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256" r:id="rId2"/>
    <p:sldId id="263" r:id="rId3"/>
    <p:sldId id="262" r:id="rId4"/>
    <p:sldId id="265" r:id="rId5"/>
    <p:sldId id="258" r:id="rId6"/>
    <p:sldId id="257" r:id="rId7"/>
    <p:sldId id="259" r:id="rId8"/>
    <p:sldId id="266" r:id="rId9"/>
    <p:sldId id="307" r:id="rId10"/>
    <p:sldId id="260" r:id="rId11"/>
    <p:sldId id="268" r:id="rId12"/>
    <p:sldId id="264" r:id="rId13"/>
    <p:sldId id="308" r:id="rId14"/>
    <p:sldId id="309" r:id="rId15"/>
    <p:sldId id="311" r:id="rId16"/>
    <p:sldId id="312" r:id="rId17"/>
    <p:sldId id="313" r:id="rId18"/>
    <p:sldId id="314" r:id="rId19"/>
    <p:sldId id="274" r:id="rId20"/>
    <p:sldId id="310" r:id="rId21"/>
  </p:sldIdLst>
  <p:sldSz cx="9144000" cy="5143500" type="screen16x9"/>
  <p:notesSz cx="6858000" cy="9144000"/>
  <p:embeddedFontLst>
    <p:embeddedFont>
      <p:font typeface="Bebas Neue" panose="020B0606020202050201" pitchFamily="34" charset="0"/>
      <p:regular r:id="rId23"/>
    </p:embeddedFont>
    <p:embeddedFont>
      <p:font typeface="Lexend Medium" panose="020B0604020202020204" charset="0"/>
      <p:regular r:id="rId24"/>
      <p:bold r:id="rId25"/>
    </p:embeddedFont>
    <p:embeddedFont>
      <p:font typeface="Montserrat" panose="00000500000000000000" pitchFamily="2" charset="0"/>
      <p:regular r:id="rId26"/>
      <p:bold r:id="rId27"/>
      <p:italic r:id="rId28"/>
      <p:boldItalic r:id="rId29"/>
    </p:embeddedFont>
    <p:embeddedFont>
      <p:font typeface="Montserrat Medium" panose="00000600000000000000" pitchFamily="2" charset="0"/>
      <p:regular r:id="rId30"/>
      <p:bold r:id="rId31"/>
      <p:italic r:id="rId32"/>
      <p:boldItalic r:id="rId33"/>
    </p:embeddedFont>
    <p:embeddedFont>
      <p:font typeface="Nunito Light"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F1B93FE9-E475-42AD-AC5E-BB5DE44A7526}">
          <p14:sldIdLst>
            <p14:sldId id="256"/>
            <p14:sldId id="263"/>
            <p14:sldId id="262"/>
            <p14:sldId id="265"/>
            <p14:sldId id="258"/>
            <p14:sldId id="257"/>
            <p14:sldId id="259"/>
            <p14:sldId id="266"/>
            <p14:sldId id="307"/>
            <p14:sldId id="260"/>
            <p14:sldId id="268"/>
            <p14:sldId id="264"/>
            <p14:sldId id="308"/>
            <p14:sldId id="309"/>
            <p14:sldId id="311"/>
            <p14:sldId id="312"/>
            <p14:sldId id="313"/>
            <p14:sldId id="314"/>
            <p14:sldId id="274"/>
            <p14:sldId id="310"/>
          </p14:sldIdLst>
        </p14:section>
        <p14:section name="Sección sin título" id="{73A4D35D-C716-4421-9701-FE03FDBE5FB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348802-02A2-4F15-9783-CFA46D3C6F50}">
  <a:tblStyle styleId="{7E348802-02A2-4F15-9783-CFA46D3C6F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Cancer</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9B80-492A-AFA2-1094C0D60A62}"/>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9B80-492A-AFA2-1094C0D60A62}"/>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9B80-492A-AFA2-1094C0D60A62}"/>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9B80-492A-AFA2-1094C0D60A62}"/>
              </c:ext>
            </c:extLst>
          </c:dPt>
          <c:cat>
            <c:strRef>
              <c:f>Hoja1!$A$2:$A$5</c:f>
              <c:strCache>
                <c:ptCount val="2"/>
                <c:pt idx="0">
                  <c:v>Mama</c:v>
                </c:pt>
                <c:pt idx="1">
                  <c:v>Otros</c:v>
                </c:pt>
              </c:strCache>
            </c:strRef>
          </c:cat>
          <c:val>
            <c:numRef>
              <c:f>Hoja1!$B$2:$B$5</c:f>
              <c:numCache>
                <c:formatCode>General</c:formatCode>
                <c:ptCount val="4"/>
                <c:pt idx="0">
                  <c:v>32</c:v>
                </c:pt>
                <c:pt idx="1">
                  <c:v>68</c:v>
                </c:pt>
              </c:numCache>
            </c:numRef>
          </c:val>
          <c:extLst>
            <c:ext xmlns:c16="http://schemas.microsoft.com/office/drawing/2014/chart" uri="{C3380CC4-5D6E-409C-BE32-E72D297353CC}">
              <c16:uniqueId val="{00000000-C013-43FB-8143-4E3C281D2DE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Cancer</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7DF4-4566-9B1E-288C8376B121}"/>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7DF4-4566-9B1E-288C8376B1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F4-4566-9B1E-288C8376B1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F4-4566-9B1E-288C8376B121}"/>
              </c:ext>
            </c:extLst>
          </c:dPt>
          <c:cat>
            <c:strRef>
              <c:f>Hoja1!$A$2:$A$5</c:f>
              <c:strCache>
                <c:ptCount val="2"/>
                <c:pt idx="0">
                  <c:v>Mama</c:v>
                </c:pt>
                <c:pt idx="1">
                  <c:v>Otros</c:v>
                </c:pt>
              </c:strCache>
            </c:strRef>
          </c:cat>
          <c:val>
            <c:numRef>
              <c:f>Hoja1!$B$2:$B$5</c:f>
              <c:numCache>
                <c:formatCode>General</c:formatCode>
                <c:ptCount val="4"/>
                <c:pt idx="0">
                  <c:v>10</c:v>
                </c:pt>
                <c:pt idx="1">
                  <c:v>90</c:v>
                </c:pt>
              </c:numCache>
            </c:numRef>
          </c:val>
          <c:extLst>
            <c:ext xmlns:c16="http://schemas.microsoft.com/office/drawing/2014/chart" uri="{C3380CC4-5D6E-409C-BE32-E72D297353CC}">
              <c16:uniqueId val="{00000008-7DF4-4566-9B1E-288C8376B12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c960fe00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c960fe00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cf4b8ff5c9_0_30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cf4b8ff5c9_0_30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18d152111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18d152111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105afc42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1105afc42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105afc42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1105afc42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08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105afc42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1105afc42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9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cf4b8ff5c9_0_30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cf4b8ff5c9_0_30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363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721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cf4b8ff5c9_0_30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cf4b8ff5c9_0_30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369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19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1c927d8c1f6_0_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1c927d8c1f6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6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c927d8c1f6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c927d8c1f6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1c927d8c1f6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1c927d8c1f6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c960fe00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c960fe00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8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92575"/>
            <a:ext cx="5120700" cy="20613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141175"/>
            <a:ext cx="5120700" cy="409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400"/>
              <a:buNone/>
              <a:defRPr sz="1600">
                <a:highlight>
                  <a:schemeClr val="accent3"/>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flipH="1">
            <a:off x="302226" y="467223"/>
            <a:ext cx="390450" cy="390450"/>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flipH="1">
            <a:off x="8089580" y="-65868"/>
            <a:ext cx="678642" cy="678642"/>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1839783" y="343490"/>
            <a:ext cx="270783" cy="267768"/>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4300997" y="7663"/>
            <a:ext cx="542007" cy="531574"/>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46010" y="4331319"/>
            <a:ext cx="344044" cy="337421"/>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66"/>
        <p:cNvGrpSpPr/>
        <p:nvPr/>
      </p:nvGrpSpPr>
      <p:grpSpPr>
        <a:xfrm>
          <a:off x="0" y="0"/>
          <a:ext cx="0" cy="0"/>
          <a:chOff x="0" y="0"/>
          <a:chExt cx="0" cy="0"/>
        </a:xfrm>
      </p:grpSpPr>
      <p:sp>
        <p:nvSpPr>
          <p:cNvPr id="467" name="Google Shape;467;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8" name="Google Shape;468;p23"/>
          <p:cNvSpPr txBox="1">
            <a:spLocks noGrp="1"/>
          </p:cNvSpPr>
          <p:nvPr>
            <p:ph type="subTitle" idx="1"/>
          </p:nvPr>
        </p:nvSpPr>
        <p:spPr>
          <a:xfrm>
            <a:off x="717997" y="2621401"/>
            <a:ext cx="24129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Bebas Neue"/>
              <a:buNone/>
              <a:defRPr sz="2400" b="1">
                <a:highlight>
                  <a:schemeClr val="accent3"/>
                </a:highlight>
                <a:latin typeface="Montserrat"/>
                <a:ea typeface="Montserrat"/>
                <a:cs typeface="Montserrat"/>
                <a:sym typeface="Montserrat"/>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a:endParaRPr/>
          </a:p>
        </p:txBody>
      </p:sp>
      <p:sp>
        <p:nvSpPr>
          <p:cNvPr id="469" name="Google Shape;469;p23"/>
          <p:cNvSpPr txBox="1">
            <a:spLocks noGrp="1"/>
          </p:cNvSpPr>
          <p:nvPr>
            <p:ph type="subTitle" idx="2"/>
          </p:nvPr>
        </p:nvSpPr>
        <p:spPr>
          <a:xfrm>
            <a:off x="3360683" y="3245476"/>
            <a:ext cx="24129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Bebas Neue"/>
              <a:buNone/>
              <a:defRPr sz="2400" b="1">
                <a:highlight>
                  <a:schemeClr val="accent3"/>
                </a:highlight>
                <a:latin typeface="Montserrat"/>
                <a:ea typeface="Montserrat"/>
                <a:cs typeface="Montserrat"/>
                <a:sym typeface="Montserrat"/>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a:endParaRPr/>
          </a:p>
        </p:txBody>
      </p:sp>
      <p:sp>
        <p:nvSpPr>
          <p:cNvPr id="470" name="Google Shape;470;p23"/>
          <p:cNvSpPr txBox="1">
            <a:spLocks noGrp="1"/>
          </p:cNvSpPr>
          <p:nvPr>
            <p:ph type="subTitle" idx="3"/>
          </p:nvPr>
        </p:nvSpPr>
        <p:spPr>
          <a:xfrm>
            <a:off x="6006278" y="2621401"/>
            <a:ext cx="24129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Bebas Neue"/>
              <a:buNone/>
              <a:defRPr sz="2400" b="1">
                <a:highlight>
                  <a:schemeClr val="accent3"/>
                </a:highlight>
                <a:latin typeface="Montserrat"/>
                <a:ea typeface="Montserrat"/>
                <a:cs typeface="Montserrat"/>
                <a:sym typeface="Montserrat"/>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a:endParaRPr/>
          </a:p>
        </p:txBody>
      </p:sp>
      <p:sp>
        <p:nvSpPr>
          <p:cNvPr id="471" name="Google Shape;471;p23"/>
          <p:cNvSpPr txBox="1">
            <a:spLocks noGrp="1"/>
          </p:cNvSpPr>
          <p:nvPr>
            <p:ph type="subTitle" idx="4"/>
          </p:nvPr>
        </p:nvSpPr>
        <p:spPr>
          <a:xfrm>
            <a:off x="715100" y="1654097"/>
            <a:ext cx="2412900" cy="102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23"/>
          <p:cNvSpPr txBox="1">
            <a:spLocks noGrp="1"/>
          </p:cNvSpPr>
          <p:nvPr>
            <p:ph type="subTitle" idx="5"/>
          </p:nvPr>
        </p:nvSpPr>
        <p:spPr>
          <a:xfrm>
            <a:off x="3359238" y="2278184"/>
            <a:ext cx="2412900" cy="102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3" name="Google Shape;473;p23"/>
          <p:cNvSpPr txBox="1">
            <a:spLocks noGrp="1"/>
          </p:cNvSpPr>
          <p:nvPr>
            <p:ph type="subTitle" idx="6"/>
          </p:nvPr>
        </p:nvSpPr>
        <p:spPr>
          <a:xfrm>
            <a:off x="6003377" y="1654120"/>
            <a:ext cx="2412900" cy="102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23"/>
          <p:cNvSpPr/>
          <p:nvPr/>
        </p:nvSpPr>
        <p:spPr>
          <a:xfrm rot="10800000">
            <a:off x="-3246411" y="4488593"/>
            <a:ext cx="9252685" cy="4282907"/>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rot="10800000">
            <a:off x="6220439" y="-3462432"/>
            <a:ext cx="9252685" cy="4282907"/>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3"/>
          <p:cNvGrpSpPr/>
          <p:nvPr/>
        </p:nvGrpSpPr>
        <p:grpSpPr>
          <a:xfrm>
            <a:off x="3376858" y="-300387"/>
            <a:ext cx="4700520" cy="824061"/>
            <a:chOff x="3376858" y="-300387"/>
            <a:chExt cx="4700520" cy="824061"/>
          </a:xfrm>
        </p:grpSpPr>
        <p:sp>
          <p:nvSpPr>
            <p:cNvPr id="477" name="Google Shape;477;p23"/>
            <p:cNvSpPr/>
            <p:nvPr/>
          </p:nvSpPr>
          <p:spPr>
            <a:xfrm>
              <a:off x="7331394" y="410042"/>
              <a:ext cx="53363" cy="53361"/>
            </a:xfrm>
            <a:custGeom>
              <a:avLst/>
              <a:gdLst/>
              <a:ahLst/>
              <a:cxnLst/>
              <a:rect l="l" t="t" r="r" b="b"/>
              <a:pathLst>
                <a:path w="749" h="749" extrusionOk="0">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5748381" y="66511"/>
              <a:ext cx="34269" cy="33911"/>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4121126" y="476725"/>
              <a:ext cx="34198" cy="34268"/>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6503055" y="-300387"/>
              <a:ext cx="58350" cy="58704"/>
            </a:xfrm>
            <a:custGeom>
              <a:avLst/>
              <a:gdLst/>
              <a:ahLst/>
              <a:cxnLst/>
              <a:rect l="l" t="t" r="r" b="b"/>
              <a:pathLst>
                <a:path w="819" h="824" extrusionOk="0">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473560" y="378196"/>
              <a:ext cx="58706" cy="58704"/>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993103" y="-215253"/>
              <a:ext cx="33913" cy="34196"/>
            </a:xfrm>
            <a:custGeom>
              <a:avLst/>
              <a:gdLst/>
              <a:ahLst/>
              <a:cxnLst/>
              <a:rect l="l" t="t" r="r" b="b"/>
              <a:pathLst>
                <a:path w="476" h="480" extrusionOk="0">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4288332" y="51479"/>
              <a:ext cx="54004" cy="49229"/>
            </a:xfrm>
            <a:custGeom>
              <a:avLst/>
              <a:gdLst/>
              <a:ahLst/>
              <a:cxnLst/>
              <a:rect l="l" t="t" r="r" b="b"/>
              <a:pathLst>
                <a:path w="758" h="691" extrusionOk="0">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4175413" y="-60728"/>
              <a:ext cx="279850" cy="273429"/>
            </a:xfrm>
            <a:custGeom>
              <a:avLst/>
              <a:gdLst/>
              <a:ahLst/>
              <a:cxnLst/>
              <a:rect l="l" t="t" r="r" b="b"/>
              <a:pathLst>
                <a:path w="3928" h="3838" extrusionOk="0">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5339727" y="241406"/>
              <a:ext cx="83855" cy="76443"/>
            </a:xfrm>
            <a:custGeom>
              <a:avLst/>
              <a:gdLst/>
              <a:ahLst/>
              <a:cxnLst/>
              <a:rect l="l" t="t" r="r" b="b"/>
              <a:pathLst>
                <a:path w="1177" h="1073" extrusionOk="0">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5164114" y="72561"/>
              <a:ext cx="435378" cy="413919"/>
            </a:xfrm>
            <a:custGeom>
              <a:avLst/>
              <a:gdLst/>
              <a:ahLst/>
              <a:cxnLst/>
              <a:rect l="l" t="t" r="r" b="b"/>
              <a:pathLst>
                <a:path w="6111" h="5810" extrusionOk="0">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376858" y="49486"/>
              <a:ext cx="306995" cy="286680"/>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7334101" y="-88512"/>
              <a:ext cx="422625" cy="407650"/>
            </a:xfrm>
            <a:custGeom>
              <a:avLst/>
              <a:gdLst/>
              <a:ahLst/>
              <a:cxnLst/>
              <a:rect l="l" t="t" r="r" b="b"/>
              <a:pathLst>
                <a:path w="5932" h="5722" extrusionOk="0">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8043180" y="489477"/>
              <a:ext cx="34198" cy="34196"/>
            </a:xfrm>
            <a:custGeom>
              <a:avLst/>
              <a:gdLst/>
              <a:ahLst/>
              <a:cxnLst/>
              <a:rect l="l" t="t" r="r" b="b"/>
              <a:pathLst>
                <a:path w="480" h="480"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7079765" y="262570"/>
              <a:ext cx="34198" cy="33911"/>
            </a:xfrm>
            <a:custGeom>
              <a:avLst/>
              <a:gdLst/>
              <a:ahLst/>
              <a:cxnLst/>
              <a:rect l="l" t="t" r="r" b="b"/>
              <a:pathLst>
                <a:path w="480" h="476" extrusionOk="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980954" y="49484"/>
              <a:ext cx="34269" cy="33911"/>
            </a:xfrm>
            <a:custGeom>
              <a:avLst/>
              <a:gdLst/>
              <a:ahLst/>
              <a:cxnLst/>
              <a:rect l="l" t="t" r="r" b="b"/>
              <a:pathLst>
                <a:path w="481" h="476" extrusionOk="0">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7102491" y="-124490"/>
              <a:ext cx="34269" cy="34268"/>
            </a:xfrm>
            <a:custGeom>
              <a:avLst/>
              <a:gdLst/>
              <a:ahLst/>
              <a:cxnLst/>
              <a:rect l="l" t="t" r="r" b="b"/>
              <a:pathLst>
                <a:path w="481" h="481" extrusionOk="0">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6124329" y="-90650"/>
              <a:ext cx="33913" cy="34268"/>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8001930" y="-187112"/>
              <a:ext cx="58421" cy="58348"/>
            </a:xfrm>
            <a:custGeom>
              <a:avLst/>
              <a:gdLst/>
              <a:ahLst/>
              <a:cxnLst/>
              <a:rect l="l" t="t" r="r" b="b"/>
              <a:pathLst>
                <a:path w="820" h="819" extrusionOk="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72520" y="-114088"/>
              <a:ext cx="58350" cy="58704"/>
            </a:xfrm>
            <a:custGeom>
              <a:avLst/>
              <a:gdLst/>
              <a:ahLst/>
              <a:cxnLst/>
              <a:rect l="l" t="t" r="r" b="b"/>
              <a:pathLst>
                <a:path w="819" h="824" extrusionOk="0">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347431" y="3474583"/>
            <a:ext cx="3796570" cy="1600149"/>
            <a:chOff x="5347431" y="3474583"/>
            <a:chExt cx="3796570" cy="1600149"/>
          </a:xfrm>
        </p:grpSpPr>
        <p:sp>
          <p:nvSpPr>
            <p:cNvPr id="497" name="Google Shape;497;p23"/>
            <p:cNvSpPr/>
            <p:nvPr/>
          </p:nvSpPr>
          <p:spPr>
            <a:xfrm flipH="1">
              <a:off x="8681197" y="3474583"/>
              <a:ext cx="462799" cy="462799"/>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flipH="1">
              <a:off x="8225616" y="4628802"/>
              <a:ext cx="184600" cy="182846"/>
            </a:xfrm>
            <a:custGeom>
              <a:avLst/>
              <a:gdLst/>
              <a:ahLst/>
              <a:cxnLst/>
              <a:rect l="l" t="t" r="r" b="b"/>
              <a:pathLst>
                <a:path w="3053" h="3024" extrusionOk="0">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flipH="1">
              <a:off x="8649042" y="4216141"/>
              <a:ext cx="184660" cy="182544"/>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23"/>
            <p:cNvGrpSpPr/>
            <p:nvPr/>
          </p:nvGrpSpPr>
          <p:grpSpPr>
            <a:xfrm>
              <a:off x="5347431" y="4611933"/>
              <a:ext cx="3796570" cy="462799"/>
              <a:chOff x="5347431" y="4611933"/>
              <a:chExt cx="3796570" cy="462799"/>
            </a:xfrm>
          </p:grpSpPr>
          <p:sp>
            <p:nvSpPr>
              <p:cNvPr id="501" name="Google Shape;501;p23"/>
              <p:cNvSpPr/>
              <p:nvPr/>
            </p:nvSpPr>
            <p:spPr>
              <a:xfrm flipH="1">
                <a:off x="7403879" y="4704068"/>
                <a:ext cx="278502" cy="278502"/>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flipH="1">
                <a:off x="8681202" y="4611933"/>
                <a:ext cx="462799" cy="462799"/>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flipH="1">
                <a:off x="5347431" y="4836674"/>
                <a:ext cx="184660" cy="182604"/>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flipH="1">
                <a:off x="6220446" y="4836668"/>
                <a:ext cx="184600" cy="182604"/>
              </a:xfrm>
              <a:custGeom>
                <a:avLst/>
                <a:gdLst/>
                <a:ahLst/>
                <a:cxnLst/>
                <a:rect l="l" t="t" r="r" b="b"/>
                <a:pathLst>
                  <a:path w="3053" h="3020" extrusionOk="0">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75"/>
        <p:cNvGrpSpPr/>
        <p:nvPr/>
      </p:nvGrpSpPr>
      <p:grpSpPr>
        <a:xfrm>
          <a:off x="0" y="0"/>
          <a:ext cx="0" cy="0"/>
          <a:chOff x="0" y="0"/>
          <a:chExt cx="0" cy="0"/>
        </a:xfrm>
      </p:grpSpPr>
      <p:sp>
        <p:nvSpPr>
          <p:cNvPr id="576" name="Google Shape;576;p25"/>
          <p:cNvSpPr txBox="1">
            <a:spLocks noGrp="1"/>
          </p:cNvSpPr>
          <p:nvPr>
            <p:ph type="subTitle" idx="1"/>
          </p:nvPr>
        </p:nvSpPr>
        <p:spPr>
          <a:xfrm>
            <a:off x="832150" y="1971543"/>
            <a:ext cx="2194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25"/>
          <p:cNvSpPr txBox="1">
            <a:spLocks noGrp="1"/>
          </p:cNvSpPr>
          <p:nvPr>
            <p:ph type="subTitle" idx="2"/>
          </p:nvPr>
        </p:nvSpPr>
        <p:spPr>
          <a:xfrm>
            <a:off x="3490868" y="1971543"/>
            <a:ext cx="2194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8" name="Google Shape;578;p25"/>
          <p:cNvSpPr txBox="1">
            <a:spLocks noGrp="1"/>
          </p:cNvSpPr>
          <p:nvPr>
            <p:ph type="subTitle" idx="3"/>
          </p:nvPr>
        </p:nvSpPr>
        <p:spPr>
          <a:xfrm>
            <a:off x="6149585" y="1971543"/>
            <a:ext cx="2194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25"/>
          <p:cNvSpPr txBox="1">
            <a:spLocks noGrp="1"/>
          </p:cNvSpPr>
          <p:nvPr>
            <p:ph type="subTitle" idx="4"/>
          </p:nvPr>
        </p:nvSpPr>
        <p:spPr>
          <a:xfrm>
            <a:off x="832150" y="3502091"/>
            <a:ext cx="2194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25"/>
          <p:cNvSpPr txBox="1">
            <a:spLocks noGrp="1"/>
          </p:cNvSpPr>
          <p:nvPr>
            <p:ph type="subTitle" idx="5"/>
          </p:nvPr>
        </p:nvSpPr>
        <p:spPr>
          <a:xfrm>
            <a:off x="3490868" y="3502091"/>
            <a:ext cx="2194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25"/>
          <p:cNvSpPr txBox="1">
            <a:spLocks noGrp="1"/>
          </p:cNvSpPr>
          <p:nvPr>
            <p:ph type="subTitle" idx="6"/>
          </p:nvPr>
        </p:nvSpPr>
        <p:spPr>
          <a:xfrm>
            <a:off x="6149585" y="3502091"/>
            <a:ext cx="2194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25"/>
          <p:cNvSpPr txBox="1">
            <a:spLocks noGrp="1"/>
          </p:cNvSpPr>
          <p:nvPr>
            <p:ph type="subTitle" idx="7"/>
          </p:nvPr>
        </p:nvSpPr>
        <p:spPr>
          <a:xfrm>
            <a:off x="832150" y="1591700"/>
            <a:ext cx="21945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highlight>
                  <a:schemeClr val="accent3"/>
                </a:highlight>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3" name="Google Shape;583;p25"/>
          <p:cNvSpPr txBox="1">
            <a:spLocks noGrp="1"/>
          </p:cNvSpPr>
          <p:nvPr>
            <p:ph type="subTitle" idx="8"/>
          </p:nvPr>
        </p:nvSpPr>
        <p:spPr>
          <a:xfrm>
            <a:off x="3489518" y="1591700"/>
            <a:ext cx="21945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highlight>
                  <a:schemeClr val="accent3"/>
                </a:highlight>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4" name="Google Shape;584;p25"/>
          <p:cNvSpPr txBox="1">
            <a:spLocks noGrp="1"/>
          </p:cNvSpPr>
          <p:nvPr>
            <p:ph type="subTitle" idx="9"/>
          </p:nvPr>
        </p:nvSpPr>
        <p:spPr>
          <a:xfrm>
            <a:off x="6147185" y="1591700"/>
            <a:ext cx="21945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highlight>
                  <a:schemeClr val="accent3"/>
                </a:highlight>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5" name="Google Shape;585;p25"/>
          <p:cNvSpPr txBox="1">
            <a:spLocks noGrp="1"/>
          </p:cNvSpPr>
          <p:nvPr>
            <p:ph type="subTitle" idx="13"/>
          </p:nvPr>
        </p:nvSpPr>
        <p:spPr>
          <a:xfrm>
            <a:off x="832150" y="3122250"/>
            <a:ext cx="21945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highlight>
                  <a:schemeClr val="accent3"/>
                </a:highlight>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6" name="Google Shape;586;p25"/>
          <p:cNvSpPr txBox="1">
            <a:spLocks noGrp="1"/>
          </p:cNvSpPr>
          <p:nvPr>
            <p:ph type="subTitle" idx="14"/>
          </p:nvPr>
        </p:nvSpPr>
        <p:spPr>
          <a:xfrm>
            <a:off x="3489518" y="3122239"/>
            <a:ext cx="21945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highlight>
                  <a:schemeClr val="accent3"/>
                </a:highlight>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7" name="Google Shape;587;p25"/>
          <p:cNvSpPr txBox="1">
            <a:spLocks noGrp="1"/>
          </p:cNvSpPr>
          <p:nvPr>
            <p:ph type="subTitle" idx="15"/>
          </p:nvPr>
        </p:nvSpPr>
        <p:spPr>
          <a:xfrm>
            <a:off x="6147185" y="3122239"/>
            <a:ext cx="21945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highlight>
                  <a:schemeClr val="accent3"/>
                </a:highlight>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8" name="Google Shape;588;p2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9" name="Google Shape;589;p25"/>
          <p:cNvSpPr/>
          <p:nvPr/>
        </p:nvSpPr>
        <p:spPr>
          <a:xfrm rot="-5399825">
            <a:off x="7885279" y="-204126"/>
            <a:ext cx="2517419" cy="1478247"/>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rot="-5399825">
            <a:off x="-1505771" y="3796449"/>
            <a:ext cx="2517419" cy="1478247"/>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5"/>
          <p:cNvGrpSpPr/>
          <p:nvPr/>
        </p:nvGrpSpPr>
        <p:grpSpPr>
          <a:xfrm rot="5400000">
            <a:off x="1196512" y="3278657"/>
            <a:ext cx="1057475" cy="3450519"/>
            <a:chOff x="786080" y="1879104"/>
            <a:chExt cx="549766" cy="1793875"/>
          </a:xfrm>
        </p:grpSpPr>
        <p:sp>
          <p:nvSpPr>
            <p:cNvPr id="592" name="Google Shape;592;p25"/>
            <p:cNvSpPr/>
            <p:nvPr/>
          </p:nvSpPr>
          <p:spPr>
            <a:xfrm>
              <a:off x="1312176" y="3367881"/>
              <a:ext cx="23670" cy="23670"/>
            </a:xfrm>
            <a:custGeom>
              <a:avLst/>
              <a:gdLst/>
              <a:ahLst/>
              <a:cxnLst/>
              <a:rect l="l" t="t" r="r" b="b"/>
              <a:pathLst>
                <a:path w="481" h="481" extrusionOk="0">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915008" y="2357073"/>
              <a:ext cx="23621" cy="23670"/>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1168682" y="2561931"/>
              <a:ext cx="40549" cy="40549"/>
            </a:xfrm>
            <a:custGeom>
              <a:avLst/>
              <a:gdLst/>
              <a:ahLst/>
              <a:cxnLst/>
              <a:rect l="l" t="t" r="r" b="b"/>
              <a:pathLst>
                <a:path w="824" h="824" extrusionOk="0">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826579" y="1879104"/>
              <a:ext cx="23424" cy="23621"/>
            </a:xfrm>
            <a:custGeom>
              <a:avLst/>
              <a:gdLst/>
              <a:ahLst/>
              <a:cxnLst/>
              <a:rect l="l" t="t" r="r" b="b"/>
              <a:pathLst>
                <a:path w="476" h="480" extrusionOk="0">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1030502" y="2063343"/>
              <a:ext cx="37301" cy="34004"/>
            </a:xfrm>
            <a:custGeom>
              <a:avLst/>
              <a:gdLst/>
              <a:ahLst/>
              <a:cxnLst/>
              <a:rect l="l" t="t" r="r" b="b"/>
              <a:pathLst>
                <a:path w="758" h="691" extrusionOk="0">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952506" y="1985839"/>
              <a:ext cx="193297" cy="188868"/>
            </a:xfrm>
            <a:custGeom>
              <a:avLst/>
              <a:gdLst/>
              <a:ahLst/>
              <a:cxnLst/>
              <a:rect l="l" t="t" r="r" b="b"/>
              <a:pathLst>
                <a:path w="3928" h="3838" extrusionOk="0">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972878" y="3317294"/>
              <a:ext cx="30363" cy="26918"/>
            </a:xfrm>
            <a:custGeom>
              <a:avLst/>
              <a:gdLst/>
              <a:ahLst/>
              <a:cxnLst/>
              <a:rect l="l" t="t" r="r" b="b"/>
              <a:pathLst>
                <a:path w="617" h="547" extrusionOk="0">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912695" y="3254650"/>
              <a:ext cx="150730" cy="152207"/>
            </a:xfrm>
            <a:custGeom>
              <a:avLst/>
              <a:gdLst/>
              <a:ahLst/>
              <a:cxnLst/>
              <a:rect l="l" t="t" r="r" b="b"/>
              <a:pathLst>
                <a:path w="3063" h="3093" extrusionOk="0">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913158" y="2664945"/>
              <a:ext cx="304167" cy="298360"/>
            </a:xfrm>
            <a:custGeom>
              <a:avLst/>
              <a:gdLst/>
              <a:ahLst/>
              <a:cxnLst/>
              <a:rect l="l" t="t" r="r" b="b"/>
              <a:pathLst>
                <a:path w="6181" h="6063" extrusionOk="0">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1053434" y="3025778"/>
              <a:ext cx="23621" cy="23670"/>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1015936" y="3513245"/>
              <a:ext cx="23621" cy="23670"/>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786080" y="3632676"/>
              <a:ext cx="40549" cy="40303"/>
            </a:xfrm>
            <a:custGeom>
              <a:avLst/>
              <a:gdLst/>
              <a:ahLst/>
              <a:cxnLst/>
              <a:rect l="l" t="t" r="r" b="b"/>
              <a:pathLst>
                <a:path w="824" h="819" extrusionOk="0">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1226798" y="1948981"/>
              <a:ext cx="40303" cy="40549"/>
            </a:xfrm>
            <a:custGeom>
              <a:avLst/>
              <a:gdLst/>
              <a:ahLst/>
              <a:cxnLst/>
              <a:rect l="l" t="t" r="r" b="b"/>
              <a:pathLst>
                <a:path w="819" h="824" extrusionOk="0">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5"/>
          <p:cNvGrpSpPr/>
          <p:nvPr/>
        </p:nvGrpSpPr>
        <p:grpSpPr>
          <a:xfrm>
            <a:off x="5535203" y="-35551"/>
            <a:ext cx="2893705" cy="562902"/>
            <a:chOff x="5535203" y="-35551"/>
            <a:chExt cx="2893705" cy="562902"/>
          </a:xfrm>
        </p:grpSpPr>
        <p:sp>
          <p:nvSpPr>
            <p:cNvPr id="606" name="Google Shape;606;p25"/>
            <p:cNvSpPr/>
            <p:nvPr/>
          </p:nvSpPr>
          <p:spPr>
            <a:xfrm rot="-5400000">
              <a:off x="5920517" y="140143"/>
              <a:ext cx="226661" cy="226661"/>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rot="-5400000">
              <a:off x="7110688" y="-35551"/>
              <a:ext cx="226661" cy="226661"/>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rot="-5400000">
              <a:off x="6660990" y="179076"/>
              <a:ext cx="150238" cy="148811"/>
            </a:xfrm>
            <a:custGeom>
              <a:avLst/>
              <a:gdLst/>
              <a:ahLst/>
              <a:cxnLst/>
              <a:rect l="l" t="t" r="r" b="b"/>
              <a:pathLst>
                <a:path w="3053" h="3024" extrusionOk="0">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rot="-5400000">
              <a:off x="8279482" y="209290"/>
              <a:ext cx="150287" cy="148565"/>
            </a:xfrm>
            <a:custGeom>
              <a:avLst/>
              <a:gdLst/>
              <a:ahLst/>
              <a:cxnLst/>
              <a:rect l="l" t="t" r="r" b="b"/>
              <a:pathLst>
                <a:path w="3054" h="3019" extrusionOk="0">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rot="-5400000">
              <a:off x="5534490" y="377826"/>
              <a:ext cx="150238" cy="148811"/>
            </a:xfrm>
            <a:custGeom>
              <a:avLst/>
              <a:gdLst/>
              <a:ahLst/>
              <a:cxnLst/>
              <a:rect l="l" t="t" r="r" b="b"/>
              <a:pathLst>
                <a:path w="3053" h="3024" extrusionOk="0">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624"/>
        <p:cNvGrpSpPr/>
        <p:nvPr/>
      </p:nvGrpSpPr>
      <p:grpSpPr>
        <a:xfrm>
          <a:off x="0" y="0"/>
          <a:ext cx="0" cy="0"/>
          <a:chOff x="0" y="0"/>
          <a:chExt cx="0" cy="0"/>
        </a:xfrm>
      </p:grpSpPr>
      <p:sp>
        <p:nvSpPr>
          <p:cNvPr id="625" name="Google Shape;625;p2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6" name="Google Shape;626;p2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627" name="Google Shape;627;p27"/>
          <p:cNvGrpSpPr/>
          <p:nvPr/>
        </p:nvGrpSpPr>
        <p:grpSpPr>
          <a:xfrm>
            <a:off x="268592" y="4244175"/>
            <a:ext cx="3164303" cy="1130794"/>
            <a:chOff x="268592" y="4244175"/>
            <a:chExt cx="3164303" cy="1130794"/>
          </a:xfrm>
        </p:grpSpPr>
        <p:sp>
          <p:nvSpPr>
            <p:cNvPr id="628" name="Google Shape;628;p27"/>
            <p:cNvSpPr/>
            <p:nvPr/>
          </p:nvSpPr>
          <p:spPr>
            <a:xfrm rot="-5400000">
              <a:off x="602725" y="4243988"/>
              <a:ext cx="61341" cy="61716"/>
            </a:xfrm>
            <a:custGeom>
              <a:avLst/>
              <a:gdLst/>
              <a:ahLst/>
              <a:cxnLst/>
              <a:rect l="l" t="t" r="r" b="b"/>
              <a:pathLst>
                <a:path w="819" h="824" extrusionOk="0">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rot="-5400000">
              <a:off x="862634" y="4508059"/>
              <a:ext cx="36026" cy="35651"/>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rot="-5400000">
              <a:off x="1065519" y="4787058"/>
              <a:ext cx="61716" cy="61341"/>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rot="-5400000">
              <a:off x="2967936" y="4874624"/>
              <a:ext cx="88154" cy="80365"/>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rot="-5400000">
              <a:off x="2783391" y="4691347"/>
              <a:ext cx="457324" cy="446988"/>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rot="-5400000">
              <a:off x="442202" y="5037389"/>
              <a:ext cx="88154" cy="80365"/>
            </a:xfrm>
            <a:custGeom>
              <a:avLst/>
              <a:gdLst/>
              <a:ahLst/>
              <a:cxnLst/>
              <a:rect l="l" t="t" r="r" b="b"/>
              <a:pathLst>
                <a:path w="1177" h="1073" extrusionOk="0">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rot="-5400000">
              <a:off x="1798306" y="4916447"/>
              <a:ext cx="462941" cy="454104"/>
            </a:xfrm>
            <a:custGeom>
              <a:avLst/>
              <a:gdLst/>
              <a:ahLst/>
              <a:cxnLst/>
              <a:rect l="l" t="t" r="r" b="b"/>
              <a:pathLst>
                <a:path w="6181" h="6063" extrusionOk="0">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rot="-5400000">
              <a:off x="257320" y="4859842"/>
              <a:ext cx="457699" cy="435154"/>
            </a:xfrm>
            <a:custGeom>
              <a:avLst/>
              <a:gdLst/>
              <a:ahLst/>
              <a:cxnLst/>
              <a:rect l="l" t="t" r="r" b="b"/>
              <a:pathLst>
                <a:path w="6111" h="5810" extrusionOk="0">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rot="-5400000">
              <a:off x="1397619" y="5001477"/>
              <a:ext cx="36026" cy="35951"/>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rot="-5400000">
              <a:off x="2437969" y="4786865"/>
              <a:ext cx="61716" cy="61716"/>
            </a:xfrm>
            <a:custGeom>
              <a:avLst/>
              <a:gdLst/>
              <a:ahLst/>
              <a:cxnLst/>
              <a:rect l="l" t="t" r="r" b="b"/>
              <a:pathLst>
                <a:path w="824" h="824" extrusionOk="0">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rot="-5400000">
              <a:off x="3371329" y="4495065"/>
              <a:ext cx="61416" cy="61716"/>
            </a:xfrm>
            <a:custGeom>
              <a:avLst/>
              <a:gdLst/>
              <a:ahLst/>
              <a:cxnLst/>
              <a:rect l="l" t="t" r="r" b="b"/>
              <a:pathLst>
                <a:path w="820" h="824" extrusionOk="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7"/>
          <p:cNvGrpSpPr/>
          <p:nvPr/>
        </p:nvGrpSpPr>
        <p:grpSpPr>
          <a:xfrm>
            <a:off x="8392452" y="897990"/>
            <a:ext cx="967744" cy="1204099"/>
            <a:chOff x="8392452" y="897990"/>
            <a:chExt cx="967744" cy="1204099"/>
          </a:xfrm>
        </p:grpSpPr>
        <p:sp>
          <p:nvSpPr>
            <p:cNvPr id="640" name="Google Shape;640;p27"/>
            <p:cNvSpPr/>
            <p:nvPr/>
          </p:nvSpPr>
          <p:spPr>
            <a:xfrm rot="-5400000">
              <a:off x="8896094" y="1357747"/>
              <a:ext cx="61416" cy="61341"/>
            </a:xfrm>
            <a:custGeom>
              <a:avLst/>
              <a:gdLst/>
              <a:ahLst/>
              <a:cxnLst/>
              <a:rect l="l" t="t" r="r" b="b"/>
              <a:pathLst>
                <a:path w="820" h="819" extrusionOk="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rot="-5400000">
              <a:off x="8558797" y="1087932"/>
              <a:ext cx="90926" cy="80290"/>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rot="-5400000">
              <a:off x="8374364" y="916077"/>
              <a:ext cx="459796" cy="423620"/>
            </a:xfrm>
            <a:custGeom>
              <a:avLst/>
              <a:gdLst/>
              <a:ahLst/>
              <a:cxnLst/>
              <a:rect l="l" t="t" r="r" b="b"/>
              <a:pathLst>
                <a:path w="6139" h="5656" extrusionOk="0">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rot="-5400000">
              <a:off x="8901636" y="1643529"/>
              <a:ext cx="463016" cy="454104"/>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rot="-5400000">
              <a:off x="8537452" y="1509226"/>
              <a:ext cx="36026" cy="36026"/>
            </a:xfrm>
            <a:custGeom>
              <a:avLst/>
              <a:gdLst/>
              <a:ahLst/>
              <a:cxnLst/>
              <a:rect l="l" t="t" r="r" b="b"/>
              <a:pathLst>
                <a:path w="481" h="481" extrusionOk="0">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
  <p:cSld name="TITLE_AND_TWO_COLUMNS_1_1_1">
    <p:spTree>
      <p:nvGrpSpPr>
        <p:cNvPr id="1" name="Shape 645"/>
        <p:cNvGrpSpPr/>
        <p:nvPr/>
      </p:nvGrpSpPr>
      <p:grpSpPr>
        <a:xfrm>
          <a:off x="0" y="0"/>
          <a:ext cx="0" cy="0"/>
          <a:chOff x="0" y="0"/>
          <a:chExt cx="0" cy="0"/>
        </a:xfrm>
      </p:grpSpPr>
      <p:sp>
        <p:nvSpPr>
          <p:cNvPr id="646" name="Google Shape;64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7" name="Google Shape;647;p28"/>
          <p:cNvSpPr txBox="1">
            <a:spLocks noGrp="1"/>
          </p:cNvSpPr>
          <p:nvPr>
            <p:ph type="subTitle" idx="1"/>
          </p:nvPr>
        </p:nvSpPr>
        <p:spPr>
          <a:xfrm>
            <a:off x="4105364" y="1463975"/>
            <a:ext cx="32004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8" name="Google Shape;648;p28"/>
          <p:cNvSpPr txBox="1">
            <a:spLocks noGrp="1"/>
          </p:cNvSpPr>
          <p:nvPr>
            <p:ph type="subTitle" idx="2"/>
          </p:nvPr>
        </p:nvSpPr>
        <p:spPr>
          <a:xfrm>
            <a:off x="720000" y="1463975"/>
            <a:ext cx="32004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49" name="Google Shape;649;p28"/>
          <p:cNvGrpSpPr/>
          <p:nvPr/>
        </p:nvGrpSpPr>
        <p:grpSpPr>
          <a:xfrm rot="5400000">
            <a:off x="1911443" y="-1508101"/>
            <a:ext cx="489702" cy="3416534"/>
            <a:chOff x="7381272" y="3467185"/>
            <a:chExt cx="538134" cy="3754433"/>
          </a:xfrm>
        </p:grpSpPr>
        <p:sp>
          <p:nvSpPr>
            <p:cNvPr id="650" name="Google Shape;650;p28"/>
            <p:cNvSpPr/>
            <p:nvPr/>
          </p:nvSpPr>
          <p:spPr>
            <a:xfrm>
              <a:off x="7381272" y="4383356"/>
              <a:ext cx="376653" cy="376653"/>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7381274" y="6844965"/>
              <a:ext cx="376653" cy="376653"/>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7542753" y="3467185"/>
              <a:ext cx="376653" cy="376407"/>
            </a:xfrm>
            <a:custGeom>
              <a:avLst/>
              <a:gdLst/>
              <a:ahLst/>
              <a:cxnLst/>
              <a:rect l="l" t="t" r="r" b="b"/>
              <a:pathLst>
                <a:path w="7654" h="7649" extrusionOk="0">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7381277" y="6064398"/>
              <a:ext cx="150238" cy="148565"/>
            </a:xfrm>
            <a:custGeom>
              <a:avLst/>
              <a:gdLst/>
              <a:ahLst/>
              <a:cxnLst/>
              <a:rect l="l" t="t" r="r" b="b"/>
              <a:pathLst>
                <a:path w="3053" h="3019" extrusionOk="0">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8"/>
          <p:cNvGrpSpPr/>
          <p:nvPr/>
        </p:nvGrpSpPr>
        <p:grpSpPr>
          <a:xfrm rot="5400000">
            <a:off x="6809486" y="4015275"/>
            <a:ext cx="536858" cy="1513616"/>
            <a:chOff x="6828376" y="-1638019"/>
            <a:chExt cx="589953" cy="1663314"/>
          </a:xfrm>
        </p:grpSpPr>
        <p:sp>
          <p:nvSpPr>
            <p:cNvPr id="655" name="Google Shape;655;p28"/>
            <p:cNvSpPr/>
            <p:nvPr/>
          </p:nvSpPr>
          <p:spPr>
            <a:xfrm>
              <a:off x="7023639" y="-1060354"/>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6828376" y="-351359"/>
              <a:ext cx="376653" cy="376653"/>
            </a:xfrm>
            <a:custGeom>
              <a:avLst/>
              <a:gdLst/>
              <a:ahLst/>
              <a:cxnLst/>
              <a:rect l="l" t="t" r="r" b="b"/>
              <a:pathLst>
                <a:path w="7654" h="7654" extrusionOk="0">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7268042" y="-1638019"/>
              <a:ext cx="150287" cy="148565"/>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28"/>
          <p:cNvSpPr/>
          <p:nvPr/>
        </p:nvSpPr>
        <p:spPr>
          <a:xfrm rot="-5400187">
            <a:off x="6242723" y="1793300"/>
            <a:ext cx="5517000" cy="1753500"/>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3"/>
        <p:cNvGrpSpPr/>
        <p:nvPr/>
      </p:nvGrpSpPr>
      <p:grpSpPr>
        <a:xfrm>
          <a:off x="0" y="0"/>
          <a:ext cx="0" cy="0"/>
          <a:chOff x="0" y="0"/>
          <a:chExt cx="0" cy="0"/>
        </a:xfrm>
      </p:grpSpPr>
      <p:sp>
        <p:nvSpPr>
          <p:cNvPr id="744" name="Google Shape;744;p32"/>
          <p:cNvSpPr/>
          <p:nvPr/>
        </p:nvSpPr>
        <p:spPr>
          <a:xfrm rot="5400084">
            <a:off x="-3371185" y="2126074"/>
            <a:ext cx="5237310" cy="3075304"/>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8999969">
            <a:off x="-62722" y="-28466"/>
            <a:ext cx="33061" cy="32717"/>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rot="-8999969">
            <a:off x="282068" y="1124871"/>
            <a:ext cx="52100" cy="47495"/>
          </a:xfrm>
          <a:custGeom>
            <a:avLst/>
            <a:gdLst/>
            <a:ahLst/>
            <a:cxnLst/>
            <a:rect l="l" t="t" r="r" b="b"/>
            <a:pathLst>
              <a:path w="758" h="691" extrusionOk="0">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9000007">
            <a:off x="117399" y="1049826"/>
            <a:ext cx="448815" cy="438523"/>
          </a:xfrm>
          <a:custGeom>
            <a:avLst/>
            <a:gdLst/>
            <a:ahLst/>
            <a:cxnLst/>
            <a:rect l="l" t="t" r="r" b="b"/>
            <a:pathLst>
              <a:path w="3928" h="3838" extrusionOk="0">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rot="-8999969">
            <a:off x="170856" y="517581"/>
            <a:ext cx="80900" cy="73751"/>
          </a:xfrm>
          <a:custGeom>
            <a:avLst/>
            <a:gdLst/>
            <a:ahLst/>
            <a:cxnLst/>
            <a:rect l="l" t="t" r="r" b="b"/>
            <a:pathLst>
              <a:path w="1177" h="1073" extrusionOk="0">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rot="-8999969">
            <a:off x="1119" y="354800"/>
            <a:ext cx="420033" cy="399344"/>
          </a:xfrm>
          <a:custGeom>
            <a:avLst/>
            <a:gdLst/>
            <a:ahLst/>
            <a:cxnLst/>
            <a:rect l="l" t="t" r="r" b="b"/>
            <a:pathLst>
              <a:path w="6111" h="5810" extrusionOk="0">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rot="-8999969">
            <a:off x="640941" y="35618"/>
            <a:ext cx="296174" cy="276585"/>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rot="-5400000">
            <a:off x="8821842" y="1999602"/>
            <a:ext cx="407721" cy="393287"/>
          </a:xfrm>
          <a:custGeom>
            <a:avLst/>
            <a:gdLst/>
            <a:ahLst/>
            <a:cxnLst/>
            <a:rect l="l" t="t" r="r" b="b"/>
            <a:pathLst>
              <a:path w="5932" h="5722" extrusionOk="0">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rot="-8999969">
            <a:off x="570256" y="355952"/>
            <a:ext cx="33061" cy="32717"/>
          </a:xfrm>
          <a:custGeom>
            <a:avLst/>
            <a:gdLst/>
            <a:ahLst/>
            <a:cxnLst/>
            <a:rect l="l" t="t" r="r" b="b"/>
            <a:pathLst>
              <a:path w="481" h="476" extrusionOk="0">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rot="-5400000">
            <a:off x="8794349" y="2590495"/>
            <a:ext cx="33060" cy="33060"/>
          </a:xfrm>
          <a:custGeom>
            <a:avLst/>
            <a:gdLst/>
            <a:ahLst/>
            <a:cxnLst/>
            <a:rect l="l" t="t" r="r" b="b"/>
            <a:pathLst>
              <a:path w="481" h="481" extrusionOk="0">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rot="-8999969">
            <a:off x="-452235" y="-78740"/>
            <a:ext cx="32717" cy="33061"/>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rot="-5400000">
            <a:off x="8733899" y="1699484"/>
            <a:ext cx="56361" cy="56292"/>
          </a:xfrm>
          <a:custGeom>
            <a:avLst/>
            <a:gdLst/>
            <a:ahLst/>
            <a:cxnLst/>
            <a:rect l="l" t="t" r="r" b="b"/>
            <a:pathLst>
              <a:path w="820" h="819" extrusionOk="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32"/>
          <p:cNvGrpSpPr/>
          <p:nvPr/>
        </p:nvGrpSpPr>
        <p:grpSpPr>
          <a:xfrm>
            <a:off x="6854519" y="103553"/>
            <a:ext cx="2302348" cy="1279377"/>
            <a:chOff x="6854519" y="103553"/>
            <a:chExt cx="2302348" cy="1279377"/>
          </a:xfrm>
        </p:grpSpPr>
        <p:sp>
          <p:nvSpPr>
            <p:cNvPr id="757" name="Google Shape;757;p32"/>
            <p:cNvSpPr/>
            <p:nvPr/>
          </p:nvSpPr>
          <p:spPr>
            <a:xfrm>
              <a:off x="8852650" y="1084569"/>
              <a:ext cx="304216" cy="298360"/>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8004686" y="137113"/>
              <a:ext cx="376653" cy="376653"/>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8402253" y="781447"/>
              <a:ext cx="376653" cy="376407"/>
            </a:xfrm>
            <a:custGeom>
              <a:avLst/>
              <a:gdLst/>
              <a:ahLst/>
              <a:cxnLst/>
              <a:rect l="l" t="t" r="r" b="b"/>
              <a:pathLst>
                <a:path w="7654" h="7649" extrusionOk="0">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8891436" y="216931"/>
              <a:ext cx="226661" cy="226661"/>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6854519" y="103553"/>
              <a:ext cx="226661" cy="226661"/>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8551401" y="190161"/>
              <a:ext cx="150041" cy="148614"/>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7596151" y="154583"/>
              <a:ext cx="150041" cy="148762"/>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32"/>
          <p:cNvSpPr/>
          <p:nvPr/>
        </p:nvSpPr>
        <p:spPr>
          <a:xfrm rot="-462761">
            <a:off x="6407055" y="3940703"/>
            <a:ext cx="5237283" cy="3075327"/>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32"/>
          <p:cNvGrpSpPr/>
          <p:nvPr/>
        </p:nvGrpSpPr>
        <p:grpSpPr>
          <a:xfrm>
            <a:off x="-3" y="4499896"/>
            <a:ext cx="937075" cy="643465"/>
            <a:chOff x="9347316" y="4986537"/>
            <a:chExt cx="985358" cy="676619"/>
          </a:xfrm>
        </p:grpSpPr>
        <p:grpSp>
          <p:nvGrpSpPr>
            <p:cNvPr id="766" name="Google Shape;766;p32"/>
            <p:cNvGrpSpPr/>
            <p:nvPr/>
          </p:nvGrpSpPr>
          <p:grpSpPr>
            <a:xfrm>
              <a:off x="9347316" y="5181115"/>
              <a:ext cx="302865" cy="477501"/>
              <a:chOff x="8620841" y="5181115"/>
              <a:chExt cx="302865" cy="477501"/>
            </a:xfrm>
          </p:grpSpPr>
          <p:sp>
            <p:nvSpPr>
              <p:cNvPr id="767" name="Google Shape;767;p32"/>
              <p:cNvSpPr/>
              <p:nvPr/>
            </p:nvSpPr>
            <p:spPr>
              <a:xfrm>
                <a:off x="8647944" y="5220491"/>
                <a:ext cx="248403" cy="438125"/>
              </a:xfrm>
              <a:custGeom>
                <a:avLst/>
                <a:gdLst/>
                <a:ahLst/>
                <a:cxnLst/>
                <a:rect l="l" t="t" r="r" b="b"/>
                <a:pathLst>
                  <a:path w="3886" h="6854" extrusionOk="0">
                    <a:moveTo>
                      <a:pt x="0" y="0"/>
                    </a:moveTo>
                    <a:lnTo>
                      <a:pt x="0" y="6454"/>
                    </a:lnTo>
                    <a:cubicBezTo>
                      <a:pt x="0" y="6675"/>
                      <a:pt x="179" y="6854"/>
                      <a:pt x="400" y="6854"/>
                    </a:cubicBezTo>
                    <a:lnTo>
                      <a:pt x="3486" y="6854"/>
                    </a:lnTo>
                    <a:cubicBezTo>
                      <a:pt x="3707" y="6854"/>
                      <a:pt x="3886" y="6675"/>
                      <a:pt x="3886" y="6454"/>
                    </a:cubicBezTo>
                    <a:lnTo>
                      <a:pt x="3886"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8620841" y="5181115"/>
                <a:ext cx="302865" cy="39440"/>
              </a:xfrm>
              <a:custGeom>
                <a:avLst/>
                <a:gdLst/>
                <a:ahLst/>
                <a:cxnLst/>
                <a:rect l="l" t="t" r="r" b="b"/>
                <a:pathLst>
                  <a:path w="4738" h="617" extrusionOk="0">
                    <a:moveTo>
                      <a:pt x="293" y="0"/>
                    </a:moveTo>
                    <a:cubicBezTo>
                      <a:pt x="133" y="0"/>
                      <a:pt x="1" y="132"/>
                      <a:pt x="1" y="296"/>
                    </a:cubicBezTo>
                    <a:lnTo>
                      <a:pt x="1" y="320"/>
                    </a:lnTo>
                    <a:cubicBezTo>
                      <a:pt x="1" y="485"/>
                      <a:pt x="133" y="616"/>
                      <a:pt x="293" y="616"/>
                    </a:cubicBezTo>
                    <a:lnTo>
                      <a:pt x="4441" y="616"/>
                    </a:lnTo>
                    <a:cubicBezTo>
                      <a:pt x="4601" y="616"/>
                      <a:pt x="4738" y="485"/>
                      <a:pt x="4738" y="320"/>
                    </a:cubicBezTo>
                    <a:lnTo>
                      <a:pt x="4738" y="296"/>
                    </a:lnTo>
                    <a:cubicBezTo>
                      <a:pt x="4738" y="132"/>
                      <a:pt x="4601" y="0"/>
                      <a:pt x="4441" y="0"/>
                    </a:cubicBez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8665970" y="5369621"/>
                <a:ext cx="212351" cy="270967"/>
              </a:xfrm>
              <a:custGeom>
                <a:avLst/>
                <a:gdLst/>
                <a:ahLst/>
                <a:cxnLst/>
                <a:rect l="l" t="t" r="r" b="b"/>
                <a:pathLst>
                  <a:path w="3322" h="4239" extrusionOk="0">
                    <a:moveTo>
                      <a:pt x="1" y="0"/>
                    </a:moveTo>
                    <a:lnTo>
                      <a:pt x="1" y="3867"/>
                    </a:lnTo>
                    <a:cubicBezTo>
                      <a:pt x="1" y="4069"/>
                      <a:pt x="170" y="4238"/>
                      <a:pt x="377" y="4238"/>
                    </a:cubicBezTo>
                    <a:lnTo>
                      <a:pt x="2950" y="4238"/>
                    </a:lnTo>
                    <a:cubicBezTo>
                      <a:pt x="3152" y="4238"/>
                      <a:pt x="3321" y="4069"/>
                      <a:pt x="3321" y="3867"/>
                    </a:cubicBezTo>
                    <a:lnTo>
                      <a:pt x="33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8816634" y="5533452"/>
                <a:ext cx="29532" cy="29852"/>
              </a:xfrm>
              <a:custGeom>
                <a:avLst/>
                <a:gdLst/>
                <a:ahLst/>
                <a:cxnLst/>
                <a:rect l="l" t="t" r="r" b="b"/>
                <a:pathLst>
                  <a:path w="462" h="467" extrusionOk="0">
                    <a:moveTo>
                      <a:pt x="231" y="1"/>
                    </a:moveTo>
                    <a:cubicBezTo>
                      <a:pt x="104" y="1"/>
                      <a:pt x="0" y="104"/>
                      <a:pt x="0" y="236"/>
                    </a:cubicBezTo>
                    <a:cubicBezTo>
                      <a:pt x="0" y="363"/>
                      <a:pt x="104" y="467"/>
                      <a:pt x="231" y="467"/>
                    </a:cubicBezTo>
                    <a:cubicBezTo>
                      <a:pt x="358" y="467"/>
                      <a:pt x="461" y="363"/>
                      <a:pt x="461" y="236"/>
                    </a:cubicBezTo>
                    <a:cubicBezTo>
                      <a:pt x="461" y="104"/>
                      <a:pt x="358"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8665970" y="5355749"/>
                <a:ext cx="212351" cy="27742"/>
              </a:xfrm>
              <a:custGeom>
                <a:avLst/>
                <a:gdLst/>
                <a:ahLst/>
                <a:cxnLst/>
                <a:rect l="l" t="t" r="r" b="b"/>
                <a:pathLst>
                  <a:path w="3322" h="434" extrusionOk="0">
                    <a:moveTo>
                      <a:pt x="1661" y="1"/>
                    </a:moveTo>
                    <a:cubicBezTo>
                      <a:pt x="744" y="1"/>
                      <a:pt x="1" y="100"/>
                      <a:pt x="1" y="217"/>
                    </a:cubicBezTo>
                    <a:cubicBezTo>
                      <a:pt x="1" y="340"/>
                      <a:pt x="744" y="434"/>
                      <a:pt x="1661" y="434"/>
                    </a:cubicBezTo>
                    <a:cubicBezTo>
                      <a:pt x="2578" y="434"/>
                      <a:pt x="3321" y="340"/>
                      <a:pt x="3321" y="217"/>
                    </a:cubicBezTo>
                    <a:cubicBezTo>
                      <a:pt x="3321" y="100"/>
                      <a:pt x="2578" y="1"/>
                      <a:pt x="16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2"/>
            <p:cNvSpPr/>
            <p:nvPr/>
          </p:nvSpPr>
          <p:spPr>
            <a:xfrm>
              <a:off x="9587853" y="5077689"/>
              <a:ext cx="390311" cy="585466"/>
            </a:xfrm>
            <a:custGeom>
              <a:avLst/>
              <a:gdLst/>
              <a:ahLst/>
              <a:cxnLst/>
              <a:rect l="l" t="t" r="r" b="b"/>
              <a:pathLst>
                <a:path w="6106" h="9159" extrusionOk="0">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9645830" y="4986537"/>
              <a:ext cx="273972" cy="91217"/>
            </a:xfrm>
            <a:custGeom>
              <a:avLst/>
              <a:gdLst/>
              <a:ahLst/>
              <a:cxnLst/>
              <a:rect l="l" t="t" r="r" b="b"/>
              <a:pathLst>
                <a:path w="4286" h="1427" extrusionOk="0">
                  <a:moveTo>
                    <a:pt x="377" y="1"/>
                  </a:moveTo>
                  <a:cubicBezTo>
                    <a:pt x="170" y="1"/>
                    <a:pt x="1" y="165"/>
                    <a:pt x="1" y="372"/>
                  </a:cubicBezTo>
                  <a:lnTo>
                    <a:pt x="1" y="1054"/>
                  </a:lnTo>
                  <a:cubicBezTo>
                    <a:pt x="1" y="1261"/>
                    <a:pt x="170" y="1426"/>
                    <a:pt x="377" y="1426"/>
                  </a:cubicBezTo>
                  <a:lnTo>
                    <a:pt x="3914" y="1426"/>
                  </a:lnTo>
                  <a:cubicBezTo>
                    <a:pt x="4121" y="1426"/>
                    <a:pt x="4286" y="1261"/>
                    <a:pt x="4286" y="1054"/>
                  </a:cubicBezTo>
                  <a:lnTo>
                    <a:pt x="4286" y="372"/>
                  </a:lnTo>
                  <a:cubicBezTo>
                    <a:pt x="4286" y="165"/>
                    <a:pt x="4121" y="1"/>
                    <a:pt x="3914" y="1"/>
                  </a:cubicBez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9600765" y="5216272"/>
              <a:ext cx="364486" cy="433906"/>
            </a:xfrm>
            <a:custGeom>
              <a:avLst/>
              <a:gdLst/>
              <a:ahLst/>
              <a:cxnLst/>
              <a:rect l="l" t="t" r="r" b="b"/>
              <a:pathLst>
                <a:path w="5702" h="6788" extrusionOk="0">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9587853" y="5290805"/>
              <a:ext cx="390311" cy="159423"/>
            </a:xfrm>
            <a:custGeom>
              <a:avLst/>
              <a:gdLst/>
              <a:ahLst/>
              <a:cxnLst/>
              <a:rect l="l" t="t" r="r" b="b"/>
              <a:pathLst>
                <a:path w="6106" h="2494" extrusionOk="0">
                  <a:moveTo>
                    <a:pt x="0" y="1"/>
                  </a:moveTo>
                  <a:lnTo>
                    <a:pt x="0" y="2494"/>
                  </a:lnTo>
                  <a:lnTo>
                    <a:pt x="6105" y="2494"/>
                  </a:lnTo>
                  <a:lnTo>
                    <a:pt x="6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9600765" y="5194027"/>
              <a:ext cx="364486" cy="44554"/>
            </a:xfrm>
            <a:custGeom>
              <a:avLst/>
              <a:gdLst/>
              <a:ahLst/>
              <a:cxnLst/>
              <a:rect l="l" t="t" r="r" b="b"/>
              <a:pathLst>
                <a:path w="5702" h="697" extrusionOk="0">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10062282" y="5049691"/>
              <a:ext cx="270392" cy="613464"/>
            </a:xfrm>
            <a:custGeom>
              <a:avLst/>
              <a:gdLst/>
              <a:ahLst/>
              <a:cxnLst/>
              <a:rect l="l" t="t" r="r" b="b"/>
              <a:pathLst>
                <a:path w="4230" h="9597" extrusionOk="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10102553" y="4986537"/>
              <a:ext cx="189786" cy="63219"/>
            </a:xfrm>
            <a:custGeom>
              <a:avLst/>
              <a:gdLst/>
              <a:ahLst/>
              <a:cxnLst/>
              <a:rect l="l" t="t" r="r" b="b"/>
              <a:pathLst>
                <a:path w="2969" h="989" extrusionOk="0">
                  <a:moveTo>
                    <a:pt x="259" y="1"/>
                  </a:moveTo>
                  <a:cubicBezTo>
                    <a:pt x="114" y="1"/>
                    <a:pt x="1" y="114"/>
                    <a:pt x="1" y="260"/>
                  </a:cubicBezTo>
                  <a:lnTo>
                    <a:pt x="1" y="730"/>
                  </a:lnTo>
                  <a:cubicBezTo>
                    <a:pt x="1" y="876"/>
                    <a:pt x="114" y="989"/>
                    <a:pt x="259" y="989"/>
                  </a:cubicBezTo>
                  <a:lnTo>
                    <a:pt x="2710" y="989"/>
                  </a:lnTo>
                  <a:cubicBezTo>
                    <a:pt x="2856" y="989"/>
                    <a:pt x="2969" y="876"/>
                    <a:pt x="2969" y="730"/>
                  </a:cubicBezTo>
                  <a:lnTo>
                    <a:pt x="2969" y="260"/>
                  </a:lnTo>
                  <a:cubicBezTo>
                    <a:pt x="2969" y="114"/>
                    <a:pt x="2856" y="1"/>
                    <a:pt x="2710" y="1"/>
                  </a:cubicBez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10070976" y="5145894"/>
              <a:ext cx="252941" cy="508248"/>
            </a:xfrm>
            <a:custGeom>
              <a:avLst/>
              <a:gdLst/>
              <a:ahLst/>
              <a:cxnLst/>
              <a:rect l="l" t="t" r="r" b="b"/>
              <a:pathLst>
                <a:path w="3957" h="7951" extrusionOk="0">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0062282" y="5253283"/>
              <a:ext cx="270392" cy="103171"/>
            </a:xfrm>
            <a:custGeom>
              <a:avLst/>
              <a:gdLst/>
              <a:ahLst/>
              <a:cxnLst/>
              <a:rect l="l" t="t" r="r" b="b"/>
              <a:pathLst>
                <a:path w="4230" h="1614" extrusionOk="0">
                  <a:moveTo>
                    <a:pt x="0" y="0"/>
                  </a:moveTo>
                  <a:lnTo>
                    <a:pt x="0" y="1613"/>
                  </a:lnTo>
                  <a:lnTo>
                    <a:pt x="4229" y="1613"/>
                  </a:lnTo>
                  <a:lnTo>
                    <a:pt x="4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10070976" y="5130297"/>
              <a:ext cx="252941" cy="31002"/>
            </a:xfrm>
            <a:custGeom>
              <a:avLst/>
              <a:gdLst/>
              <a:ahLst/>
              <a:cxnLst/>
              <a:rect l="l" t="t" r="r" b="b"/>
              <a:pathLst>
                <a:path w="3957" h="485" extrusionOk="0">
                  <a:moveTo>
                    <a:pt x="1981" y="0"/>
                  </a:moveTo>
                  <a:cubicBezTo>
                    <a:pt x="890" y="0"/>
                    <a:pt x="1" y="108"/>
                    <a:pt x="1" y="245"/>
                  </a:cubicBezTo>
                  <a:cubicBezTo>
                    <a:pt x="1" y="376"/>
                    <a:pt x="890" y="485"/>
                    <a:pt x="1981" y="485"/>
                  </a:cubicBezTo>
                  <a:cubicBezTo>
                    <a:pt x="3072" y="485"/>
                    <a:pt x="3957" y="376"/>
                    <a:pt x="3957" y="245"/>
                  </a:cubicBezTo>
                  <a:cubicBezTo>
                    <a:pt x="3957" y="108"/>
                    <a:pt x="3072" y="0"/>
                    <a:pt x="1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2"/>
          <p:cNvSpPr/>
          <p:nvPr/>
        </p:nvSpPr>
        <p:spPr>
          <a:xfrm>
            <a:off x="8443117" y="4190205"/>
            <a:ext cx="700606" cy="953067"/>
          </a:xfrm>
          <a:custGeom>
            <a:avLst/>
            <a:gdLst/>
            <a:ahLst/>
            <a:cxnLst/>
            <a:rect l="l" t="t" r="r" b="b"/>
            <a:pathLst>
              <a:path w="11525" h="15678" extrusionOk="0">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470533" y="4701200"/>
            <a:ext cx="644010" cy="414892"/>
          </a:xfrm>
          <a:custGeom>
            <a:avLst/>
            <a:gdLst/>
            <a:ahLst/>
            <a:cxnLst/>
            <a:rect l="l" t="t" r="r" b="b"/>
            <a:pathLst>
              <a:path w="10594" h="6825" extrusionOk="0">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8484271" y="4659134"/>
            <a:ext cx="615986" cy="84133"/>
          </a:xfrm>
          <a:custGeom>
            <a:avLst/>
            <a:gdLst/>
            <a:ahLst/>
            <a:cxnLst/>
            <a:rect l="l" t="t" r="r" b="b"/>
            <a:pathLst>
              <a:path w="10133" h="1384" extrusionOk="0">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609253" y="4937063"/>
            <a:ext cx="68936" cy="68693"/>
          </a:xfrm>
          <a:custGeom>
            <a:avLst/>
            <a:gdLst/>
            <a:ahLst/>
            <a:cxnLst/>
            <a:rect l="l" t="t" r="r" b="b"/>
            <a:pathLst>
              <a:path w="1134" h="1130" extrusionOk="0">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748216" y="4862170"/>
            <a:ext cx="42067" cy="42067"/>
          </a:xfrm>
          <a:custGeom>
            <a:avLst/>
            <a:gdLst/>
            <a:ahLst/>
            <a:cxnLst/>
            <a:rect l="l" t="t" r="r" b="b"/>
            <a:pathLst>
              <a:path w="692" h="692" extrusionOk="0">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546336" y="4789223"/>
            <a:ext cx="26930" cy="26687"/>
          </a:xfrm>
          <a:custGeom>
            <a:avLst/>
            <a:gdLst/>
            <a:ahLst/>
            <a:cxnLst/>
            <a:rect l="l" t="t" r="r" b="b"/>
            <a:pathLst>
              <a:path w="443" h="439" extrusionOk="0">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8938060" y="4810438"/>
            <a:ext cx="42371" cy="42067"/>
          </a:xfrm>
          <a:custGeom>
            <a:avLst/>
            <a:gdLst/>
            <a:ahLst/>
            <a:cxnLst/>
            <a:rect l="l" t="t" r="r" b="b"/>
            <a:pathLst>
              <a:path w="697" h="692" extrusionOk="0">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850828" y="4958521"/>
            <a:ext cx="100182" cy="100121"/>
          </a:xfrm>
          <a:custGeom>
            <a:avLst/>
            <a:gdLst/>
            <a:ahLst/>
            <a:cxnLst/>
            <a:rect l="l" t="t" r="r" b="b"/>
            <a:pathLst>
              <a:path w="1648" h="1647" extrusionOk="0">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2"/>
          <p:cNvGrpSpPr/>
          <p:nvPr/>
        </p:nvGrpSpPr>
        <p:grpSpPr>
          <a:xfrm flipH="1">
            <a:off x="49113" y="3337908"/>
            <a:ext cx="585847" cy="907210"/>
            <a:chOff x="7554003" y="2113754"/>
            <a:chExt cx="371330" cy="575021"/>
          </a:xfrm>
        </p:grpSpPr>
        <p:grpSp>
          <p:nvGrpSpPr>
            <p:cNvPr id="791" name="Google Shape;791;p32"/>
            <p:cNvGrpSpPr/>
            <p:nvPr/>
          </p:nvGrpSpPr>
          <p:grpSpPr>
            <a:xfrm>
              <a:off x="7650277" y="2113754"/>
              <a:ext cx="186558" cy="544556"/>
              <a:chOff x="7650277" y="2113754"/>
              <a:chExt cx="186558" cy="544556"/>
            </a:xfrm>
          </p:grpSpPr>
          <p:sp>
            <p:nvSpPr>
              <p:cNvPr id="792" name="Google Shape;792;p32"/>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2"/>
            <p:cNvGrpSpPr/>
            <p:nvPr/>
          </p:nvGrpSpPr>
          <p:grpSpPr>
            <a:xfrm>
              <a:off x="7682425" y="2230764"/>
              <a:ext cx="122262" cy="310535"/>
              <a:chOff x="7682425" y="2230764"/>
              <a:chExt cx="122262" cy="310535"/>
            </a:xfrm>
          </p:grpSpPr>
          <p:sp>
            <p:nvSpPr>
              <p:cNvPr id="796" name="Google Shape;796;p32"/>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2"/>
            <p:cNvGrpSpPr/>
            <p:nvPr/>
          </p:nvGrpSpPr>
          <p:grpSpPr>
            <a:xfrm>
              <a:off x="7682425" y="2230764"/>
              <a:ext cx="110379" cy="310535"/>
              <a:chOff x="7682425" y="2230764"/>
              <a:chExt cx="110379" cy="310535"/>
            </a:xfrm>
          </p:grpSpPr>
          <p:sp>
            <p:nvSpPr>
              <p:cNvPr id="803" name="Google Shape;803;p32"/>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2"/>
            <p:cNvGrpSpPr/>
            <p:nvPr/>
          </p:nvGrpSpPr>
          <p:grpSpPr>
            <a:xfrm>
              <a:off x="7650277" y="2113754"/>
              <a:ext cx="186558" cy="544557"/>
              <a:chOff x="7650277" y="2113754"/>
              <a:chExt cx="186558" cy="544557"/>
            </a:xfrm>
          </p:grpSpPr>
          <p:sp>
            <p:nvSpPr>
              <p:cNvPr id="810" name="Google Shape;810;p32"/>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2"/>
            <p:cNvGrpSpPr/>
            <p:nvPr/>
          </p:nvGrpSpPr>
          <p:grpSpPr>
            <a:xfrm>
              <a:off x="7554003" y="2175659"/>
              <a:ext cx="371330" cy="513115"/>
              <a:chOff x="7554003" y="2175659"/>
              <a:chExt cx="371330" cy="513115"/>
            </a:xfrm>
          </p:grpSpPr>
          <p:sp>
            <p:nvSpPr>
              <p:cNvPr id="813" name="Google Shape;813;p32"/>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28"/>
        <p:cNvGrpSpPr/>
        <p:nvPr/>
      </p:nvGrpSpPr>
      <p:grpSpPr>
        <a:xfrm>
          <a:off x="0" y="0"/>
          <a:ext cx="0" cy="0"/>
          <a:chOff x="0" y="0"/>
          <a:chExt cx="0" cy="0"/>
        </a:xfrm>
      </p:grpSpPr>
      <p:sp>
        <p:nvSpPr>
          <p:cNvPr id="829" name="Google Shape;829;p33"/>
          <p:cNvSpPr/>
          <p:nvPr/>
        </p:nvSpPr>
        <p:spPr>
          <a:xfrm rot="-8099932">
            <a:off x="7015478" y="-1347895"/>
            <a:ext cx="4590972" cy="2695782"/>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33"/>
          <p:cNvGrpSpPr/>
          <p:nvPr/>
        </p:nvGrpSpPr>
        <p:grpSpPr>
          <a:xfrm rot="-5400000">
            <a:off x="-1292337" y="22114"/>
            <a:ext cx="3104386" cy="736518"/>
            <a:chOff x="3734632" y="-201517"/>
            <a:chExt cx="3104386" cy="736518"/>
          </a:xfrm>
        </p:grpSpPr>
        <p:sp>
          <p:nvSpPr>
            <p:cNvPr id="831" name="Google Shape;831;p33"/>
            <p:cNvSpPr/>
            <p:nvPr/>
          </p:nvSpPr>
          <p:spPr>
            <a:xfrm>
              <a:off x="5002528" y="3286"/>
              <a:ext cx="376653" cy="376653"/>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5756610" y="308340"/>
              <a:ext cx="226661" cy="226661"/>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4483814" y="78287"/>
              <a:ext cx="226661" cy="226661"/>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3734632" y="117747"/>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6688732" y="-201517"/>
              <a:ext cx="150287" cy="148614"/>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5671232" y="20909"/>
              <a:ext cx="150238" cy="148614"/>
            </a:xfrm>
            <a:custGeom>
              <a:avLst/>
              <a:gdLst/>
              <a:ahLst/>
              <a:cxnLst/>
              <a:rect l="l" t="t" r="r" b="b"/>
              <a:pathLst>
                <a:path w="3053" h="3020" extrusionOk="0">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3"/>
          <p:cNvGrpSpPr/>
          <p:nvPr/>
        </p:nvGrpSpPr>
        <p:grpSpPr>
          <a:xfrm flipH="1">
            <a:off x="4" y="2258795"/>
            <a:ext cx="7041313" cy="2969217"/>
            <a:chOff x="4710633" y="3026707"/>
            <a:chExt cx="4686710" cy="1976316"/>
          </a:xfrm>
        </p:grpSpPr>
        <p:sp>
          <p:nvSpPr>
            <p:cNvPr id="838" name="Google Shape;838;p33"/>
            <p:cNvSpPr/>
            <p:nvPr/>
          </p:nvSpPr>
          <p:spPr>
            <a:xfrm>
              <a:off x="5110113" y="4834831"/>
              <a:ext cx="23670" cy="23670"/>
            </a:xfrm>
            <a:custGeom>
              <a:avLst/>
              <a:gdLst/>
              <a:ahLst/>
              <a:cxnLst/>
              <a:rect l="l" t="t" r="r" b="b"/>
              <a:pathLst>
                <a:path w="481" h="481" extrusionOk="0">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8936913" y="4484012"/>
              <a:ext cx="23670" cy="23424"/>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9006814" y="3574307"/>
              <a:ext cx="40549" cy="40598"/>
            </a:xfrm>
            <a:custGeom>
              <a:avLst/>
              <a:gdLst/>
              <a:ahLst/>
              <a:cxnLst/>
              <a:rect l="l" t="t" r="r" b="b"/>
              <a:pathLst>
                <a:path w="824" h="825" extrusionOk="0">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8888097" y="4242592"/>
              <a:ext cx="40549" cy="40549"/>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9054941" y="4239124"/>
              <a:ext cx="40352" cy="40303"/>
            </a:xfrm>
            <a:custGeom>
              <a:avLst/>
              <a:gdLst/>
              <a:ahLst/>
              <a:cxnLst/>
              <a:rect l="l" t="t" r="r" b="b"/>
              <a:pathLst>
                <a:path w="820" h="819" extrusionOk="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9213296" y="3459502"/>
              <a:ext cx="40303" cy="40598"/>
            </a:xfrm>
            <a:custGeom>
              <a:avLst/>
              <a:gdLst/>
              <a:ahLst/>
              <a:cxnLst/>
              <a:rect l="l" t="t" r="r" b="b"/>
              <a:pathLst>
                <a:path w="819" h="825" extrusionOk="0">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8939693" y="3247164"/>
              <a:ext cx="44486" cy="39073"/>
            </a:xfrm>
            <a:custGeom>
              <a:avLst/>
              <a:gdLst/>
              <a:ahLst/>
              <a:cxnLst/>
              <a:rect l="l" t="t" r="r" b="b"/>
              <a:pathLst>
                <a:path w="904" h="794" extrusionOk="0">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8855200" y="3155389"/>
              <a:ext cx="213719" cy="222478"/>
            </a:xfrm>
            <a:custGeom>
              <a:avLst/>
              <a:gdLst/>
              <a:ahLst/>
              <a:cxnLst/>
              <a:rect l="l" t="t" r="r" b="b"/>
              <a:pathLst>
                <a:path w="4343" h="4521" extrusionOk="0">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4770816" y="4784244"/>
              <a:ext cx="30363" cy="26918"/>
            </a:xfrm>
            <a:custGeom>
              <a:avLst/>
              <a:gdLst/>
              <a:ahLst/>
              <a:cxnLst/>
              <a:rect l="l" t="t" r="r" b="b"/>
              <a:pathLst>
                <a:path w="617" h="547" extrusionOk="0">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4710633" y="4721600"/>
              <a:ext cx="150730" cy="152207"/>
            </a:xfrm>
            <a:custGeom>
              <a:avLst/>
              <a:gdLst/>
              <a:ahLst/>
              <a:cxnLst/>
              <a:rect l="l" t="t" r="r" b="b"/>
              <a:pathLst>
                <a:path w="3063" h="3093" extrusionOk="0">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5723064" y="4819527"/>
              <a:ext cx="57920" cy="52802"/>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5601763" y="4699111"/>
              <a:ext cx="300476" cy="293685"/>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9216298" y="4020980"/>
              <a:ext cx="59741" cy="52753"/>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9095243" y="3908192"/>
              <a:ext cx="302100" cy="278332"/>
            </a:xfrm>
            <a:custGeom>
              <a:avLst/>
              <a:gdLst/>
              <a:ahLst/>
              <a:cxnLst/>
              <a:rect l="l" t="t" r="r" b="b"/>
              <a:pathLst>
                <a:path w="6139" h="5656" extrusionOk="0">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7019475" y="4696990"/>
              <a:ext cx="304167" cy="298360"/>
            </a:xfrm>
            <a:custGeom>
              <a:avLst/>
              <a:gdLst/>
              <a:ahLst/>
              <a:cxnLst/>
              <a:rect l="l" t="t" r="r" b="b"/>
              <a:pathLst>
                <a:path w="6181" h="6063" extrusionOk="0">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8928104" y="4609201"/>
              <a:ext cx="277594" cy="266964"/>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452148" y="4802402"/>
              <a:ext cx="23670" cy="23670"/>
            </a:xfrm>
            <a:custGeom>
              <a:avLst/>
              <a:gdLst/>
              <a:ahLst/>
              <a:cxnLst/>
              <a:rect l="l" t="t" r="r" b="b"/>
              <a:pathLst>
                <a:path w="481" h="481" extrusionOk="0">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9165612" y="3026707"/>
              <a:ext cx="23621" cy="23621"/>
            </a:xfrm>
            <a:custGeom>
              <a:avLst/>
              <a:gdLst/>
              <a:ahLst/>
              <a:cxnLst/>
              <a:rect l="l" t="t" r="r" b="b"/>
              <a:pathLst>
                <a:path w="480" h="480"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7401634" y="4979353"/>
              <a:ext cx="23621" cy="23670"/>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8972072" y="4003461"/>
              <a:ext cx="23670" cy="23670"/>
            </a:xfrm>
            <a:custGeom>
              <a:avLst/>
              <a:gdLst/>
              <a:ahLst/>
              <a:cxnLst/>
              <a:rect l="l" t="t" r="r" b="b"/>
              <a:pathLst>
                <a:path w="481" h="481" extrusionOk="0">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9134807" y="3665984"/>
              <a:ext cx="23424" cy="23670"/>
            </a:xfrm>
            <a:custGeom>
              <a:avLst/>
              <a:gdLst/>
              <a:ahLst/>
              <a:cxnLst/>
              <a:rect l="l" t="t" r="r" b="b"/>
              <a:pathLst>
                <a:path w="476" h="481" extrusionOk="0">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3"/>
          <p:cNvSpPr/>
          <p:nvPr/>
        </p:nvSpPr>
        <p:spPr>
          <a:xfrm rot="-9933176">
            <a:off x="4795692" y="4743649"/>
            <a:ext cx="5979596" cy="3511183"/>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rot="6300039">
            <a:off x="39493" y="-4372389"/>
            <a:ext cx="5979635" cy="3511215"/>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rot="5400000">
            <a:off x="7883901" y="3498434"/>
            <a:ext cx="98055" cy="86585"/>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3"/>
          <p:cNvGrpSpPr/>
          <p:nvPr/>
        </p:nvGrpSpPr>
        <p:grpSpPr>
          <a:xfrm rot="10800000" flipH="1">
            <a:off x="8397714" y="-100256"/>
            <a:ext cx="736533" cy="1140611"/>
            <a:chOff x="7554003" y="2113754"/>
            <a:chExt cx="371330" cy="575021"/>
          </a:xfrm>
        </p:grpSpPr>
        <p:grpSp>
          <p:nvGrpSpPr>
            <p:cNvPr id="863" name="Google Shape;863;p33"/>
            <p:cNvGrpSpPr/>
            <p:nvPr/>
          </p:nvGrpSpPr>
          <p:grpSpPr>
            <a:xfrm>
              <a:off x="7650277" y="2113754"/>
              <a:ext cx="186558" cy="544556"/>
              <a:chOff x="7650277" y="2113754"/>
              <a:chExt cx="186558" cy="544556"/>
            </a:xfrm>
          </p:grpSpPr>
          <p:sp>
            <p:nvSpPr>
              <p:cNvPr id="864" name="Google Shape;864;p33"/>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3"/>
            <p:cNvGrpSpPr/>
            <p:nvPr/>
          </p:nvGrpSpPr>
          <p:grpSpPr>
            <a:xfrm>
              <a:off x="7682425" y="2230764"/>
              <a:ext cx="122262" cy="310535"/>
              <a:chOff x="7682425" y="2230764"/>
              <a:chExt cx="122262" cy="310535"/>
            </a:xfrm>
          </p:grpSpPr>
          <p:sp>
            <p:nvSpPr>
              <p:cNvPr id="868" name="Google Shape;868;p33"/>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3"/>
            <p:cNvGrpSpPr/>
            <p:nvPr/>
          </p:nvGrpSpPr>
          <p:grpSpPr>
            <a:xfrm>
              <a:off x="7682425" y="2230764"/>
              <a:ext cx="110379" cy="310535"/>
              <a:chOff x="7682425" y="2230764"/>
              <a:chExt cx="110379" cy="310535"/>
            </a:xfrm>
          </p:grpSpPr>
          <p:sp>
            <p:nvSpPr>
              <p:cNvPr id="875" name="Google Shape;875;p33"/>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3"/>
            <p:cNvGrpSpPr/>
            <p:nvPr/>
          </p:nvGrpSpPr>
          <p:grpSpPr>
            <a:xfrm>
              <a:off x="7650277" y="2113754"/>
              <a:ext cx="186558" cy="544557"/>
              <a:chOff x="7650277" y="2113754"/>
              <a:chExt cx="186558" cy="544557"/>
            </a:xfrm>
          </p:grpSpPr>
          <p:sp>
            <p:nvSpPr>
              <p:cNvPr id="882" name="Google Shape;882;p33"/>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3"/>
            <p:cNvGrpSpPr/>
            <p:nvPr/>
          </p:nvGrpSpPr>
          <p:grpSpPr>
            <a:xfrm>
              <a:off x="7554003" y="2175659"/>
              <a:ext cx="371330" cy="513115"/>
              <a:chOff x="7554003" y="2175659"/>
              <a:chExt cx="371330" cy="513115"/>
            </a:xfrm>
          </p:grpSpPr>
          <p:sp>
            <p:nvSpPr>
              <p:cNvPr id="885" name="Google Shape;885;p33"/>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920850" y="1593600"/>
            <a:ext cx="45324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15100" y="1538538"/>
            <a:ext cx="1100700" cy="9519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1920850" y="2630175"/>
            <a:ext cx="45324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highlight>
                  <a:schemeClr val="accent3"/>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rot="8100000">
            <a:off x="451449" y="4362745"/>
            <a:ext cx="297700" cy="297700"/>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100000">
            <a:off x="158889" y="984417"/>
            <a:ext cx="297700" cy="297700"/>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8100000">
            <a:off x="325057" y="82794"/>
            <a:ext cx="297700" cy="297700"/>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8100000">
            <a:off x="1199298" y="-268295"/>
            <a:ext cx="494702" cy="494702"/>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00000">
            <a:off x="991548" y="195268"/>
            <a:ext cx="197325" cy="195450"/>
          </a:xfrm>
          <a:custGeom>
            <a:avLst/>
            <a:gdLst/>
            <a:ahLst/>
            <a:cxnLst/>
            <a:rect l="l" t="t" r="r" b="b"/>
            <a:pathLst>
              <a:path w="3053" h="3024" extrusionOk="0">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8100000">
            <a:off x="1623606" y="187387"/>
            <a:ext cx="197389" cy="195127"/>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8100000">
            <a:off x="35777" y="4064698"/>
            <a:ext cx="197389" cy="195192"/>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8100000">
            <a:off x="107849" y="2845745"/>
            <a:ext cx="297700" cy="297700"/>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4"/>
          <p:cNvSpPr txBox="1">
            <a:spLocks noGrp="1"/>
          </p:cNvSpPr>
          <p:nvPr>
            <p:ph type="body" idx="1"/>
          </p:nvPr>
        </p:nvSpPr>
        <p:spPr>
          <a:xfrm>
            <a:off x="720000" y="1170125"/>
            <a:ext cx="7704000" cy="3558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1" name="Google Shape;31;p4"/>
          <p:cNvSpPr/>
          <p:nvPr/>
        </p:nvSpPr>
        <p:spPr>
          <a:xfrm rot="2699868">
            <a:off x="7738483" y="-344243"/>
            <a:ext cx="2342660" cy="1324887"/>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flipH="1">
            <a:off x="191763" y="3048038"/>
            <a:ext cx="376598" cy="376575"/>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flipH="1">
            <a:off x="4328409" y="4743683"/>
            <a:ext cx="545080" cy="545080"/>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5400000" flipH="1">
            <a:off x="2252563" y="4860523"/>
            <a:ext cx="270783" cy="267680"/>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5400000" flipH="1">
            <a:off x="244671" y="1905115"/>
            <a:ext cx="270783" cy="267768"/>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5400000">
            <a:off x="291072" y="4532956"/>
            <a:ext cx="433095" cy="424743"/>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5400000" flipH="1">
            <a:off x="8562410" y="4474622"/>
            <a:ext cx="270340" cy="267768"/>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sp>
        <p:nvSpPr>
          <p:cNvPr id="91" name="Google Shape;91;p7"/>
          <p:cNvSpPr txBox="1">
            <a:spLocks noGrp="1"/>
          </p:cNvSpPr>
          <p:nvPr>
            <p:ph type="body" idx="1"/>
          </p:nvPr>
        </p:nvSpPr>
        <p:spPr>
          <a:xfrm>
            <a:off x="720000" y="1540175"/>
            <a:ext cx="3852000" cy="2754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92" name="Google Shape;92;p7"/>
          <p:cNvSpPr txBox="1">
            <a:spLocks noGrp="1"/>
          </p:cNvSpPr>
          <p:nvPr>
            <p:ph type="title"/>
          </p:nvPr>
        </p:nvSpPr>
        <p:spPr>
          <a:xfrm>
            <a:off x="720000" y="445025"/>
            <a:ext cx="4759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 name="Google Shape;93;p7"/>
          <p:cNvGrpSpPr/>
          <p:nvPr/>
        </p:nvGrpSpPr>
        <p:grpSpPr>
          <a:xfrm>
            <a:off x="1200971" y="4349703"/>
            <a:ext cx="5019679" cy="1258436"/>
            <a:chOff x="2324685" y="4307113"/>
            <a:chExt cx="3895754" cy="976668"/>
          </a:xfrm>
        </p:grpSpPr>
        <p:sp>
          <p:nvSpPr>
            <p:cNvPr id="94" name="Google Shape;94;p7"/>
            <p:cNvSpPr/>
            <p:nvPr/>
          </p:nvSpPr>
          <p:spPr>
            <a:xfrm>
              <a:off x="3711970" y="5051364"/>
              <a:ext cx="45618" cy="40500"/>
            </a:xfrm>
            <a:custGeom>
              <a:avLst/>
              <a:gdLst/>
              <a:ahLst/>
              <a:cxnLst/>
              <a:rect l="l" t="t" r="r" b="b"/>
              <a:pathLst>
                <a:path w="927" h="823" extrusionOk="0">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2593051" y="4889318"/>
              <a:ext cx="23670" cy="23670"/>
            </a:xfrm>
            <a:custGeom>
              <a:avLst/>
              <a:gdLst/>
              <a:ahLst/>
              <a:cxnLst/>
              <a:rect l="l" t="t" r="r" b="b"/>
              <a:pathLst>
                <a:path w="481" h="481" extrusionOk="0">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5214701" y="4793645"/>
              <a:ext cx="40303" cy="40549"/>
            </a:xfrm>
            <a:custGeom>
              <a:avLst/>
              <a:gdLst/>
              <a:ahLst/>
              <a:cxnLst/>
              <a:rect l="l" t="t" r="r" b="b"/>
              <a:pathLst>
                <a:path w="819" h="824" extrusionOk="0">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3500617" y="4773824"/>
              <a:ext cx="23670" cy="23424"/>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5826913" y="4628400"/>
              <a:ext cx="23670" cy="23424"/>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4406882" y="4659894"/>
              <a:ext cx="40549" cy="40549"/>
            </a:xfrm>
            <a:custGeom>
              <a:avLst/>
              <a:gdLst/>
              <a:ahLst/>
              <a:cxnLst/>
              <a:rect l="l" t="t" r="r" b="b"/>
              <a:pathLst>
                <a:path w="824" h="824" extrusionOk="0">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5778097" y="4386979"/>
              <a:ext cx="40549" cy="40549"/>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5307263" y="4535345"/>
              <a:ext cx="40549" cy="40303"/>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3206001" y="4874014"/>
              <a:ext cx="57920" cy="52802"/>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3084700" y="4753599"/>
              <a:ext cx="300476" cy="293685"/>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4643832" y="4751237"/>
              <a:ext cx="304216" cy="298360"/>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2757225" y="4622852"/>
              <a:ext cx="212046" cy="198021"/>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5818104" y="4753588"/>
              <a:ext cx="277594" cy="266964"/>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3935085" y="4856889"/>
              <a:ext cx="23670" cy="23670"/>
            </a:xfrm>
            <a:custGeom>
              <a:avLst/>
              <a:gdLst/>
              <a:ahLst/>
              <a:cxnLst/>
              <a:rect l="l" t="t" r="r" b="b"/>
              <a:pathLst>
                <a:path w="481" h="481" extrusionOk="0">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3846656" y="4773824"/>
              <a:ext cx="23670" cy="23424"/>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196818" y="4307113"/>
              <a:ext cx="23621" cy="23424"/>
            </a:xfrm>
            <a:custGeom>
              <a:avLst/>
              <a:gdLst/>
              <a:ahLst/>
              <a:cxnLst/>
              <a:rect l="l" t="t" r="r" b="b"/>
              <a:pathLst>
                <a:path w="480" h="476" extrusionOk="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4291634" y="5123740"/>
              <a:ext cx="23621" cy="23670"/>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324685" y="4610267"/>
              <a:ext cx="23670" cy="23424"/>
            </a:xfrm>
            <a:custGeom>
              <a:avLst/>
              <a:gdLst/>
              <a:ahLst/>
              <a:cxnLst/>
              <a:rect l="l" t="t" r="r" b="b"/>
              <a:pathLst>
                <a:path w="481" h="476" extrusionOk="0">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4952907" y="4523092"/>
              <a:ext cx="23670" cy="23621"/>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4626552" y="4569349"/>
              <a:ext cx="23670" cy="23424"/>
            </a:xfrm>
            <a:custGeom>
              <a:avLst/>
              <a:gdLst/>
              <a:ahLst/>
              <a:cxnLst/>
              <a:rect l="l" t="t" r="r" b="b"/>
              <a:pathLst>
                <a:path w="481" h="476" extrusionOk="0">
                  <a:moveTo>
                    <a:pt x="240" y="1"/>
                  </a:moveTo>
                  <a:cubicBezTo>
                    <a:pt x="108" y="1"/>
                    <a:pt x="0" y="104"/>
                    <a:pt x="0" y="241"/>
                  </a:cubicBezTo>
                  <a:cubicBezTo>
                    <a:pt x="0" y="372"/>
                    <a:pt x="108" y="476"/>
                    <a:pt x="240" y="476"/>
                  </a:cubicBezTo>
                  <a:cubicBezTo>
                    <a:pt x="372" y="476"/>
                    <a:pt x="480" y="372"/>
                    <a:pt x="480" y="241"/>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3466613" y="5076116"/>
              <a:ext cx="23670" cy="23621"/>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5304753" y="5206609"/>
              <a:ext cx="40549" cy="40549"/>
            </a:xfrm>
            <a:custGeom>
              <a:avLst/>
              <a:gdLst/>
              <a:ahLst/>
              <a:cxnLst/>
              <a:rect l="l" t="t" r="r" b="b"/>
              <a:pathLst>
                <a:path w="824" h="824" extrusionOk="0">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3311506" y="5243231"/>
              <a:ext cx="40352" cy="40549"/>
            </a:xfrm>
            <a:custGeom>
              <a:avLst/>
              <a:gdLst/>
              <a:ahLst/>
              <a:cxnLst/>
              <a:rect l="l" t="t" r="r" b="b"/>
              <a:pathLst>
                <a:path w="820" h="824" extrusionOk="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715100" y="1342743"/>
            <a:ext cx="47403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highlight>
                  <a:schemeClr val="accent3"/>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7" name="Google Shape;127;p9"/>
          <p:cNvSpPr txBox="1">
            <a:spLocks noGrp="1"/>
          </p:cNvSpPr>
          <p:nvPr>
            <p:ph type="subTitle" idx="1"/>
          </p:nvPr>
        </p:nvSpPr>
        <p:spPr>
          <a:xfrm>
            <a:off x="715175" y="2276148"/>
            <a:ext cx="4740300" cy="15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9"/>
          <p:cNvSpPr/>
          <p:nvPr/>
        </p:nvSpPr>
        <p:spPr>
          <a:xfrm rot="-5400000">
            <a:off x="4427731" y="5282553"/>
            <a:ext cx="65669" cy="65669"/>
          </a:xfrm>
          <a:custGeom>
            <a:avLst/>
            <a:gdLst/>
            <a:ahLst/>
            <a:cxnLst/>
            <a:rect l="l" t="t" r="r" b="b"/>
            <a:pathLst>
              <a:path w="749" h="749" extrusionOk="0">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5400000">
            <a:off x="2271476" y="4874992"/>
            <a:ext cx="42172" cy="41733"/>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5501169" y="4682906"/>
            <a:ext cx="72244" cy="72332"/>
          </a:xfrm>
          <a:custGeom>
            <a:avLst/>
            <a:gdLst/>
            <a:ahLst/>
            <a:cxnLst/>
            <a:rect l="l" t="t" r="r" b="b"/>
            <a:pathLst>
              <a:path w="824" h="825" extrusionOk="0">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5400000">
            <a:off x="6685559" y="4597599"/>
            <a:ext cx="71893" cy="71806"/>
          </a:xfrm>
          <a:custGeom>
            <a:avLst/>
            <a:gdLst/>
            <a:ahLst/>
            <a:cxnLst/>
            <a:rect l="l" t="t" r="r" b="b"/>
            <a:pathLst>
              <a:path w="820" h="819" extrusionOk="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rot="-5400000">
            <a:off x="5060168" y="5163184"/>
            <a:ext cx="71806" cy="72244"/>
          </a:xfrm>
          <a:custGeom>
            <a:avLst/>
            <a:gdLst/>
            <a:ahLst/>
            <a:cxnLst/>
            <a:rect l="l" t="t" r="r" b="b"/>
            <a:pathLst>
              <a:path w="819" h="824" extrusionOk="0">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rot="-5400000">
            <a:off x="4913446" y="4800345"/>
            <a:ext cx="79258" cy="69614"/>
          </a:xfrm>
          <a:custGeom>
            <a:avLst/>
            <a:gdLst/>
            <a:ahLst/>
            <a:cxnLst/>
            <a:rect l="l" t="t" r="r" b="b"/>
            <a:pathLst>
              <a:path w="904" h="794" extrusionOk="0">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rot="-5400000">
            <a:off x="4762559" y="4636742"/>
            <a:ext cx="380773" cy="396379"/>
          </a:xfrm>
          <a:custGeom>
            <a:avLst/>
            <a:gdLst/>
            <a:ahLst/>
            <a:cxnLst/>
            <a:rect l="l" t="t" r="r" b="b"/>
            <a:pathLst>
              <a:path w="4343" h="4521" extrusionOk="0">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5400000">
            <a:off x="185879" y="590228"/>
            <a:ext cx="535344" cy="523244"/>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5400000">
            <a:off x="915319" y="207090"/>
            <a:ext cx="106437" cy="93988"/>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5400000">
            <a:off x="3804982" y="4834007"/>
            <a:ext cx="520088" cy="501676"/>
          </a:xfrm>
          <a:custGeom>
            <a:avLst/>
            <a:gdLst/>
            <a:ahLst/>
            <a:cxnLst/>
            <a:rect l="l" t="t" r="r" b="b"/>
            <a:pathLst>
              <a:path w="5932" h="5722" extrusionOk="0">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5400000">
            <a:off x="2673419" y="4784383"/>
            <a:ext cx="494575" cy="475637"/>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5400000">
            <a:off x="6265732" y="4774920"/>
            <a:ext cx="42172" cy="42172"/>
          </a:xfrm>
          <a:custGeom>
            <a:avLst/>
            <a:gdLst/>
            <a:ahLst/>
            <a:cxnLst/>
            <a:rect l="l" t="t" r="r" b="b"/>
            <a:pathLst>
              <a:path w="481" h="481" extrusionOk="0">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50"/>
        <p:cNvGrpSpPr/>
        <p:nvPr/>
      </p:nvGrpSpPr>
      <p:grpSpPr>
        <a:xfrm>
          <a:off x="0" y="0"/>
          <a:ext cx="0" cy="0"/>
          <a:chOff x="0" y="0"/>
          <a:chExt cx="0" cy="0"/>
        </a:xfrm>
      </p:grpSpPr>
      <p:sp>
        <p:nvSpPr>
          <p:cNvPr id="351" name="Google Shape;351;p19"/>
          <p:cNvSpPr/>
          <p:nvPr/>
        </p:nvSpPr>
        <p:spPr>
          <a:xfrm rot="3599803">
            <a:off x="7469592" y="-255676"/>
            <a:ext cx="3440659" cy="2121052"/>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19"/>
          <p:cNvSpPr txBox="1">
            <a:spLocks noGrp="1"/>
          </p:cNvSpPr>
          <p:nvPr>
            <p:ph type="title" idx="2" hasCustomPrompt="1"/>
          </p:nvPr>
        </p:nvSpPr>
        <p:spPr>
          <a:xfrm>
            <a:off x="715099" y="1255939"/>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4" name="Google Shape;354;p19"/>
          <p:cNvSpPr txBox="1">
            <a:spLocks noGrp="1"/>
          </p:cNvSpPr>
          <p:nvPr>
            <p:ph type="subTitle" idx="1"/>
          </p:nvPr>
        </p:nvSpPr>
        <p:spPr>
          <a:xfrm>
            <a:off x="715099" y="2227381"/>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19"/>
          <p:cNvSpPr txBox="1">
            <a:spLocks noGrp="1"/>
          </p:cNvSpPr>
          <p:nvPr>
            <p:ph type="title" idx="3" hasCustomPrompt="1"/>
          </p:nvPr>
        </p:nvSpPr>
        <p:spPr>
          <a:xfrm>
            <a:off x="4276449" y="1255939"/>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6" name="Google Shape;356;p19"/>
          <p:cNvSpPr txBox="1">
            <a:spLocks noGrp="1"/>
          </p:cNvSpPr>
          <p:nvPr>
            <p:ph type="subTitle" idx="4"/>
          </p:nvPr>
        </p:nvSpPr>
        <p:spPr>
          <a:xfrm>
            <a:off x="4276449" y="2227390"/>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19"/>
          <p:cNvSpPr txBox="1">
            <a:spLocks noGrp="1"/>
          </p:cNvSpPr>
          <p:nvPr>
            <p:ph type="title" idx="5" hasCustomPrompt="1"/>
          </p:nvPr>
        </p:nvSpPr>
        <p:spPr>
          <a:xfrm>
            <a:off x="715099" y="3083723"/>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8" name="Google Shape;358;p19"/>
          <p:cNvSpPr txBox="1">
            <a:spLocks noGrp="1"/>
          </p:cNvSpPr>
          <p:nvPr>
            <p:ph type="subTitle" idx="6"/>
          </p:nvPr>
        </p:nvSpPr>
        <p:spPr>
          <a:xfrm>
            <a:off x="715099" y="4050971"/>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19"/>
          <p:cNvSpPr txBox="1">
            <a:spLocks noGrp="1"/>
          </p:cNvSpPr>
          <p:nvPr>
            <p:ph type="title" idx="7" hasCustomPrompt="1"/>
          </p:nvPr>
        </p:nvSpPr>
        <p:spPr>
          <a:xfrm>
            <a:off x="4276449" y="3083723"/>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0" name="Google Shape;360;p19"/>
          <p:cNvSpPr txBox="1">
            <a:spLocks noGrp="1"/>
          </p:cNvSpPr>
          <p:nvPr>
            <p:ph type="subTitle" idx="8"/>
          </p:nvPr>
        </p:nvSpPr>
        <p:spPr>
          <a:xfrm>
            <a:off x="4276449" y="4050965"/>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19"/>
          <p:cNvSpPr txBox="1">
            <a:spLocks noGrp="1"/>
          </p:cNvSpPr>
          <p:nvPr>
            <p:ph type="subTitle" idx="9"/>
          </p:nvPr>
        </p:nvSpPr>
        <p:spPr>
          <a:xfrm>
            <a:off x="715099" y="1860950"/>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2" name="Google Shape;362;p19"/>
          <p:cNvSpPr txBox="1">
            <a:spLocks noGrp="1"/>
          </p:cNvSpPr>
          <p:nvPr>
            <p:ph type="subTitle" idx="13"/>
          </p:nvPr>
        </p:nvSpPr>
        <p:spPr>
          <a:xfrm>
            <a:off x="4276449" y="1860962"/>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3" name="Google Shape;363;p19"/>
          <p:cNvSpPr txBox="1">
            <a:spLocks noGrp="1"/>
          </p:cNvSpPr>
          <p:nvPr>
            <p:ph type="subTitle" idx="14"/>
          </p:nvPr>
        </p:nvSpPr>
        <p:spPr>
          <a:xfrm>
            <a:off x="715099" y="3684300"/>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4" name="Google Shape;364;p19"/>
          <p:cNvSpPr txBox="1">
            <a:spLocks noGrp="1"/>
          </p:cNvSpPr>
          <p:nvPr>
            <p:ph type="subTitle" idx="15"/>
          </p:nvPr>
        </p:nvSpPr>
        <p:spPr>
          <a:xfrm>
            <a:off x="4276449" y="3684296"/>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5" name="Google Shape;365;p19"/>
          <p:cNvSpPr/>
          <p:nvPr/>
        </p:nvSpPr>
        <p:spPr>
          <a:xfrm>
            <a:off x="8094945" y="4609850"/>
            <a:ext cx="516938" cy="609849"/>
          </a:xfrm>
          <a:custGeom>
            <a:avLst/>
            <a:gdLst/>
            <a:ahLst/>
            <a:cxnLst/>
            <a:rect l="l" t="t" r="r" b="b"/>
            <a:pathLst>
              <a:path w="13609" h="16055" extrusionOk="0">
                <a:moveTo>
                  <a:pt x="838" y="1"/>
                </a:moveTo>
                <a:lnTo>
                  <a:pt x="838" y="3063"/>
                </a:lnTo>
                <a:lnTo>
                  <a:pt x="1" y="3063"/>
                </a:lnTo>
                <a:lnTo>
                  <a:pt x="1" y="16054"/>
                </a:lnTo>
                <a:lnTo>
                  <a:pt x="13608" y="16054"/>
                </a:lnTo>
                <a:lnTo>
                  <a:pt x="13608" y="3063"/>
                </a:lnTo>
                <a:lnTo>
                  <a:pt x="4210" y="3063"/>
                </a:lnTo>
                <a:lnTo>
                  <a:pt x="421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722619" y="4568941"/>
            <a:ext cx="408643" cy="650569"/>
          </a:xfrm>
          <a:custGeom>
            <a:avLst/>
            <a:gdLst/>
            <a:ahLst/>
            <a:cxnLst/>
            <a:rect l="l" t="t" r="r" b="b"/>
            <a:pathLst>
              <a:path w="10758" h="17127" extrusionOk="0">
                <a:moveTo>
                  <a:pt x="4026" y="0"/>
                </a:moveTo>
                <a:cubicBezTo>
                  <a:pt x="3754" y="0"/>
                  <a:pt x="3533" y="221"/>
                  <a:pt x="3533" y="494"/>
                </a:cubicBezTo>
                <a:cubicBezTo>
                  <a:pt x="3533" y="673"/>
                  <a:pt x="3631" y="828"/>
                  <a:pt x="3772" y="918"/>
                </a:cubicBezTo>
                <a:lnTo>
                  <a:pt x="3772" y="6045"/>
                </a:lnTo>
                <a:lnTo>
                  <a:pt x="268" y="15631"/>
                </a:lnTo>
                <a:cubicBezTo>
                  <a:pt x="0" y="16360"/>
                  <a:pt x="541" y="17127"/>
                  <a:pt x="1312" y="17127"/>
                </a:cubicBezTo>
                <a:lnTo>
                  <a:pt x="9440" y="17127"/>
                </a:lnTo>
                <a:cubicBezTo>
                  <a:pt x="10217" y="17127"/>
                  <a:pt x="10757" y="16360"/>
                  <a:pt x="10489" y="15631"/>
                </a:cubicBezTo>
                <a:lnTo>
                  <a:pt x="6985" y="6045"/>
                </a:lnTo>
                <a:lnTo>
                  <a:pt x="6985" y="918"/>
                </a:lnTo>
                <a:cubicBezTo>
                  <a:pt x="7126" y="828"/>
                  <a:pt x="7225" y="673"/>
                  <a:pt x="7225" y="494"/>
                </a:cubicBezTo>
                <a:cubicBezTo>
                  <a:pt x="7225" y="221"/>
                  <a:pt x="7004" y="0"/>
                  <a:pt x="673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655694" y="4265025"/>
            <a:ext cx="599479" cy="954487"/>
          </a:xfrm>
          <a:custGeom>
            <a:avLst/>
            <a:gdLst/>
            <a:ahLst/>
            <a:cxnLst/>
            <a:rect l="l" t="t" r="r" b="b"/>
            <a:pathLst>
              <a:path w="15782" h="25128" extrusionOk="0">
                <a:moveTo>
                  <a:pt x="5904" y="0"/>
                </a:moveTo>
                <a:cubicBezTo>
                  <a:pt x="5504" y="0"/>
                  <a:pt x="5180" y="325"/>
                  <a:pt x="5180" y="725"/>
                </a:cubicBezTo>
                <a:cubicBezTo>
                  <a:pt x="5180" y="988"/>
                  <a:pt x="5321" y="1219"/>
                  <a:pt x="5532" y="1341"/>
                </a:cubicBezTo>
                <a:lnTo>
                  <a:pt x="5532" y="8867"/>
                </a:lnTo>
                <a:lnTo>
                  <a:pt x="391" y="22931"/>
                </a:lnTo>
                <a:cubicBezTo>
                  <a:pt x="1" y="23999"/>
                  <a:pt x="791" y="25128"/>
                  <a:pt x="1929" y="25128"/>
                </a:cubicBezTo>
                <a:lnTo>
                  <a:pt x="13853" y="25128"/>
                </a:lnTo>
                <a:cubicBezTo>
                  <a:pt x="14992" y="25128"/>
                  <a:pt x="15782" y="23999"/>
                  <a:pt x="15391" y="22931"/>
                </a:cubicBezTo>
                <a:lnTo>
                  <a:pt x="10245" y="8867"/>
                </a:lnTo>
                <a:lnTo>
                  <a:pt x="10245" y="1341"/>
                </a:lnTo>
                <a:cubicBezTo>
                  <a:pt x="10457" y="1219"/>
                  <a:pt x="10598" y="988"/>
                  <a:pt x="10598" y="725"/>
                </a:cubicBezTo>
                <a:cubicBezTo>
                  <a:pt x="10598" y="325"/>
                  <a:pt x="10274" y="0"/>
                  <a:pt x="987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535677" y="4404733"/>
            <a:ext cx="267149" cy="814778"/>
          </a:xfrm>
          <a:custGeom>
            <a:avLst/>
            <a:gdLst/>
            <a:ahLst/>
            <a:cxnLst/>
            <a:rect l="l" t="t" r="r" b="b"/>
            <a:pathLst>
              <a:path w="7033" h="21450" extrusionOk="0">
                <a:moveTo>
                  <a:pt x="673" y="1"/>
                </a:moveTo>
                <a:cubicBezTo>
                  <a:pt x="301" y="1"/>
                  <a:pt x="0" y="302"/>
                  <a:pt x="0" y="673"/>
                </a:cubicBezTo>
                <a:cubicBezTo>
                  <a:pt x="0" y="1040"/>
                  <a:pt x="301" y="1341"/>
                  <a:pt x="673" y="1341"/>
                </a:cubicBezTo>
                <a:lnTo>
                  <a:pt x="649" y="1341"/>
                </a:lnTo>
                <a:lnTo>
                  <a:pt x="649" y="18585"/>
                </a:lnTo>
                <a:cubicBezTo>
                  <a:pt x="649" y="20170"/>
                  <a:pt x="1934" y="21450"/>
                  <a:pt x="3519" y="21450"/>
                </a:cubicBezTo>
                <a:cubicBezTo>
                  <a:pt x="5099" y="21450"/>
                  <a:pt x="6383" y="20170"/>
                  <a:pt x="6383" y="18585"/>
                </a:cubicBezTo>
                <a:lnTo>
                  <a:pt x="6383" y="1341"/>
                </a:lnTo>
                <a:lnTo>
                  <a:pt x="6360" y="1341"/>
                </a:lnTo>
                <a:cubicBezTo>
                  <a:pt x="6731" y="1341"/>
                  <a:pt x="7032" y="1040"/>
                  <a:pt x="7032" y="673"/>
                </a:cubicBezTo>
                <a:cubicBezTo>
                  <a:pt x="7032" y="302"/>
                  <a:pt x="6731" y="1"/>
                  <a:pt x="636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69"/>
        <p:cNvGrpSpPr/>
        <p:nvPr/>
      </p:nvGrpSpPr>
      <p:grpSpPr>
        <a:xfrm>
          <a:off x="0" y="0"/>
          <a:ext cx="0" cy="0"/>
          <a:chOff x="0" y="0"/>
          <a:chExt cx="0" cy="0"/>
        </a:xfrm>
      </p:grpSpPr>
      <p:sp>
        <p:nvSpPr>
          <p:cNvPr id="370" name="Google Shape;370;p20"/>
          <p:cNvSpPr txBox="1">
            <a:spLocks noGrp="1"/>
          </p:cNvSpPr>
          <p:nvPr>
            <p:ph type="title"/>
          </p:nvPr>
        </p:nvSpPr>
        <p:spPr>
          <a:xfrm>
            <a:off x="2177775" y="3048138"/>
            <a:ext cx="5739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71" name="Google Shape;371;p20"/>
          <p:cNvSpPr txBox="1">
            <a:spLocks noGrp="1"/>
          </p:cNvSpPr>
          <p:nvPr>
            <p:ph type="subTitle" idx="1"/>
          </p:nvPr>
        </p:nvSpPr>
        <p:spPr>
          <a:xfrm>
            <a:off x="715100" y="1468774"/>
            <a:ext cx="7202400" cy="16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372" name="Google Shape;372;p20"/>
          <p:cNvSpPr/>
          <p:nvPr/>
        </p:nvSpPr>
        <p:spPr>
          <a:xfrm rot="-9900360">
            <a:off x="4189079" y="-683977"/>
            <a:ext cx="6599079" cy="1342043"/>
          </a:xfrm>
          <a:prstGeom prst="doubleWave">
            <a:avLst>
              <a:gd name="adj1" fmla="val 10347"/>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40192" y="2757137"/>
            <a:ext cx="64130" cy="56935"/>
          </a:xfrm>
          <a:custGeom>
            <a:avLst/>
            <a:gdLst/>
            <a:ahLst/>
            <a:cxnLst/>
            <a:rect l="l" t="t" r="r" b="b"/>
            <a:pathLst>
              <a:path w="927" h="823" extrusionOk="0">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8619682" y="2721933"/>
            <a:ext cx="33276" cy="33276"/>
          </a:xfrm>
          <a:custGeom>
            <a:avLst/>
            <a:gdLst/>
            <a:ahLst/>
            <a:cxnLst/>
            <a:rect l="l" t="t" r="r" b="b"/>
            <a:pathLst>
              <a:path w="481" h="481" extrusionOk="0">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8770201" y="2738956"/>
            <a:ext cx="56658" cy="57004"/>
          </a:xfrm>
          <a:custGeom>
            <a:avLst/>
            <a:gdLst/>
            <a:ahLst/>
            <a:cxnLst/>
            <a:rect l="l" t="t" r="r" b="b"/>
            <a:pathLst>
              <a:path w="819" h="824" extrusionOk="0">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9112150" y="3521571"/>
            <a:ext cx="33276" cy="32930"/>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8858058" y="1864611"/>
            <a:ext cx="33276" cy="32930"/>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181386" y="1352056"/>
            <a:ext cx="33276" cy="32930"/>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73219" y="4169765"/>
            <a:ext cx="33206" cy="33276"/>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8417958" y="1588930"/>
            <a:ext cx="57004" cy="57004"/>
          </a:xfrm>
          <a:custGeom>
            <a:avLst/>
            <a:gdLst/>
            <a:ahLst/>
            <a:cxnLst/>
            <a:rect l="l" t="t" r="r" b="b"/>
            <a:pathLst>
              <a:path w="824" h="824" extrusionOk="0">
                <a:moveTo>
                  <a:pt x="414" y="0"/>
                </a:moveTo>
                <a:cubicBezTo>
                  <a:pt x="189" y="0"/>
                  <a:pt x="0" y="183"/>
                  <a:pt x="0" y="409"/>
                </a:cubicBezTo>
                <a:cubicBezTo>
                  <a:pt x="0" y="640"/>
                  <a:pt x="189" y="823"/>
                  <a:pt x="414" y="823"/>
                </a:cubicBezTo>
                <a:cubicBezTo>
                  <a:pt x="640" y="823"/>
                  <a:pt x="824" y="640"/>
                  <a:pt x="824" y="409"/>
                </a:cubicBezTo>
                <a:cubicBezTo>
                  <a:pt x="824" y="183"/>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141401" y="353743"/>
            <a:ext cx="56658" cy="57004"/>
          </a:xfrm>
          <a:custGeom>
            <a:avLst/>
            <a:gdLst/>
            <a:ahLst/>
            <a:cxnLst/>
            <a:rect l="l" t="t" r="r" b="b"/>
            <a:pathLst>
              <a:path w="819" h="824" extrusionOk="0">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112761" y="1012666"/>
            <a:ext cx="57004" cy="57004"/>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8900326" y="2375839"/>
            <a:ext cx="57004" cy="56658"/>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248905" y="3497836"/>
            <a:ext cx="32930" cy="33206"/>
          </a:xfrm>
          <a:custGeom>
            <a:avLst/>
            <a:gdLst/>
            <a:ahLst/>
            <a:cxnLst/>
            <a:rect l="l" t="t" r="r" b="b"/>
            <a:pathLst>
              <a:path w="476" h="480" extrusionOk="0">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535580" y="3756839"/>
            <a:ext cx="52438" cy="47803"/>
          </a:xfrm>
          <a:custGeom>
            <a:avLst/>
            <a:gdLst/>
            <a:ahLst/>
            <a:cxnLst/>
            <a:rect l="l" t="t" r="r" b="b"/>
            <a:pathLst>
              <a:path w="758" h="691" extrusionOk="0">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425932" y="3647884"/>
            <a:ext cx="271739" cy="265513"/>
          </a:xfrm>
          <a:custGeom>
            <a:avLst/>
            <a:gdLst/>
            <a:ahLst/>
            <a:cxnLst/>
            <a:rect l="l" t="t" r="r" b="b"/>
            <a:pathLst>
              <a:path w="3928" h="3838" extrusionOk="0">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454572" y="5519643"/>
            <a:ext cx="42684" cy="37841"/>
          </a:xfrm>
          <a:custGeom>
            <a:avLst/>
            <a:gdLst/>
            <a:ahLst/>
            <a:cxnLst/>
            <a:rect l="l" t="t" r="r" b="b"/>
            <a:pathLst>
              <a:path w="617" h="547" extrusionOk="0">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369967" y="5431578"/>
            <a:ext cx="211898" cy="213974"/>
          </a:xfrm>
          <a:custGeom>
            <a:avLst/>
            <a:gdLst/>
            <a:ahLst/>
            <a:cxnLst/>
            <a:rect l="l" t="t" r="r" b="b"/>
            <a:pathLst>
              <a:path w="3063" h="3093" extrusionOk="0">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8697979" y="3662418"/>
            <a:ext cx="81425" cy="74230"/>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8527455" y="3493139"/>
            <a:ext cx="422413" cy="412866"/>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9107804" y="517703"/>
            <a:ext cx="81425" cy="74230"/>
          </a:xfrm>
          <a:custGeom>
            <a:avLst/>
            <a:gdLst/>
            <a:ahLst/>
            <a:cxnLst/>
            <a:rect l="l" t="t" r="r" b="b"/>
            <a:pathLst>
              <a:path w="1177" h="1073" extrusionOk="0">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8937279" y="353750"/>
            <a:ext cx="422759" cy="401936"/>
          </a:xfrm>
          <a:custGeom>
            <a:avLst/>
            <a:gdLst/>
            <a:ahLst/>
            <a:cxnLst/>
            <a:rect l="l" t="t" r="r" b="b"/>
            <a:pathLst>
              <a:path w="6111" h="5810" extrusionOk="0">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30578" y="4712884"/>
            <a:ext cx="427602" cy="419438"/>
          </a:xfrm>
          <a:custGeom>
            <a:avLst/>
            <a:gdLst/>
            <a:ahLst/>
            <a:cxnLst/>
            <a:rect l="l" t="t" r="r" b="b"/>
            <a:pathLst>
              <a:path w="6181" h="6063" extrusionOk="0">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287436" y="2834340"/>
            <a:ext cx="427671" cy="419438"/>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8687407" y="1038062"/>
            <a:ext cx="298097" cy="278380"/>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169003" y="1528045"/>
            <a:ext cx="390244" cy="375301"/>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273462" y="2483744"/>
            <a:ext cx="33276" cy="33276"/>
          </a:xfrm>
          <a:custGeom>
            <a:avLst/>
            <a:gdLst/>
            <a:ahLst/>
            <a:cxnLst/>
            <a:rect l="l" t="t" r="r" b="b"/>
            <a:pathLst>
              <a:path w="481" h="481" extrusionOk="0">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149149" y="2366971"/>
            <a:ext cx="33276" cy="32930"/>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567817" y="5109830"/>
            <a:ext cx="33206" cy="33276"/>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8896257" y="886077"/>
            <a:ext cx="33276" cy="32930"/>
          </a:xfrm>
          <a:custGeom>
            <a:avLst/>
            <a:gdLst/>
            <a:ahLst/>
            <a:cxnLst/>
            <a:rect l="l" t="t" r="r" b="b"/>
            <a:pathLst>
              <a:path w="481" h="476" extrusionOk="0">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9185560" y="1396614"/>
            <a:ext cx="33276" cy="33206"/>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8726770" y="1461641"/>
            <a:ext cx="33276" cy="32930"/>
          </a:xfrm>
          <a:custGeom>
            <a:avLst/>
            <a:gdLst/>
            <a:ahLst/>
            <a:cxnLst/>
            <a:rect l="l" t="t" r="r" b="b"/>
            <a:pathLst>
              <a:path w="481" h="476" extrusionOk="0">
                <a:moveTo>
                  <a:pt x="240" y="1"/>
                </a:moveTo>
                <a:cubicBezTo>
                  <a:pt x="108" y="1"/>
                  <a:pt x="0" y="104"/>
                  <a:pt x="0" y="241"/>
                </a:cubicBezTo>
                <a:cubicBezTo>
                  <a:pt x="0" y="372"/>
                  <a:pt x="108" y="476"/>
                  <a:pt x="240" y="476"/>
                </a:cubicBezTo>
                <a:cubicBezTo>
                  <a:pt x="372" y="476"/>
                  <a:pt x="480" y="372"/>
                  <a:pt x="480" y="241"/>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515103" y="5795111"/>
            <a:ext cx="33206" cy="33276"/>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9064347" y="3946534"/>
            <a:ext cx="33276" cy="33206"/>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191971" y="5963007"/>
            <a:ext cx="57004" cy="56658"/>
          </a:xfrm>
          <a:custGeom>
            <a:avLst/>
            <a:gdLst/>
            <a:ahLst/>
            <a:cxnLst/>
            <a:rect l="l" t="t" r="r" b="b"/>
            <a:pathLst>
              <a:path w="824" h="819" extrusionOk="0">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8896798" y="3319501"/>
            <a:ext cx="57004" cy="57004"/>
          </a:xfrm>
          <a:custGeom>
            <a:avLst/>
            <a:gdLst/>
            <a:ahLst/>
            <a:cxnLst/>
            <a:rect l="l" t="t" r="r" b="b"/>
            <a:pathLst>
              <a:path w="824" h="824" extrusionOk="0">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8846297" y="4181464"/>
            <a:ext cx="56728" cy="57004"/>
          </a:xfrm>
          <a:custGeom>
            <a:avLst/>
            <a:gdLst/>
            <a:ahLst/>
            <a:cxnLst/>
            <a:rect l="l" t="t" r="r" b="b"/>
            <a:pathLst>
              <a:path w="820" h="824" extrusionOk="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8499657" y="727244"/>
            <a:ext cx="56658" cy="57004"/>
          </a:xfrm>
          <a:custGeom>
            <a:avLst/>
            <a:gdLst/>
            <a:ahLst/>
            <a:cxnLst/>
            <a:rect l="l" t="t" r="r" b="b"/>
            <a:pathLst>
              <a:path w="819" h="824" extrusionOk="0">
                <a:moveTo>
                  <a:pt x="409" y="1"/>
                </a:moveTo>
                <a:cubicBezTo>
                  <a:pt x="184" y="1"/>
                  <a:pt x="0" y="184"/>
                  <a:pt x="0" y="410"/>
                </a:cubicBezTo>
                <a:cubicBezTo>
                  <a:pt x="0" y="640"/>
                  <a:pt x="184" y="824"/>
                  <a:pt x="409" y="824"/>
                </a:cubicBezTo>
                <a:cubicBezTo>
                  <a:pt x="635" y="824"/>
                  <a:pt x="819" y="640"/>
                  <a:pt x="819" y="410"/>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8594370" y="75362"/>
            <a:ext cx="298097" cy="278380"/>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rot="-9900447">
            <a:off x="-1215312" y="4472478"/>
            <a:ext cx="5397121" cy="1342043"/>
          </a:xfrm>
          <a:prstGeom prst="doubleWave">
            <a:avLst>
              <a:gd name="adj1" fmla="val 10347"/>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17"/>
        <p:cNvGrpSpPr/>
        <p:nvPr/>
      </p:nvGrpSpPr>
      <p:grpSpPr>
        <a:xfrm>
          <a:off x="0" y="0"/>
          <a:ext cx="0" cy="0"/>
          <a:chOff x="0" y="0"/>
          <a:chExt cx="0" cy="0"/>
        </a:xfrm>
      </p:grpSpPr>
      <p:sp>
        <p:nvSpPr>
          <p:cNvPr id="418" name="Google Shape;418;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9" name="Google Shape;419;p22"/>
          <p:cNvSpPr txBox="1">
            <a:spLocks noGrp="1"/>
          </p:cNvSpPr>
          <p:nvPr>
            <p:ph type="subTitle" idx="1"/>
          </p:nvPr>
        </p:nvSpPr>
        <p:spPr>
          <a:xfrm>
            <a:off x="720000" y="2515325"/>
            <a:ext cx="21579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0" name="Google Shape;420;p22"/>
          <p:cNvSpPr txBox="1">
            <a:spLocks noGrp="1"/>
          </p:cNvSpPr>
          <p:nvPr>
            <p:ph type="subTitle" idx="2"/>
          </p:nvPr>
        </p:nvSpPr>
        <p:spPr>
          <a:xfrm>
            <a:off x="720000" y="2892189"/>
            <a:ext cx="2157900" cy="122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22"/>
          <p:cNvSpPr txBox="1">
            <a:spLocks noGrp="1"/>
          </p:cNvSpPr>
          <p:nvPr>
            <p:ph type="subTitle" idx="3"/>
          </p:nvPr>
        </p:nvSpPr>
        <p:spPr>
          <a:xfrm>
            <a:off x="3403800" y="2892189"/>
            <a:ext cx="2157900" cy="122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 name="Google Shape;422;p22"/>
          <p:cNvSpPr txBox="1">
            <a:spLocks noGrp="1"/>
          </p:cNvSpPr>
          <p:nvPr>
            <p:ph type="subTitle" idx="4"/>
          </p:nvPr>
        </p:nvSpPr>
        <p:spPr>
          <a:xfrm>
            <a:off x="6087600" y="2892189"/>
            <a:ext cx="2157900" cy="122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22"/>
          <p:cNvSpPr txBox="1">
            <a:spLocks noGrp="1"/>
          </p:cNvSpPr>
          <p:nvPr>
            <p:ph type="subTitle" idx="5"/>
          </p:nvPr>
        </p:nvSpPr>
        <p:spPr>
          <a:xfrm>
            <a:off x="3403800" y="2515325"/>
            <a:ext cx="21579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4" name="Google Shape;424;p22"/>
          <p:cNvSpPr txBox="1">
            <a:spLocks noGrp="1"/>
          </p:cNvSpPr>
          <p:nvPr>
            <p:ph type="subTitle" idx="6"/>
          </p:nvPr>
        </p:nvSpPr>
        <p:spPr>
          <a:xfrm>
            <a:off x="6087600" y="2515325"/>
            <a:ext cx="21579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22"/>
          <p:cNvSpPr/>
          <p:nvPr/>
        </p:nvSpPr>
        <p:spPr>
          <a:xfrm>
            <a:off x="8428903" y="1447482"/>
            <a:ext cx="413400" cy="413354"/>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rot="-8100000">
            <a:off x="7653064" y="-678306"/>
            <a:ext cx="2813740" cy="1591305"/>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7041994" y="204652"/>
            <a:ext cx="83859" cy="84371"/>
          </a:xfrm>
          <a:custGeom>
            <a:avLst/>
            <a:gdLst/>
            <a:ahLst/>
            <a:cxnLst/>
            <a:rect l="l" t="t" r="r" b="b"/>
            <a:pathLst>
              <a:path w="819" h="824" extrusionOk="0">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22"/>
          <p:cNvGrpSpPr/>
          <p:nvPr/>
        </p:nvGrpSpPr>
        <p:grpSpPr>
          <a:xfrm>
            <a:off x="-100766" y="4283036"/>
            <a:ext cx="930856" cy="937389"/>
            <a:chOff x="7807813" y="457059"/>
            <a:chExt cx="544870" cy="548630"/>
          </a:xfrm>
        </p:grpSpPr>
        <p:grpSp>
          <p:nvGrpSpPr>
            <p:cNvPr id="429" name="Google Shape;429;p22"/>
            <p:cNvGrpSpPr/>
            <p:nvPr/>
          </p:nvGrpSpPr>
          <p:grpSpPr>
            <a:xfrm>
              <a:off x="7807813" y="457059"/>
              <a:ext cx="544870" cy="548630"/>
              <a:chOff x="4560490" y="1914307"/>
              <a:chExt cx="265260" cy="267077"/>
            </a:xfrm>
          </p:grpSpPr>
          <p:sp>
            <p:nvSpPr>
              <p:cNvPr id="430" name="Google Shape;430;p22"/>
              <p:cNvSpPr/>
              <p:nvPr/>
            </p:nvSpPr>
            <p:spPr>
              <a:xfrm>
                <a:off x="4593749" y="1957227"/>
                <a:ext cx="179589" cy="179589"/>
              </a:xfrm>
              <a:custGeom>
                <a:avLst/>
                <a:gdLst/>
                <a:ahLst/>
                <a:cxnLst/>
                <a:rect l="l" t="t" r="r" b="b"/>
                <a:pathLst>
                  <a:path w="5335" h="5335" extrusionOk="0">
                    <a:moveTo>
                      <a:pt x="2667" y="0"/>
                    </a:moveTo>
                    <a:cubicBezTo>
                      <a:pt x="1195" y="0"/>
                      <a:pt x="0" y="1195"/>
                      <a:pt x="0" y="2667"/>
                    </a:cubicBezTo>
                    <a:cubicBezTo>
                      <a:pt x="0" y="4139"/>
                      <a:pt x="1195" y="5334"/>
                      <a:pt x="2667" y="5334"/>
                    </a:cubicBezTo>
                    <a:cubicBezTo>
                      <a:pt x="4139" y="5334"/>
                      <a:pt x="5334" y="4139"/>
                      <a:pt x="5334" y="2667"/>
                    </a:cubicBezTo>
                    <a:cubicBezTo>
                      <a:pt x="5334" y="1195"/>
                      <a:pt x="4139" y="0"/>
                      <a:pt x="2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4679722" y="1920636"/>
                <a:ext cx="3838" cy="52614"/>
              </a:xfrm>
              <a:custGeom>
                <a:avLst/>
                <a:gdLst/>
                <a:ahLst/>
                <a:cxnLst/>
                <a:rect l="l" t="t" r="r" b="b"/>
                <a:pathLst>
                  <a:path w="114" h="1563" extrusionOk="0">
                    <a:moveTo>
                      <a:pt x="0" y="1"/>
                    </a:moveTo>
                    <a:lnTo>
                      <a:pt x="0" y="1562"/>
                    </a:lnTo>
                    <a:lnTo>
                      <a:pt x="113" y="1562"/>
                    </a:lnTo>
                    <a:lnTo>
                      <a:pt x="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4675279" y="1914307"/>
                <a:ext cx="12691" cy="12691"/>
              </a:xfrm>
              <a:custGeom>
                <a:avLst/>
                <a:gdLst/>
                <a:ahLst/>
                <a:cxnLst/>
                <a:rect l="l" t="t" r="r" b="b"/>
                <a:pathLst>
                  <a:path w="377" h="377" extrusionOk="0">
                    <a:moveTo>
                      <a:pt x="189" y="0"/>
                    </a:moveTo>
                    <a:cubicBezTo>
                      <a:pt x="85" y="0"/>
                      <a:pt x="1" y="85"/>
                      <a:pt x="1" y="189"/>
                    </a:cubicBezTo>
                    <a:cubicBezTo>
                      <a:pt x="1" y="292"/>
                      <a:pt x="85" y="377"/>
                      <a:pt x="189" y="377"/>
                    </a:cubicBezTo>
                    <a:cubicBezTo>
                      <a:pt x="292" y="377"/>
                      <a:pt x="377" y="292"/>
                      <a:pt x="377" y="189"/>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4734356" y="1944873"/>
                <a:ext cx="40092" cy="40092"/>
              </a:xfrm>
              <a:custGeom>
                <a:avLst/>
                <a:gdLst/>
                <a:ahLst/>
                <a:cxnLst/>
                <a:rect l="l" t="t" r="r" b="b"/>
                <a:pathLst>
                  <a:path w="1191" h="1191" extrusionOk="0">
                    <a:moveTo>
                      <a:pt x="1105" y="0"/>
                    </a:moveTo>
                    <a:lnTo>
                      <a:pt x="0" y="1110"/>
                    </a:lnTo>
                    <a:lnTo>
                      <a:pt x="80" y="1190"/>
                    </a:lnTo>
                    <a:lnTo>
                      <a:pt x="1190" y="85"/>
                    </a:lnTo>
                    <a:lnTo>
                      <a:pt x="1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765999" y="1939958"/>
                <a:ext cx="13970" cy="12691"/>
              </a:xfrm>
              <a:custGeom>
                <a:avLst/>
                <a:gdLst/>
                <a:ahLst/>
                <a:cxnLst/>
                <a:rect l="l" t="t" r="r" b="b"/>
                <a:pathLst>
                  <a:path w="415" h="377" extrusionOk="0">
                    <a:moveTo>
                      <a:pt x="208" y="0"/>
                    </a:moveTo>
                    <a:cubicBezTo>
                      <a:pt x="159" y="0"/>
                      <a:pt x="111" y="19"/>
                      <a:pt x="76" y="57"/>
                    </a:cubicBezTo>
                    <a:cubicBezTo>
                      <a:pt x="1" y="127"/>
                      <a:pt x="1" y="250"/>
                      <a:pt x="76" y="320"/>
                    </a:cubicBezTo>
                    <a:cubicBezTo>
                      <a:pt x="111" y="358"/>
                      <a:pt x="159" y="377"/>
                      <a:pt x="208" y="377"/>
                    </a:cubicBezTo>
                    <a:cubicBezTo>
                      <a:pt x="256" y="377"/>
                      <a:pt x="304" y="358"/>
                      <a:pt x="339" y="320"/>
                    </a:cubicBezTo>
                    <a:cubicBezTo>
                      <a:pt x="415" y="250"/>
                      <a:pt x="415" y="127"/>
                      <a:pt x="339" y="57"/>
                    </a:cubicBezTo>
                    <a:cubicBezTo>
                      <a:pt x="304" y="19"/>
                      <a:pt x="256" y="0"/>
                      <a:pt x="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766639" y="2031957"/>
                <a:ext cx="52749" cy="3972"/>
              </a:xfrm>
              <a:custGeom>
                <a:avLst/>
                <a:gdLst/>
                <a:ahLst/>
                <a:cxnLst/>
                <a:rect l="l" t="t" r="r" b="b"/>
                <a:pathLst>
                  <a:path w="1567" h="118" extrusionOk="0">
                    <a:moveTo>
                      <a:pt x="1" y="0"/>
                    </a:moveTo>
                    <a:lnTo>
                      <a:pt x="1" y="118"/>
                    </a:lnTo>
                    <a:lnTo>
                      <a:pt x="1567" y="118"/>
                    </a:lnTo>
                    <a:lnTo>
                      <a:pt x="15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4813025" y="2027682"/>
                <a:ext cx="12724" cy="12691"/>
              </a:xfrm>
              <a:custGeom>
                <a:avLst/>
                <a:gdLst/>
                <a:ahLst/>
                <a:cxnLst/>
                <a:rect l="l" t="t" r="r" b="b"/>
                <a:pathLst>
                  <a:path w="378" h="377" extrusionOk="0">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731158" y="2097329"/>
                <a:ext cx="36793" cy="43122"/>
              </a:xfrm>
              <a:custGeom>
                <a:avLst/>
                <a:gdLst/>
                <a:ahLst/>
                <a:cxnLst/>
                <a:rect l="l" t="t" r="r" b="b"/>
                <a:pathLst>
                  <a:path w="1093" h="1281" extrusionOk="0">
                    <a:moveTo>
                      <a:pt x="90" y="1"/>
                    </a:moveTo>
                    <a:lnTo>
                      <a:pt x="1" y="76"/>
                    </a:lnTo>
                    <a:lnTo>
                      <a:pt x="1003" y="1280"/>
                    </a:lnTo>
                    <a:lnTo>
                      <a:pt x="1092" y="1205"/>
                    </a:lnTo>
                    <a:lnTo>
                      <a:pt x="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759368" y="2132810"/>
                <a:ext cx="14105" cy="12691"/>
              </a:xfrm>
              <a:custGeom>
                <a:avLst/>
                <a:gdLst/>
                <a:ahLst/>
                <a:cxnLst/>
                <a:rect l="l" t="t" r="r" b="b"/>
                <a:pathLst>
                  <a:path w="419" h="377" extrusionOk="0">
                    <a:moveTo>
                      <a:pt x="208" y="1"/>
                    </a:moveTo>
                    <a:cubicBezTo>
                      <a:pt x="166" y="1"/>
                      <a:pt x="124" y="14"/>
                      <a:pt x="90" y="43"/>
                    </a:cubicBezTo>
                    <a:cubicBezTo>
                      <a:pt x="10" y="109"/>
                      <a:pt x="0" y="231"/>
                      <a:pt x="66" y="306"/>
                    </a:cubicBezTo>
                    <a:cubicBezTo>
                      <a:pt x="104" y="352"/>
                      <a:pt x="158" y="376"/>
                      <a:pt x="213" y="376"/>
                    </a:cubicBezTo>
                    <a:cubicBezTo>
                      <a:pt x="254" y="376"/>
                      <a:pt x="295" y="363"/>
                      <a:pt x="329" y="335"/>
                    </a:cubicBezTo>
                    <a:cubicBezTo>
                      <a:pt x="409" y="269"/>
                      <a:pt x="419" y="146"/>
                      <a:pt x="353" y="66"/>
                    </a:cubicBezTo>
                    <a:cubicBezTo>
                      <a:pt x="316" y="24"/>
                      <a:pt x="262" y="1"/>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4596105" y="2097195"/>
                <a:ext cx="41540" cy="38510"/>
              </a:xfrm>
              <a:custGeom>
                <a:avLst/>
                <a:gdLst/>
                <a:ahLst/>
                <a:cxnLst/>
                <a:rect l="l" t="t" r="r" b="b"/>
                <a:pathLst>
                  <a:path w="1234" h="1144" extrusionOk="0">
                    <a:moveTo>
                      <a:pt x="1158" y="0"/>
                    </a:moveTo>
                    <a:lnTo>
                      <a:pt x="1" y="1059"/>
                    </a:lnTo>
                    <a:lnTo>
                      <a:pt x="76" y="1143"/>
                    </a:lnTo>
                    <a:lnTo>
                      <a:pt x="1233" y="90"/>
                    </a:lnTo>
                    <a:lnTo>
                      <a:pt x="1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4590416" y="2127929"/>
                <a:ext cx="13970" cy="12623"/>
              </a:xfrm>
              <a:custGeom>
                <a:avLst/>
                <a:gdLst/>
                <a:ahLst/>
                <a:cxnLst/>
                <a:rect l="l" t="t" r="r" b="b"/>
                <a:pathLst>
                  <a:path w="415" h="375" extrusionOk="0">
                    <a:moveTo>
                      <a:pt x="206" y="1"/>
                    </a:moveTo>
                    <a:cubicBezTo>
                      <a:pt x="161" y="1"/>
                      <a:pt x="115" y="16"/>
                      <a:pt x="80" y="47"/>
                    </a:cubicBezTo>
                    <a:cubicBezTo>
                      <a:pt x="5" y="117"/>
                      <a:pt x="0" y="235"/>
                      <a:pt x="71" y="315"/>
                    </a:cubicBezTo>
                    <a:cubicBezTo>
                      <a:pt x="108" y="354"/>
                      <a:pt x="158" y="374"/>
                      <a:pt x="208" y="374"/>
                    </a:cubicBezTo>
                    <a:cubicBezTo>
                      <a:pt x="253" y="374"/>
                      <a:pt x="299" y="358"/>
                      <a:pt x="334" y="324"/>
                    </a:cubicBezTo>
                    <a:cubicBezTo>
                      <a:pt x="410" y="254"/>
                      <a:pt x="414" y="136"/>
                      <a:pt x="348" y="61"/>
                    </a:cubicBezTo>
                    <a:cubicBezTo>
                      <a:pt x="311" y="21"/>
                      <a:pt x="258" y="1"/>
                      <a:pt x="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4677164" y="2109852"/>
                <a:ext cx="3838" cy="52749"/>
              </a:xfrm>
              <a:custGeom>
                <a:avLst/>
                <a:gdLst/>
                <a:ahLst/>
                <a:cxnLst/>
                <a:rect l="l" t="t" r="r" b="b"/>
                <a:pathLst>
                  <a:path w="114" h="1567" extrusionOk="0">
                    <a:moveTo>
                      <a:pt x="1" y="1"/>
                    </a:moveTo>
                    <a:lnTo>
                      <a:pt x="1" y="1567"/>
                    </a:lnTo>
                    <a:lnTo>
                      <a:pt x="114" y="1567"/>
                    </a:lnTo>
                    <a:lnTo>
                      <a:pt x="1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4672754" y="2156239"/>
                <a:ext cx="12691" cy="12691"/>
              </a:xfrm>
              <a:custGeom>
                <a:avLst/>
                <a:gdLst/>
                <a:ahLst/>
                <a:cxnLst/>
                <a:rect l="l" t="t" r="r" b="b"/>
                <a:pathLst>
                  <a:path w="377" h="377" extrusionOk="0">
                    <a:moveTo>
                      <a:pt x="188" y="1"/>
                    </a:moveTo>
                    <a:cubicBezTo>
                      <a:pt x="85" y="1"/>
                      <a:pt x="0" y="85"/>
                      <a:pt x="0" y="189"/>
                    </a:cubicBezTo>
                    <a:cubicBezTo>
                      <a:pt x="0" y="292"/>
                      <a:pt x="85" y="377"/>
                      <a:pt x="188" y="377"/>
                    </a:cubicBezTo>
                    <a:cubicBezTo>
                      <a:pt x="292" y="377"/>
                      <a:pt x="377" y="292"/>
                      <a:pt x="377" y="189"/>
                    </a:cubicBezTo>
                    <a:cubicBezTo>
                      <a:pt x="377" y="85"/>
                      <a:pt x="292"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583448" y="2074069"/>
                <a:ext cx="51638" cy="18716"/>
              </a:xfrm>
              <a:custGeom>
                <a:avLst/>
                <a:gdLst/>
                <a:ahLst/>
                <a:cxnLst/>
                <a:rect l="l" t="t" r="r" b="b"/>
                <a:pathLst>
                  <a:path w="1534" h="556" extrusionOk="0">
                    <a:moveTo>
                      <a:pt x="1501" y="0"/>
                    </a:moveTo>
                    <a:lnTo>
                      <a:pt x="0" y="447"/>
                    </a:lnTo>
                    <a:lnTo>
                      <a:pt x="33" y="556"/>
                    </a:lnTo>
                    <a:lnTo>
                      <a:pt x="1534" y="109"/>
                    </a:lnTo>
                    <a:lnTo>
                      <a:pt x="1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576951" y="2084605"/>
                <a:ext cx="14138" cy="12691"/>
              </a:xfrm>
              <a:custGeom>
                <a:avLst/>
                <a:gdLst/>
                <a:ahLst/>
                <a:cxnLst/>
                <a:rect l="l" t="t" r="r" b="b"/>
                <a:pathLst>
                  <a:path w="420" h="377" extrusionOk="0">
                    <a:moveTo>
                      <a:pt x="209" y="0"/>
                    </a:moveTo>
                    <a:cubicBezTo>
                      <a:pt x="192" y="0"/>
                      <a:pt x="174" y="2"/>
                      <a:pt x="156" y="7"/>
                    </a:cubicBezTo>
                    <a:cubicBezTo>
                      <a:pt x="57" y="36"/>
                      <a:pt x="1" y="144"/>
                      <a:pt x="33" y="243"/>
                    </a:cubicBezTo>
                    <a:cubicBezTo>
                      <a:pt x="57" y="324"/>
                      <a:pt x="131" y="377"/>
                      <a:pt x="212" y="377"/>
                    </a:cubicBezTo>
                    <a:cubicBezTo>
                      <a:pt x="229" y="377"/>
                      <a:pt x="247" y="374"/>
                      <a:pt x="264" y="370"/>
                    </a:cubicBezTo>
                    <a:cubicBezTo>
                      <a:pt x="363" y="337"/>
                      <a:pt x="419" y="233"/>
                      <a:pt x="391" y="134"/>
                    </a:cubicBezTo>
                    <a:cubicBezTo>
                      <a:pt x="368" y="53"/>
                      <a:pt x="293" y="0"/>
                      <a:pt x="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4632696" y="2123956"/>
                <a:ext cx="18716" cy="51638"/>
              </a:xfrm>
              <a:custGeom>
                <a:avLst/>
                <a:gdLst/>
                <a:ahLst/>
                <a:cxnLst/>
                <a:rect l="l" t="t" r="r" b="b"/>
                <a:pathLst>
                  <a:path w="556" h="1534" extrusionOk="0">
                    <a:moveTo>
                      <a:pt x="447" y="0"/>
                    </a:moveTo>
                    <a:lnTo>
                      <a:pt x="0" y="1501"/>
                    </a:lnTo>
                    <a:lnTo>
                      <a:pt x="108" y="1534"/>
                    </a:lnTo>
                    <a:lnTo>
                      <a:pt x="555" y="33"/>
                    </a:lnTo>
                    <a:lnTo>
                      <a:pt x="4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4627478" y="2168660"/>
                <a:ext cx="14105" cy="12724"/>
              </a:xfrm>
              <a:custGeom>
                <a:avLst/>
                <a:gdLst/>
                <a:ahLst/>
                <a:cxnLst/>
                <a:rect l="l" t="t" r="r" b="b"/>
                <a:pathLst>
                  <a:path w="419" h="378" extrusionOk="0">
                    <a:moveTo>
                      <a:pt x="211" y="1"/>
                    </a:moveTo>
                    <a:cubicBezTo>
                      <a:pt x="129" y="1"/>
                      <a:pt x="52" y="53"/>
                      <a:pt x="28" y="135"/>
                    </a:cubicBezTo>
                    <a:cubicBezTo>
                      <a:pt x="0" y="234"/>
                      <a:pt x="56" y="337"/>
                      <a:pt x="155" y="370"/>
                    </a:cubicBezTo>
                    <a:cubicBezTo>
                      <a:pt x="172" y="375"/>
                      <a:pt x="190" y="377"/>
                      <a:pt x="207" y="377"/>
                    </a:cubicBezTo>
                    <a:cubicBezTo>
                      <a:pt x="288" y="377"/>
                      <a:pt x="363" y="325"/>
                      <a:pt x="390" y="243"/>
                    </a:cubicBezTo>
                    <a:cubicBezTo>
                      <a:pt x="419" y="144"/>
                      <a:pt x="362" y="36"/>
                      <a:pt x="263" y="8"/>
                    </a:cubicBezTo>
                    <a:cubicBezTo>
                      <a:pt x="246" y="3"/>
                      <a:pt x="229" y="1"/>
                      <a:pt x="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4566819" y="2045085"/>
                <a:ext cx="52614" cy="3838"/>
              </a:xfrm>
              <a:custGeom>
                <a:avLst/>
                <a:gdLst/>
                <a:ahLst/>
                <a:cxnLst/>
                <a:rect l="l" t="t" r="r" b="b"/>
                <a:pathLst>
                  <a:path w="1563" h="114" extrusionOk="0">
                    <a:moveTo>
                      <a:pt x="1" y="1"/>
                    </a:moveTo>
                    <a:lnTo>
                      <a:pt x="1" y="114"/>
                    </a:lnTo>
                    <a:lnTo>
                      <a:pt x="1562" y="114"/>
                    </a:lnTo>
                    <a:lnTo>
                      <a:pt x="1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4560490" y="2040676"/>
                <a:ext cx="12691" cy="12691"/>
              </a:xfrm>
              <a:custGeom>
                <a:avLst/>
                <a:gdLst/>
                <a:ahLst/>
                <a:cxnLst/>
                <a:rect l="l" t="t" r="r" b="b"/>
                <a:pathLst>
                  <a:path w="377" h="377" extrusionOk="0">
                    <a:moveTo>
                      <a:pt x="189" y="0"/>
                    </a:moveTo>
                    <a:cubicBezTo>
                      <a:pt x="85" y="0"/>
                      <a:pt x="0" y="85"/>
                      <a:pt x="0" y="188"/>
                    </a:cubicBezTo>
                    <a:cubicBezTo>
                      <a:pt x="0" y="292"/>
                      <a:pt x="85" y="376"/>
                      <a:pt x="189" y="376"/>
                    </a:cubicBezTo>
                    <a:cubicBezTo>
                      <a:pt x="292" y="376"/>
                      <a:pt x="377" y="292"/>
                      <a:pt x="377" y="188"/>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4706147" y="1937265"/>
                <a:ext cx="16663" cy="52110"/>
              </a:xfrm>
              <a:custGeom>
                <a:avLst/>
                <a:gdLst/>
                <a:ahLst/>
                <a:cxnLst/>
                <a:rect l="l" t="t" r="r" b="b"/>
                <a:pathLst>
                  <a:path w="495" h="1548" extrusionOk="0">
                    <a:moveTo>
                      <a:pt x="386" y="0"/>
                    </a:moveTo>
                    <a:lnTo>
                      <a:pt x="1" y="1520"/>
                    </a:lnTo>
                    <a:lnTo>
                      <a:pt x="114" y="1548"/>
                    </a:lnTo>
                    <a:lnTo>
                      <a:pt x="495" y="29"/>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4713923" y="1931408"/>
                <a:ext cx="13970" cy="12724"/>
              </a:xfrm>
              <a:custGeom>
                <a:avLst/>
                <a:gdLst/>
                <a:ahLst/>
                <a:cxnLst/>
                <a:rect l="l" t="t" r="r" b="b"/>
                <a:pathLst>
                  <a:path w="415" h="378" extrusionOk="0">
                    <a:moveTo>
                      <a:pt x="211" y="0"/>
                    </a:moveTo>
                    <a:cubicBezTo>
                      <a:pt x="127" y="0"/>
                      <a:pt x="49" y="57"/>
                      <a:pt x="28" y="142"/>
                    </a:cubicBezTo>
                    <a:cubicBezTo>
                      <a:pt x="0" y="245"/>
                      <a:pt x="61" y="344"/>
                      <a:pt x="165" y="372"/>
                    </a:cubicBezTo>
                    <a:cubicBezTo>
                      <a:pt x="179" y="375"/>
                      <a:pt x="194" y="377"/>
                      <a:pt x="208" y="377"/>
                    </a:cubicBezTo>
                    <a:cubicBezTo>
                      <a:pt x="292" y="377"/>
                      <a:pt x="371" y="320"/>
                      <a:pt x="391" y="236"/>
                    </a:cubicBezTo>
                    <a:cubicBezTo>
                      <a:pt x="414" y="137"/>
                      <a:pt x="353" y="33"/>
                      <a:pt x="254" y="5"/>
                    </a:cubicBezTo>
                    <a:cubicBezTo>
                      <a:pt x="240" y="2"/>
                      <a:pt x="226" y="0"/>
                      <a:pt x="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4630777" y="1945815"/>
                <a:ext cx="31710" cy="46421"/>
              </a:xfrm>
              <a:custGeom>
                <a:avLst/>
                <a:gdLst/>
                <a:ahLst/>
                <a:cxnLst/>
                <a:rect l="l" t="t" r="r" b="b"/>
                <a:pathLst>
                  <a:path w="942" h="1379" extrusionOk="0">
                    <a:moveTo>
                      <a:pt x="95" y="0"/>
                    </a:moveTo>
                    <a:lnTo>
                      <a:pt x="1" y="62"/>
                    </a:lnTo>
                    <a:lnTo>
                      <a:pt x="843" y="1379"/>
                    </a:lnTo>
                    <a:lnTo>
                      <a:pt x="942" y="1313"/>
                    </a:lnTo>
                    <a:lnTo>
                      <a:pt x="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4625088" y="1940497"/>
                <a:ext cx="14441" cy="12657"/>
              </a:xfrm>
              <a:custGeom>
                <a:avLst/>
                <a:gdLst/>
                <a:ahLst/>
                <a:cxnLst/>
                <a:rect l="l" t="t" r="r" b="b"/>
                <a:pathLst>
                  <a:path w="429" h="376" extrusionOk="0">
                    <a:moveTo>
                      <a:pt x="217" y="1"/>
                    </a:moveTo>
                    <a:cubicBezTo>
                      <a:pt x="182" y="1"/>
                      <a:pt x="146" y="11"/>
                      <a:pt x="113" y="31"/>
                    </a:cubicBezTo>
                    <a:cubicBezTo>
                      <a:pt x="29" y="88"/>
                      <a:pt x="0" y="201"/>
                      <a:pt x="57" y="290"/>
                    </a:cubicBezTo>
                    <a:cubicBezTo>
                      <a:pt x="93" y="345"/>
                      <a:pt x="155" y="376"/>
                      <a:pt x="217" y="376"/>
                    </a:cubicBezTo>
                    <a:cubicBezTo>
                      <a:pt x="251" y="376"/>
                      <a:pt x="286" y="367"/>
                      <a:pt x="316" y="347"/>
                    </a:cubicBezTo>
                    <a:cubicBezTo>
                      <a:pt x="405" y="290"/>
                      <a:pt x="428" y="173"/>
                      <a:pt x="372" y="88"/>
                    </a:cubicBezTo>
                    <a:cubicBezTo>
                      <a:pt x="336" y="31"/>
                      <a:pt x="278"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4747182" y="2058247"/>
                <a:ext cx="46421" cy="31676"/>
              </a:xfrm>
              <a:custGeom>
                <a:avLst/>
                <a:gdLst/>
                <a:ahLst/>
                <a:cxnLst/>
                <a:rect l="l" t="t" r="r" b="b"/>
                <a:pathLst>
                  <a:path w="1379" h="941" extrusionOk="0">
                    <a:moveTo>
                      <a:pt x="61" y="0"/>
                    </a:moveTo>
                    <a:lnTo>
                      <a:pt x="0" y="99"/>
                    </a:lnTo>
                    <a:lnTo>
                      <a:pt x="1317" y="941"/>
                    </a:lnTo>
                    <a:lnTo>
                      <a:pt x="1378" y="842"/>
                    </a:lnTo>
                    <a:lnTo>
                      <a:pt x="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4785321" y="2081912"/>
                <a:ext cx="14441" cy="12657"/>
              </a:xfrm>
              <a:custGeom>
                <a:avLst/>
                <a:gdLst/>
                <a:ahLst/>
                <a:cxnLst/>
                <a:rect l="l" t="t" r="r" b="b"/>
                <a:pathLst>
                  <a:path w="429" h="376" extrusionOk="0">
                    <a:moveTo>
                      <a:pt x="212" y="0"/>
                    </a:moveTo>
                    <a:cubicBezTo>
                      <a:pt x="152" y="0"/>
                      <a:pt x="93" y="31"/>
                      <a:pt x="57" y="87"/>
                    </a:cubicBezTo>
                    <a:cubicBezTo>
                      <a:pt x="1" y="177"/>
                      <a:pt x="29" y="290"/>
                      <a:pt x="113" y="346"/>
                    </a:cubicBezTo>
                    <a:cubicBezTo>
                      <a:pt x="145" y="366"/>
                      <a:pt x="180" y="375"/>
                      <a:pt x="214" y="375"/>
                    </a:cubicBezTo>
                    <a:cubicBezTo>
                      <a:pt x="276" y="375"/>
                      <a:pt x="336" y="344"/>
                      <a:pt x="372" y="290"/>
                    </a:cubicBezTo>
                    <a:cubicBezTo>
                      <a:pt x="429" y="200"/>
                      <a:pt x="405" y="87"/>
                      <a:pt x="316" y="31"/>
                    </a:cubicBezTo>
                    <a:cubicBezTo>
                      <a:pt x="283" y="10"/>
                      <a:pt x="247" y="0"/>
                      <a:pt x="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4707729" y="2117931"/>
                <a:ext cx="22049" cy="50696"/>
              </a:xfrm>
              <a:custGeom>
                <a:avLst/>
                <a:gdLst/>
                <a:ahLst/>
                <a:cxnLst/>
                <a:rect l="l" t="t" r="r" b="b"/>
                <a:pathLst>
                  <a:path w="655" h="1506" extrusionOk="0">
                    <a:moveTo>
                      <a:pt x="109" y="0"/>
                    </a:moveTo>
                    <a:lnTo>
                      <a:pt x="1" y="38"/>
                    </a:lnTo>
                    <a:lnTo>
                      <a:pt x="546" y="1506"/>
                    </a:lnTo>
                    <a:lnTo>
                      <a:pt x="655" y="146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4720723" y="2161591"/>
                <a:ext cx="14273" cy="12691"/>
              </a:xfrm>
              <a:custGeom>
                <a:avLst/>
                <a:gdLst/>
                <a:ahLst/>
                <a:cxnLst/>
                <a:rect l="l" t="t" r="r" b="b"/>
                <a:pathLst>
                  <a:path w="424" h="377" extrusionOk="0">
                    <a:moveTo>
                      <a:pt x="210" y="1"/>
                    </a:moveTo>
                    <a:cubicBezTo>
                      <a:pt x="189" y="1"/>
                      <a:pt x="167" y="4"/>
                      <a:pt x="146" y="11"/>
                    </a:cubicBezTo>
                    <a:cubicBezTo>
                      <a:pt x="52" y="49"/>
                      <a:pt x="0" y="157"/>
                      <a:pt x="38" y="256"/>
                    </a:cubicBezTo>
                    <a:cubicBezTo>
                      <a:pt x="64" y="329"/>
                      <a:pt x="135" y="376"/>
                      <a:pt x="211" y="376"/>
                    </a:cubicBezTo>
                    <a:cubicBezTo>
                      <a:pt x="233" y="376"/>
                      <a:pt x="256" y="372"/>
                      <a:pt x="278" y="364"/>
                    </a:cubicBezTo>
                    <a:cubicBezTo>
                      <a:pt x="377" y="331"/>
                      <a:pt x="424" y="223"/>
                      <a:pt x="391" y="124"/>
                    </a:cubicBezTo>
                    <a:cubicBezTo>
                      <a:pt x="361" y="46"/>
                      <a:pt x="288" y="1"/>
                      <a:pt x="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4577591" y="1968605"/>
                <a:ext cx="43088" cy="36625"/>
              </a:xfrm>
              <a:custGeom>
                <a:avLst/>
                <a:gdLst/>
                <a:ahLst/>
                <a:cxnLst/>
                <a:rect l="l" t="t" r="r" b="b"/>
                <a:pathLst>
                  <a:path w="1280" h="1088" extrusionOk="0">
                    <a:moveTo>
                      <a:pt x="76" y="1"/>
                    </a:moveTo>
                    <a:lnTo>
                      <a:pt x="0" y="90"/>
                    </a:lnTo>
                    <a:lnTo>
                      <a:pt x="1205" y="1087"/>
                    </a:lnTo>
                    <a:lnTo>
                      <a:pt x="1280" y="998"/>
                    </a:lnTo>
                    <a:lnTo>
                      <a:pt x="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4571733" y="1963757"/>
                <a:ext cx="14273" cy="12691"/>
              </a:xfrm>
              <a:custGeom>
                <a:avLst/>
                <a:gdLst/>
                <a:ahLst/>
                <a:cxnLst/>
                <a:rect l="l" t="t" r="r" b="b"/>
                <a:pathLst>
                  <a:path w="424" h="377" extrusionOk="0">
                    <a:moveTo>
                      <a:pt x="210" y="0"/>
                    </a:moveTo>
                    <a:cubicBezTo>
                      <a:pt x="157" y="0"/>
                      <a:pt x="103" y="25"/>
                      <a:pt x="66" y="70"/>
                    </a:cubicBezTo>
                    <a:cubicBezTo>
                      <a:pt x="0" y="150"/>
                      <a:pt x="10" y="267"/>
                      <a:pt x="90" y="333"/>
                    </a:cubicBezTo>
                    <a:cubicBezTo>
                      <a:pt x="125" y="362"/>
                      <a:pt x="169" y="377"/>
                      <a:pt x="212" y="377"/>
                    </a:cubicBezTo>
                    <a:cubicBezTo>
                      <a:pt x="267" y="377"/>
                      <a:pt x="321" y="354"/>
                      <a:pt x="358" y="309"/>
                    </a:cubicBezTo>
                    <a:cubicBezTo>
                      <a:pt x="424" y="229"/>
                      <a:pt x="410" y="112"/>
                      <a:pt x="330" y="46"/>
                    </a:cubicBezTo>
                    <a:cubicBezTo>
                      <a:pt x="295" y="15"/>
                      <a:pt x="252"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4740988" y="1993313"/>
                <a:ext cx="46118" cy="32484"/>
              </a:xfrm>
              <a:custGeom>
                <a:avLst/>
                <a:gdLst/>
                <a:ahLst/>
                <a:cxnLst/>
                <a:rect l="l" t="t" r="r" b="b"/>
                <a:pathLst>
                  <a:path w="1370" h="965" extrusionOk="0">
                    <a:moveTo>
                      <a:pt x="1303" y="1"/>
                    </a:moveTo>
                    <a:lnTo>
                      <a:pt x="1" y="866"/>
                    </a:lnTo>
                    <a:lnTo>
                      <a:pt x="66" y="965"/>
                    </a:lnTo>
                    <a:lnTo>
                      <a:pt x="1369" y="95"/>
                    </a:lnTo>
                    <a:lnTo>
                      <a:pt x="13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4778824" y="1988634"/>
                <a:ext cx="14307" cy="12724"/>
              </a:xfrm>
              <a:custGeom>
                <a:avLst/>
                <a:gdLst/>
                <a:ahLst/>
                <a:cxnLst/>
                <a:rect l="l" t="t" r="r" b="b"/>
                <a:pathLst>
                  <a:path w="425" h="378" extrusionOk="0">
                    <a:moveTo>
                      <a:pt x="211" y="1"/>
                    </a:moveTo>
                    <a:cubicBezTo>
                      <a:pt x="176" y="1"/>
                      <a:pt x="140" y="11"/>
                      <a:pt x="109" y="31"/>
                    </a:cubicBezTo>
                    <a:cubicBezTo>
                      <a:pt x="24" y="88"/>
                      <a:pt x="1" y="205"/>
                      <a:pt x="57" y="290"/>
                    </a:cubicBezTo>
                    <a:cubicBezTo>
                      <a:pt x="93" y="347"/>
                      <a:pt x="154" y="377"/>
                      <a:pt x="215" y="377"/>
                    </a:cubicBezTo>
                    <a:cubicBezTo>
                      <a:pt x="250" y="377"/>
                      <a:pt x="285" y="367"/>
                      <a:pt x="316" y="347"/>
                    </a:cubicBezTo>
                    <a:cubicBezTo>
                      <a:pt x="405" y="285"/>
                      <a:pt x="424" y="173"/>
                      <a:pt x="368" y="83"/>
                    </a:cubicBezTo>
                    <a:cubicBezTo>
                      <a:pt x="332" y="30"/>
                      <a:pt x="272" y="1"/>
                      <a:pt x="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2"/>
            <p:cNvSpPr/>
            <p:nvPr/>
          </p:nvSpPr>
          <p:spPr>
            <a:xfrm>
              <a:off x="7913279" y="607897"/>
              <a:ext cx="243330" cy="243399"/>
            </a:xfrm>
            <a:custGeom>
              <a:avLst/>
              <a:gdLst/>
              <a:ahLst/>
              <a:cxnLst/>
              <a:rect l="l" t="t" r="r" b="b"/>
              <a:pathLst>
                <a:path w="3519" h="3520" extrusionOk="0">
                  <a:moveTo>
                    <a:pt x="1760" y="1"/>
                  </a:moveTo>
                  <a:cubicBezTo>
                    <a:pt x="791" y="1"/>
                    <a:pt x="0" y="786"/>
                    <a:pt x="0" y="1760"/>
                  </a:cubicBezTo>
                  <a:cubicBezTo>
                    <a:pt x="0" y="2729"/>
                    <a:pt x="791" y="3519"/>
                    <a:pt x="1760" y="3519"/>
                  </a:cubicBezTo>
                  <a:cubicBezTo>
                    <a:pt x="2733" y="3519"/>
                    <a:pt x="3519" y="2729"/>
                    <a:pt x="3519" y="1760"/>
                  </a:cubicBezTo>
                  <a:cubicBezTo>
                    <a:pt x="3519" y="786"/>
                    <a:pt x="2733" y="1"/>
                    <a:pt x="1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22"/>
          <p:cNvSpPr/>
          <p:nvPr/>
        </p:nvSpPr>
        <p:spPr>
          <a:xfrm>
            <a:off x="2240263" y="4718985"/>
            <a:ext cx="65084" cy="65481"/>
          </a:xfrm>
          <a:custGeom>
            <a:avLst/>
            <a:gdLst/>
            <a:ahLst/>
            <a:cxnLst/>
            <a:rect l="l" t="t" r="r" b="b"/>
            <a:pathLst>
              <a:path w="819" h="824" extrusionOk="0">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4977843" y="4885307"/>
            <a:ext cx="65084" cy="65561"/>
          </a:xfrm>
          <a:custGeom>
            <a:avLst/>
            <a:gdLst/>
            <a:ahLst/>
            <a:cxnLst/>
            <a:rect l="l" t="t" r="r" b="b"/>
            <a:pathLst>
              <a:path w="819" h="825" extrusionOk="0">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1517875" y="4685342"/>
            <a:ext cx="491189" cy="481811"/>
          </a:xfrm>
          <a:custGeom>
            <a:avLst/>
            <a:gdLst/>
            <a:ahLst/>
            <a:cxnLst/>
            <a:rect l="l" t="t" r="r" b="b"/>
            <a:pathLst>
              <a:path w="6181" h="6063" extrusionOk="0">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3214666" y="4654300"/>
            <a:ext cx="448276" cy="431111"/>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1pPr>
            <a:lvl2pPr marL="914400" lvl="1"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2pPr>
            <a:lvl3pPr marL="1371600" lvl="2"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3pPr>
            <a:lvl4pPr marL="1828800" lvl="3"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4pPr>
            <a:lvl5pPr marL="2286000" lvl="4"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5pPr>
            <a:lvl6pPr marL="2743200" lvl="5"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6pPr>
            <a:lvl7pPr marL="3200400" lvl="6"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7pPr>
            <a:lvl8pPr marL="3657600" lvl="7"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8pPr>
            <a:lvl9pPr marL="4114800" lvl="8"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5" r:id="rId7"/>
    <p:sldLayoutId id="2147483666" r:id="rId8"/>
    <p:sldLayoutId id="2147483668" r:id="rId9"/>
    <p:sldLayoutId id="2147483669" r:id="rId10"/>
    <p:sldLayoutId id="2147483671" r:id="rId11"/>
    <p:sldLayoutId id="2147483673" r:id="rId12"/>
    <p:sldLayoutId id="2147483674"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37"/>
          <p:cNvSpPr txBox="1">
            <a:spLocks noGrp="1"/>
          </p:cNvSpPr>
          <p:nvPr>
            <p:ph type="ctrTitle"/>
          </p:nvPr>
        </p:nvSpPr>
        <p:spPr>
          <a:xfrm>
            <a:off x="315570" y="565441"/>
            <a:ext cx="5792083" cy="14909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solidFill>
                  <a:schemeClr val="dk1"/>
                </a:solidFill>
              </a:rPr>
              <a:t>MODELO EN MACHINE LEARNING </a:t>
            </a:r>
            <a:r>
              <a:rPr lang="en-US" sz="4000" b="0" dirty="0">
                <a:solidFill>
                  <a:schemeClr val="dk1"/>
                </a:solidFill>
                <a:latin typeface="Montserrat Medium"/>
                <a:ea typeface="Montserrat Medium"/>
                <a:cs typeface="Montserrat Medium"/>
                <a:sym typeface="Montserrat Medium"/>
              </a:rPr>
              <a:t>DIAGNOSTICO DEL CANCER DE MAMA </a:t>
            </a:r>
            <a:r>
              <a:rPr lang="en-US" sz="4000" b="1" dirty="0">
                <a:solidFill>
                  <a:schemeClr val="dk1"/>
                </a:solidFill>
                <a:latin typeface="Montserrat"/>
                <a:ea typeface="Montserrat"/>
                <a:cs typeface="Montserrat"/>
                <a:sym typeface="Montserrat"/>
              </a:rPr>
              <a:t> </a:t>
            </a:r>
          </a:p>
        </p:txBody>
      </p:sp>
      <p:sp>
        <p:nvSpPr>
          <p:cNvPr id="911" name="Google Shape;911;p37"/>
          <p:cNvSpPr txBox="1">
            <a:spLocks noGrp="1"/>
          </p:cNvSpPr>
          <p:nvPr>
            <p:ph type="subTitle" idx="1"/>
          </p:nvPr>
        </p:nvSpPr>
        <p:spPr>
          <a:xfrm>
            <a:off x="315570" y="4547693"/>
            <a:ext cx="51207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Coder House – Lucas Ferraro</a:t>
            </a:r>
            <a:endParaRPr dirty="0"/>
          </a:p>
        </p:txBody>
      </p:sp>
      <p:sp>
        <p:nvSpPr>
          <p:cNvPr id="912" name="Google Shape;912;p37"/>
          <p:cNvSpPr/>
          <p:nvPr/>
        </p:nvSpPr>
        <p:spPr>
          <a:xfrm rot="8099928">
            <a:off x="3688183" y="1299615"/>
            <a:ext cx="10074787" cy="4549808"/>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rot="5400000" flipH="1">
            <a:off x="3569677" y="4335280"/>
            <a:ext cx="408391" cy="408391"/>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rot="5400000" flipH="1">
            <a:off x="5624161" y="4778960"/>
            <a:ext cx="408391" cy="408391"/>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rot="5400000" flipH="1">
            <a:off x="5072538" y="4780498"/>
            <a:ext cx="270783" cy="267680"/>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rot="5400000" flipH="1">
            <a:off x="6783914" y="4673383"/>
            <a:ext cx="270783" cy="268123"/>
          </a:xfrm>
          <a:custGeom>
            <a:avLst/>
            <a:gdLst/>
            <a:ahLst/>
            <a:cxnLst/>
            <a:rect l="l" t="t" r="r" b="b"/>
            <a:pathLst>
              <a:path w="3054" h="3024" extrusionOk="0">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rot="5400000" flipH="1">
            <a:off x="2132806" y="4336431"/>
            <a:ext cx="270340" cy="268034"/>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37"/>
          <p:cNvGrpSpPr/>
          <p:nvPr/>
        </p:nvGrpSpPr>
        <p:grpSpPr>
          <a:xfrm>
            <a:off x="5973247" y="964413"/>
            <a:ext cx="1553347" cy="2405369"/>
            <a:chOff x="7554003" y="2113754"/>
            <a:chExt cx="371330" cy="575021"/>
          </a:xfrm>
        </p:grpSpPr>
        <p:grpSp>
          <p:nvGrpSpPr>
            <p:cNvPr id="919" name="Google Shape;919;p37"/>
            <p:cNvGrpSpPr/>
            <p:nvPr/>
          </p:nvGrpSpPr>
          <p:grpSpPr>
            <a:xfrm>
              <a:off x="7650277" y="2113754"/>
              <a:ext cx="186558" cy="544556"/>
              <a:chOff x="7650277" y="2113754"/>
              <a:chExt cx="186558" cy="544556"/>
            </a:xfrm>
          </p:grpSpPr>
          <p:sp>
            <p:nvSpPr>
              <p:cNvPr id="920" name="Google Shape;920;p37"/>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7"/>
            <p:cNvGrpSpPr/>
            <p:nvPr/>
          </p:nvGrpSpPr>
          <p:grpSpPr>
            <a:xfrm>
              <a:off x="7682425" y="2230764"/>
              <a:ext cx="122262" cy="310535"/>
              <a:chOff x="7682425" y="2230764"/>
              <a:chExt cx="122262" cy="310535"/>
            </a:xfrm>
          </p:grpSpPr>
          <p:sp>
            <p:nvSpPr>
              <p:cNvPr id="924" name="Google Shape;924;p37"/>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7"/>
            <p:cNvGrpSpPr/>
            <p:nvPr/>
          </p:nvGrpSpPr>
          <p:grpSpPr>
            <a:xfrm>
              <a:off x="7682425" y="2230764"/>
              <a:ext cx="110379" cy="310535"/>
              <a:chOff x="7682425" y="2230764"/>
              <a:chExt cx="110379" cy="310535"/>
            </a:xfrm>
          </p:grpSpPr>
          <p:sp>
            <p:nvSpPr>
              <p:cNvPr id="931" name="Google Shape;931;p37"/>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37"/>
            <p:cNvGrpSpPr/>
            <p:nvPr/>
          </p:nvGrpSpPr>
          <p:grpSpPr>
            <a:xfrm>
              <a:off x="7650277" y="2113754"/>
              <a:ext cx="186558" cy="544557"/>
              <a:chOff x="7650277" y="2113754"/>
              <a:chExt cx="186558" cy="544557"/>
            </a:xfrm>
          </p:grpSpPr>
          <p:sp>
            <p:nvSpPr>
              <p:cNvPr id="938" name="Google Shape;938;p37"/>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7"/>
            <p:cNvGrpSpPr/>
            <p:nvPr/>
          </p:nvGrpSpPr>
          <p:grpSpPr>
            <a:xfrm>
              <a:off x="7554003" y="2175659"/>
              <a:ext cx="371330" cy="513115"/>
              <a:chOff x="7554003" y="2175659"/>
              <a:chExt cx="371330" cy="513115"/>
            </a:xfrm>
          </p:grpSpPr>
          <p:sp>
            <p:nvSpPr>
              <p:cNvPr id="941" name="Google Shape;941;p37"/>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7642838" y="2660334"/>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6" name="Google Shape;956;p37"/>
          <p:cNvGrpSpPr/>
          <p:nvPr/>
        </p:nvGrpSpPr>
        <p:grpSpPr>
          <a:xfrm>
            <a:off x="6186856" y="1918483"/>
            <a:ext cx="2776179" cy="3596712"/>
            <a:chOff x="7217081" y="2446084"/>
            <a:chExt cx="2363108" cy="3061553"/>
          </a:xfrm>
        </p:grpSpPr>
        <p:sp>
          <p:nvSpPr>
            <p:cNvPr id="957" name="Google Shape;957;p37"/>
            <p:cNvSpPr/>
            <p:nvPr/>
          </p:nvSpPr>
          <p:spPr>
            <a:xfrm>
              <a:off x="7217081" y="3638748"/>
              <a:ext cx="374773" cy="256124"/>
            </a:xfrm>
            <a:custGeom>
              <a:avLst/>
              <a:gdLst/>
              <a:ahLst/>
              <a:cxnLst/>
              <a:rect l="l" t="t" r="r" b="b"/>
              <a:pathLst>
                <a:path w="3683" h="2517" extrusionOk="0">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8576837" y="2446084"/>
              <a:ext cx="536669" cy="523848"/>
            </a:xfrm>
            <a:custGeom>
              <a:avLst/>
              <a:gdLst/>
              <a:ahLst/>
              <a:cxnLst/>
              <a:rect l="l" t="t" r="r" b="b"/>
              <a:pathLst>
                <a:path w="5274" h="5148" extrusionOk="0">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7527638" y="3160197"/>
              <a:ext cx="2052551" cy="2319766"/>
            </a:xfrm>
            <a:custGeom>
              <a:avLst/>
              <a:gdLst/>
              <a:ahLst/>
              <a:cxnLst/>
              <a:rect l="l" t="t" r="r" b="b"/>
              <a:pathLst>
                <a:path w="20171" h="22797" extrusionOk="0">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8920973" y="3162232"/>
              <a:ext cx="204940" cy="591211"/>
            </a:xfrm>
            <a:custGeom>
              <a:avLst/>
              <a:gdLst/>
              <a:ahLst/>
              <a:cxnLst/>
              <a:rect l="l" t="t" r="r" b="b"/>
              <a:pathLst>
                <a:path w="2014" h="5810" extrusionOk="0">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8526061" y="3160299"/>
              <a:ext cx="216031" cy="622247"/>
            </a:xfrm>
            <a:custGeom>
              <a:avLst/>
              <a:gdLst/>
              <a:ahLst/>
              <a:cxnLst/>
              <a:rect l="l" t="t" r="r" b="b"/>
              <a:pathLst>
                <a:path w="2123" h="6115" extrusionOk="0">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741986" y="2942544"/>
              <a:ext cx="179093" cy="535143"/>
            </a:xfrm>
            <a:custGeom>
              <a:avLst/>
              <a:gdLst/>
              <a:ahLst/>
              <a:cxnLst/>
              <a:rect l="l" t="t" r="r" b="b"/>
              <a:pathLst>
                <a:path w="1760" h="5259" extrusionOk="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8672080" y="3276604"/>
              <a:ext cx="443256" cy="2231033"/>
            </a:xfrm>
            <a:custGeom>
              <a:avLst/>
              <a:gdLst/>
              <a:ahLst/>
              <a:cxnLst/>
              <a:rect l="l" t="t" r="r" b="b"/>
              <a:pathLst>
                <a:path w="4356" h="21925" extrusionOk="0">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8594542" y="2666281"/>
              <a:ext cx="429925" cy="401332"/>
            </a:xfrm>
            <a:custGeom>
              <a:avLst/>
              <a:gdLst/>
              <a:ahLst/>
              <a:cxnLst/>
              <a:rect l="l" t="t" r="r" b="b"/>
              <a:pathLst>
                <a:path w="4225" h="3944" extrusionOk="0">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8715631" y="2783095"/>
              <a:ext cx="42738" cy="80388"/>
            </a:xfrm>
            <a:custGeom>
              <a:avLst/>
              <a:gdLst/>
              <a:ahLst/>
              <a:cxnLst/>
              <a:rect l="l" t="t" r="r" b="b"/>
              <a:pathLst>
                <a:path w="420" h="790" extrusionOk="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8820948" y="2775972"/>
              <a:ext cx="47012" cy="15874"/>
            </a:xfrm>
            <a:custGeom>
              <a:avLst/>
              <a:gdLst/>
              <a:ahLst/>
              <a:cxnLst/>
              <a:rect l="l" t="t" r="r" b="b"/>
              <a:pathLst>
                <a:path w="462" h="156" fill="none" extrusionOk="0">
                  <a:moveTo>
                    <a:pt x="461" y="155"/>
                  </a:moveTo>
                  <a:cubicBezTo>
                    <a:pt x="461" y="155"/>
                    <a:pt x="273" y="0"/>
                    <a:pt x="0" y="85"/>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8660073" y="2760607"/>
              <a:ext cx="47012" cy="13941"/>
            </a:xfrm>
            <a:custGeom>
              <a:avLst/>
              <a:gdLst/>
              <a:ahLst/>
              <a:cxnLst/>
              <a:rect l="l" t="t" r="r" b="b"/>
              <a:pathLst>
                <a:path w="462" h="137" fill="none" extrusionOk="0">
                  <a:moveTo>
                    <a:pt x="1" y="118"/>
                  </a:moveTo>
                  <a:cubicBezTo>
                    <a:pt x="1" y="118"/>
                    <a:pt x="212" y="1"/>
                    <a:pt x="462" y="137"/>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8622321" y="2792558"/>
              <a:ext cx="354727" cy="301915"/>
            </a:xfrm>
            <a:custGeom>
              <a:avLst/>
              <a:gdLst/>
              <a:ahLst/>
              <a:cxnLst/>
              <a:rect l="l" t="t" r="r" b="b"/>
              <a:pathLst>
                <a:path w="3486" h="2967" extrusionOk="0">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37"/>
            <p:cNvGrpSpPr/>
            <p:nvPr/>
          </p:nvGrpSpPr>
          <p:grpSpPr>
            <a:xfrm>
              <a:off x="8660752" y="2782411"/>
              <a:ext cx="203516" cy="141545"/>
              <a:chOff x="8342050" y="4169484"/>
              <a:chExt cx="67325" cy="46824"/>
            </a:xfrm>
          </p:grpSpPr>
          <p:sp>
            <p:nvSpPr>
              <p:cNvPr id="970" name="Google Shape;970;p37"/>
              <p:cNvSpPr/>
              <p:nvPr/>
            </p:nvSpPr>
            <p:spPr>
              <a:xfrm>
                <a:off x="8392409" y="4174095"/>
                <a:ext cx="16966" cy="16124"/>
              </a:xfrm>
              <a:custGeom>
                <a:avLst/>
                <a:gdLst/>
                <a:ahLst/>
                <a:cxnLst/>
                <a:rect l="l" t="t" r="r" b="b"/>
                <a:pathLst>
                  <a:path w="504" h="479" extrusionOk="0">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8342050" y="4169484"/>
                <a:ext cx="17000" cy="16259"/>
              </a:xfrm>
              <a:custGeom>
                <a:avLst/>
                <a:gdLst/>
                <a:ahLst/>
                <a:cxnLst/>
                <a:rect l="l" t="t" r="r" b="b"/>
                <a:pathLst>
                  <a:path w="505" h="483" extrusionOk="0">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8362651" y="4207690"/>
                <a:ext cx="19188" cy="8618"/>
              </a:xfrm>
              <a:custGeom>
                <a:avLst/>
                <a:gdLst/>
                <a:ahLst/>
                <a:cxnLst/>
                <a:rect l="l" t="t" r="r" b="b"/>
                <a:pathLst>
                  <a:path w="570" h="256" extrusionOk="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37"/>
            <p:cNvSpPr/>
            <p:nvPr/>
          </p:nvSpPr>
          <p:spPr>
            <a:xfrm>
              <a:off x="8608890" y="4004963"/>
              <a:ext cx="297335" cy="245744"/>
            </a:xfrm>
            <a:custGeom>
              <a:avLst/>
              <a:gdLst/>
              <a:ahLst/>
              <a:cxnLst/>
              <a:rect l="l" t="t" r="r" b="b"/>
              <a:pathLst>
                <a:path w="2922" h="2415" extrusionOk="0">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37"/>
            <p:cNvGrpSpPr/>
            <p:nvPr/>
          </p:nvGrpSpPr>
          <p:grpSpPr>
            <a:xfrm>
              <a:off x="7232476" y="3723163"/>
              <a:ext cx="1581117" cy="503600"/>
              <a:chOff x="7869565" y="4480692"/>
              <a:chExt cx="523046" cy="166595"/>
            </a:xfrm>
          </p:grpSpPr>
          <p:sp>
            <p:nvSpPr>
              <p:cNvPr id="975" name="Google Shape;975;p37"/>
              <p:cNvSpPr/>
              <p:nvPr/>
            </p:nvSpPr>
            <p:spPr>
              <a:xfrm>
                <a:off x="7869565" y="4496345"/>
                <a:ext cx="52312" cy="12354"/>
              </a:xfrm>
              <a:custGeom>
                <a:avLst/>
                <a:gdLst/>
                <a:ahLst/>
                <a:cxnLst/>
                <a:rect l="l" t="t" r="r" b="b"/>
                <a:pathLst>
                  <a:path w="1554" h="367" extrusionOk="0">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7869565" y="4486684"/>
                <a:ext cx="54197" cy="11546"/>
              </a:xfrm>
              <a:custGeom>
                <a:avLst/>
                <a:gdLst/>
                <a:ahLst/>
                <a:cxnLst/>
                <a:rect l="l" t="t" r="r" b="b"/>
                <a:pathLst>
                  <a:path w="1610" h="343" extrusionOk="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7880673" y="4480692"/>
                <a:ext cx="46421" cy="7911"/>
              </a:xfrm>
              <a:custGeom>
                <a:avLst/>
                <a:gdLst/>
                <a:ahLst/>
                <a:cxnLst/>
                <a:rect l="l" t="t" r="r" b="b"/>
                <a:pathLst>
                  <a:path w="1379" h="235" extrusionOk="0">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8339525" y="4620189"/>
                <a:ext cx="51807" cy="8416"/>
              </a:xfrm>
              <a:custGeom>
                <a:avLst/>
                <a:gdLst/>
                <a:ahLst/>
                <a:cxnLst/>
                <a:rect l="l" t="t" r="r" b="b"/>
                <a:pathLst>
                  <a:path w="1539" h="250" extrusionOk="0">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8336832" y="4629816"/>
                <a:ext cx="55779" cy="7978"/>
              </a:xfrm>
              <a:custGeom>
                <a:avLst/>
                <a:gdLst/>
                <a:ahLst/>
                <a:cxnLst/>
                <a:rect l="l" t="t" r="r" b="b"/>
                <a:pathLst>
                  <a:path w="1657" h="237" extrusionOk="0">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8338886" y="4640588"/>
                <a:ext cx="53557" cy="6699"/>
              </a:xfrm>
              <a:custGeom>
                <a:avLst/>
                <a:gdLst/>
                <a:ahLst/>
                <a:cxnLst/>
                <a:rect l="l" t="t" r="r" b="b"/>
                <a:pathLst>
                  <a:path w="1591" h="199" extrusionOk="0">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37"/>
            <p:cNvSpPr/>
            <p:nvPr/>
          </p:nvSpPr>
          <p:spPr>
            <a:xfrm>
              <a:off x="8888920" y="3889166"/>
              <a:ext cx="472460" cy="282988"/>
            </a:xfrm>
            <a:custGeom>
              <a:avLst/>
              <a:gdLst/>
              <a:ahLst/>
              <a:cxnLst/>
              <a:rect l="l" t="t" r="r" b="b"/>
              <a:pathLst>
                <a:path w="4643" h="2781" extrusionOk="0">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8882713" y="3889166"/>
              <a:ext cx="478667" cy="288381"/>
            </a:xfrm>
            <a:custGeom>
              <a:avLst/>
              <a:gdLst/>
              <a:ahLst/>
              <a:cxnLst/>
              <a:rect l="l" t="t" r="r" b="b"/>
              <a:pathLst>
                <a:path w="4704" h="2834" extrusionOk="0">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9192762" y="3560906"/>
              <a:ext cx="97280" cy="361443"/>
            </a:xfrm>
            <a:custGeom>
              <a:avLst/>
              <a:gdLst/>
              <a:ahLst/>
              <a:cxnLst/>
              <a:rect l="l" t="t" r="r" b="b"/>
              <a:pathLst>
                <a:path w="956" h="3552" extrusionOk="0">
                  <a:moveTo>
                    <a:pt x="956" y="3551"/>
                  </a:moveTo>
                  <a:lnTo>
                    <a:pt x="1" y="0"/>
                  </a:lnTo>
                </a:path>
              </a:pathLst>
            </a:custGeom>
            <a:solidFill>
              <a:srgbClr val="5E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9192762" y="3560906"/>
              <a:ext cx="97280" cy="361443"/>
            </a:xfrm>
            <a:custGeom>
              <a:avLst/>
              <a:gdLst/>
              <a:ahLst/>
              <a:cxnLst/>
              <a:rect l="l" t="t" r="r" b="b"/>
              <a:pathLst>
                <a:path w="956" h="3552" extrusionOk="0">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7345530" y="2667221"/>
              <a:ext cx="121193" cy="77641"/>
            </a:xfrm>
            <a:custGeom>
              <a:avLst/>
              <a:gdLst/>
              <a:ahLst/>
              <a:cxnLst/>
              <a:rect l="l" t="t" r="r" b="b"/>
              <a:pathLst>
                <a:path w="1191" h="763" extrusionOk="0">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37"/>
            <p:cNvGrpSpPr/>
            <p:nvPr/>
          </p:nvGrpSpPr>
          <p:grpSpPr>
            <a:xfrm>
              <a:off x="8666553" y="2793604"/>
              <a:ext cx="181028" cy="41314"/>
              <a:chOff x="8343969" y="4173186"/>
              <a:chExt cx="59885" cy="13667"/>
            </a:xfrm>
          </p:grpSpPr>
          <p:sp>
            <p:nvSpPr>
              <p:cNvPr id="987" name="Google Shape;987;p37"/>
              <p:cNvSpPr/>
              <p:nvPr/>
            </p:nvSpPr>
            <p:spPr>
              <a:xfrm>
                <a:off x="8394328" y="4177765"/>
                <a:ext cx="9526" cy="9089"/>
              </a:xfrm>
              <a:custGeom>
                <a:avLst/>
                <a:gdLst/>
                <a:ahLst/>
                <a:cxnLst/>
                <a:rect l="l" t="t" r="r" b="b"/>
                <a:pathLst>
                  <a:path w="283" h="270" extrusionOk="0">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8343969" y="4173186"/>
                <a:ext cx="9526" cy="9089"/>
              </a:xfrm>
              <a:custGeom>
                <a:avLst/>
                <a:gdLst/>
                <a:ahLst/>
                <a:cxnLst/>
                <a:rect l="l" t="t" r="r" b="b"/>
                <a:pathLst>
                  <a:path w="283" h="270" extrusionOk="0">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41"/>
          <p:cNvSpPr/>
          <p:nvPr/>
        </p:nvSpPr>
        <p:spPr>
          <a:xfrm rot="-1799943">
            <a:off x="5117839" y="1399603"/>
            <a:ext cx="6314372" cy="4144350"/>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txBox="1">
            <a:spLocks noGrp="1"/>
          </p:cNvSpPr>
          <p:nvPr>
            <p:ph type="title"/>
          </p:nvPr>
        </p:nvSpPr>
        <p:spPr>
          <a:xfrm>
            <a:off x="1596557" y="1399328"/>
            <a:ext cx="470341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Analisis Exploratorio (EDA)</a:t>
            </a:r>
            <a:endParaRPr sz="3600" dirty="0"/>
          </a:p>
        </p:txBody>
      </p:sp>
      <p:sp>
        <p:nvSpPr>
          <p:cNvPr id="1116" name="Google Shape;1116;p41"/>
          <p:cNvSpPr txBox="1">
            <a:spLocks noGrp="1"/>
          </p:cNvSpPr>
          <p:nvPr>
            <p:ph type="title" idx="2"/>
          </p:nvPr>
        </p:nvSpPr>
        <p:spPr>
          <a:xfrm>
            <a:off x="374868" y="1538538"/>
            <a:ext cx="11007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117" name="Google Shape;1117;p41"/>
          <p:cNvSpPr txBox="1">
            <a:spLocks noGrp="1"/>
          </p:cNvSpPr>
          <p:nvPr>
            <p:ph type="subTitle" idx="1"/>
          </p:nvPr>
        </p:nvSpPr>
        <p:spPr>
          <a:xfrm>
            <a:off x="1580618" y="2630175"/>
            <a:ext cx="45324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Wisconsin Breast Cancer Dataset</a:t>
            </a:r>
            <a:endParaRPr dirty="0"/>
          </a:p>
        </p:txBody>
      </p:sp>
      <p:sp>
        <p:nvSpPr>
          <p:cNvPr id="1189" name="Google Shape;1189;p41"/>
          <p:cNvSpPr/>
          <p:nvPr/>
        </p:nvSpPr>
        <p:spPr>
          <a:xfrm rot="8100000">
            <a:off x="731159" y="312030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rot="8100000">
            <a:off x="1042198" y="8484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rot="8100000">
            <a:off x="724570" y="8278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rot="8100000">
            <a:off x="1197241" y="373544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312;p44">
            <a:extLst>
              <a:ext uri="{FF2B5EF4-FFF2-40B4-BE49-F238E27FC236}">
                <a16:creationId xmlns:a16="http://schemas.microsoft.com/office/drawing/2014/main" id="{31CD0C29-1D6E-DF76-E37A-875E3DF93A63}"/>
              </a:ext>
            </a:extLst>
          </p:cNvPr>
          <p:cNvGrpSpPr/>
          <p:nvPr/>
        </p:nvGrpSpPr>
        <p:grpSpPr>
          <a:xfrm>
            <a:off x="5840133" y="1930250"/>
            <a:ext cx="3297939" cy="2874803"/>
            <a:chOff x="6964523" y="2113754"/>
            <a:chExt cx="1602108" cy="1396553"/>
          </a:xfrm>
        </p:grpSpPr>
        <p:sp>
          <p:nvSpPr>
            <p:cNvPr id="3" name="Google Shape;1313;p44">
              <a:extLst>
                <a:ext uri="{FF2B5EF4-FFF2-40B4-BE49-F238E27FC236}">
                  <a16:creationId xmlns:a16="http://schemas.microsoft.com/office/drawing/2014/main" id="{2013AA25-5702-7BA4-1DFD-3E79A7C6AB14}"/>
                </a:ext>
              </a:extLst>
            </p:cNvPr>
            <p:cNvSpPr/>
            <p:nvPr/>
          </p:nvSpPr>
          <p:spPr>
            <a:xfrm>
              <a:off x="6994433" y="2726240"/>
              <a:ext cx="134650" cy="92033"/>
            </a:xfrm>
            <a:custGeom>
              <a:avLst/>
              <a:gdLst/>
              <a:ahLst/>
              <a:cxnLst/>
              <a:rect l="l" t="t" r="r" b="b"/>
              <a:pathLst>
                <a:path w="4000" h="2734" extrusionOk="0">
                  <a:moveTo>
                    <a:pt x="2466" y="1"/>
                  </a:moveTo>
                  <a:cubicBezTo>
                    <a:pt x="2374" y="1"/>
                    <a:pt x="2222" y="203"/>
                    <a:pt x="2484" y="545"/>
                  </a:cubicBezTo>
                  <a:cubicBezTo>
                    <a:pt x="2593" y="686"/>
                    <a:pt x="2658" y="808"/>
                    <a:pt x="2701" y="912"/>
                  </a:cubicBezTo>
                  <a:cubicBezTo>
                    <a:pt x="2515" y="930"/>
                    <a:pt x="2294" y="949"/>
                    <a:pt x="2042" y="949"/>
                  </a:cubicBezTo>
                  <a:cubicBezTo>
                    <a:pt x="1975" y="949"/>
                    <a:pt x="1906" y="948"/>
                    <a:pt x="1835" y="945"/>
                  </a:cubicBezTo>
                  <a:cubicBezTo>
                    <a:pt x="1468" y="926"/>
                    <a:pt x="862" y="752"/>
                    <a:pt x="659" y="752"/>
                  </a:cubicBezTo>
                  <a:cubicBezTo>
                    <a:pt x="612" y="752"/>
                    <a:pt x="528" y="804"/>
                    <a:pt x="518" y="888"/>
                  </a:cubicBezTo>
                  <a:cubicBezTo>
                    <a:pt x="430" y="876"/>
                    <a:pt x="357" y="869"/>
                    <a:pt x="307" y="869"/>
                  </a:cubicBezTo>
                  <a:cubicBezTo>
                    <a:pt x="282" y="869"/>
                    <a:pt x="263" y="871"/>
                    <a:pt x="250" y="874"/>
                  </a:cubicBezTo>
                  <a:cubicBezTo>
                    <a:pt x="194" y="888"/>
                    <a:pt x="114" y="978"/>
                    <a:pt x="114" y="1043"/>
                  </a:cubicBezTo>
                  <a:cubicBezTo>
                    <a:pt x="114" y="1053"/>
                    <a:pt x="133" y="1072"/>
                    <a:pt x="161" y="1091"/>
                  </a:cubicBezTo>
                  <a:cubicBezTo>
                    <a:pt x="137" y="1091"/>
                    <a:pt x="123" y="1095"/>
                    <a:pt x="109" y="1100"/>
                  </a:cubicBezTo>
                  <a:cubicBezTo>
                    <a:pt x="57" y="1114"/>
                    <a:pt x="1" y="1241"/>
                    <a:pt x="6" y="1302"/>
                  </a:cubicBezTo>
                  <a:cubicBezTo>
                    <a:pt x="6" y="1326"/>
                    <a:pt x="57" y="1363"/>
                    <a:pt x="142" y="1410"/>
                  </a:cubicBezTo>
                  <a:cubicBezTo>
                    <a:pt x="90" y="1434"/>
                    <a:pt x="38" y="1528"/>
                    <a:pt x="38" y="1589"/>
                  </a:cubicBezTo>
                  <a:cubicBezTo>
                    <a:pt x="38" y="1688"/>
                    <a:pt x="904" y="2121"/>
                    <a:pt x="1271" y="2276"/>
                  </a:cubicBezTo>
                  <a:cubicBezTo>
                    <a:pt x="1647" y="2393"/>
                    <a:pt x="3322" y="2690"/>
                    <a:pt x="3322" y="2690"/>
                  </a:cubicBezTo>
                  <a:cubicBezTo>
                    <a:pt x="3394" y="2720"/>
                    <a:pt x="3457" y="2734"/>
                    <a:pt x="3510" y="2734"/>
                  </a:cubicBezTo>
                  <a:cubicBezTo>
                    <a:pt x="3999" y="2734"/>
                    <a:pt x="3736" y="1599"/>
                    <a:pt x="3736" y="1599"/>
                  </a:cubicBezTo>
                  <a:cubicBezTo>
                    <a:pt x="3736" y="1599"/>
                    <a:pt x="3533" y="1011"/>
                    <a:pt x="3392" y="813"/>
                  </a:cubicBezTo>
                  <a:cubicBezTo>
                    <a:pt x="3336" y="728"/>
                    <a:pt x="2917" y="281"/>
                    <a:pt x="2494" y="9"/>
                  </a:cubicBezTo>
                  <a:cubicBezTo>
                    <a:pt x="2486" y="3"/>
                    <a:pt x="2476" y="1"/>
                    <a:pt x="2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14;p44">
              <a:extLst>
                <a:ext uri="{FF2B5EF4-FFF2-40B4-BE49-F238E27FC236}">
                  <a16:creationId xmlns:a16="http://schemas.microsoft.com/office/drawing/2014/main" id="{2D05FECB-D094-C617-947F-D57E6EB665CE}"/>
                </a:ext>
              </a:extLst>
            </p:cNvPr>
            <p:cNvSpPr/>
            <p:nvPr/>
          </p:nvSpPr>
          <p:spPr>
            <a:xfrm>
              <a:off x="7725950" y="3273893"/>
              <a:ext cx="75404" cy="111187"/>
            </a:xfrm>
            <a:custGeom>
              <a:avLst/>
              <a:gdLst/>
              <a:ahLst/>
              <a:cxnLst/>
              <a:rect l="l" t="t" r="r" b="b"/>
              <a:pathLst>
                <a:path w="2240" h="3303" extrusionOk="0">
                  <a:moveTo>
                    <a:pt x="1069" y="0"/>
                  </a:moveTo>
                  <a:cubicBezTo>
                    <a:pt x="1069" y="0"/>
                    <a:pt x="683" y="325"/>
                    <a:pt x="570" y="499"/>
                  </a:cubicBezTo>
                  <a:cubicBezTo>
                    <a:pt x="429" y="711"/>
                    <a:pt x="260" y="1092"/>
                    <a:pt x="222" y="1195"/>
                  </a:cubicBezTo>
                  <a:cubicBezTo>
                    <a:pt x="194" y="1275"/>
                    <a:pt x="1" y="1675"/>
                    <a:pt x="53" y="1727"/>
                  </a:cubicBezTo>
                  <a:cubicBezTo>
                    <a:pt x="67" y="1742"/>
                    <a:pt x="98" y="1754"/>
                    <a:pt x="140" y="1754"/>
                  </a:cubicBezTo>
                  <a:cubicBezTo>
                    <a:pt x="248" y="1754"/>
                    <a:pt x="427" y="1677"/>
                    <a:pt x="570" y="1402"/>
                  </a:cubicBezTo>
                  <a:cubicBezTo>
                    <a:pt x="641" y="1261"/>
                    <a:pt x="772" y="1106"/>
                    <a:pt x="772" y="1106"/>
                  </a:cubicBezTo>
                  <a:lnTo>
                    <a:pt x="772" y="1106"/>
                  </a:lnTo>
                  <a:cubicBezTo>
                    <a:pt x="815" y="1205"/>
                    <a:pt x="824" y="1731"/>
                    <a:pt x="763" y="1943"/>
                  </a:cubicBezTo>
                  <a:cubicBezTo>
                    <a:pt x="721" y="2094"/>
                    <a:pt x="467" y="2710"/>
                    <a:pt x="476" y="2808"/>
                  </a:cubicBezTo>
                  <a:cubicBezTo>
                    <a:pt x="485" y="2879"/>
                    <a:pt x="547" y="2931"/>
                    <a:pt x="594" y="2935"/>
                  </a:cubicBezTo>
                  <a:cubicBezTo>
                    <a:pt x="622" y="2935"/>
                    <a:pt x="688" y="2865"/>
                    <a:pt x="768" y="2757"/>
                  </a:cubicBezTo>
                  <a:lnTo>
                    <a:pt x="768" y="2757"/>
                  </a:lnTo>
                  <a:cubicBezTo>
                    <a:pt x="711" y="2912"/>
                    <a:pt x="664" y="3053"/>
                    <a:pt x="655" y="3124"/>
                  </a:cubicBezTo>
                  <a:cubicBezTo>
                    <a:pt x="645" y="3166"/>
                    <a:pt x="683" y="3241"/>
                    <a:pt x="753" y="3255"/>
                  </a:cubicBezTo>
                  <a:cubicBezTo>
                    <a:pt x="754" y="3256"/>
                    <a:pt x="756" y="3256"/>
                    <a:pt x="757" y="3256"/>
                  </a:cubicBezTo>
                  <a:cubicBezTo>
                    <a:pt x="789" y="3256"/>
                    <a:pt x="890" y="3136"/>
                    <a:pt x="1007" y="2964"/>
                  </a:cubicBezTo>
                  <a:lnTo>
                    <a:pt x="1007" y="2964"/>
                  </a:lnTo>
                  <a:cubicBezTo>
                    <a:pt x="979" y="3053"/>
                    <a:pt x="956" y="3124"/>
                    <a:pt x="951" y="3171"/>
                  </a:cubicBezTo>
                  <a:cubicBezTo>
                    <a:pt x="946" y="3208"/>
                    <a:pt x="984" y="3288"/>
                    <a:pt x="1055" y="3302"/>
                  </a:cubicBezTo>
                  <a:cubicBezTo>
                    <a:pt x="1055" y="3302"/>
                    <a:pt x="1056" y="3303"/>
                    <a:pt x="1056" y="3303"/>
                  </a:cubicBezTo>
                  <a:cubicBezTo>
                    <a:pt x="1087" y="3303"/>
                    <a:pt x="1184" y="3186"/>
                    <a:pt x="1299" y="3020"/>
                  </a:cubicBezTo>
                  <a:lnTo>
                    <a:pt x="1299" y="3020"/>
                  </a:lnTo>
                  <a:cubicBezTo>
                    <a:pt x="1285" y="3067"/>
                    <a:pt x="1276" y="3105"/>
                    <a:pt x="1276" y="3133"/>
                  </a:cubicBezTo>
                  <a:cubicBezTo>
                    <a:pt x="1271" y="3171"/>
                    <a:pt x="1304" y="3241"/>
                    <a:pt x="1370" y="3255"/>
                  </a:cubicBezTo>
                  <a:cubicBezTo>
                    <a:pt x="1370" y="3256"/>
                    <a:pt x="1371" y="3256"/>
                    <a:pt x="1372" y="3256"/>
                  </a:cubicBezTo>
                  <a:cubicBezTo>
                    <a:pt x="1450" y="3256"/>
                    <a:pt x="1865" y="2679"/>
                    <a:pt x="1981" y="2437"/>
                  </a:cubicBezTo>
                  <a:cubicBezTo>
                    <a:pt x="2103" y="2122"/>
                    <a:pt x="2226" y="1332"/>
                    <a:pt x="2226" y="1332"/>
                  </a:cubicBezTo>
                  <a:cubicBezTo>
                    <a:pt x="2240" y="988"/>
                    <a:pt x="2028" y="419"/>
                    <a:pt x="2028" y="419"/>
                  </a:cubicBezTo>
                  <a:cubicBezTo>
                    <a:pt x="2028" y="419"/>
                    <a:pt x="1341" y="43"/>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15;p44">
              <a:extLst>
                <a:ext uri="{FF2B5EF4-FFF2-40B4-BE49-F238E27FC236}">
                  <a16:creationId xmlns:a16="http://schemas.microsoft.com/office/drawing/2014/main" id="{1A399362-37F7-F493-4832-D19E7BDB3F8B}"/>
                </a:ext>
              </a:extLst>
            </p:cNvPr>
            <p:cNvSpPr/>
            <p:nvPr/>
          </p:nvSpPr>
          <p:spPr>
            <a:xfrm>
              <a:off x="7442547" y="2469026"/>
              <a:ext cx="189385" cy="184874"/>
            </a:xfrm>
            <a:custGeom>
              <a:avLst/>
              <a:gdLst/>
              <a:ahLst/>
              <a:cxnLst/>
              <a:rect l="l" t="t" r="r" b="b"/>
              <a:pathLst>
                <a:path w="5626" h="5492" extrusionOk="0">
                  <a:moveTo>
                    <a:pt x="2644" y="0"/>
                  </a:moveTo>
                  <a:cubicBezTo>
                    <a:pt x="1818" y="0"/>
                    <a:pt x="785" y="352"/>
                    <a:pt x="466" y="1328"/>
                  </a:cubicBezTo>
                  <a:cubicBezTo>
                    <a:pt x="0" y="2744"/>
                    <a:pt x="870" y="3445"/>
                    <a:pt x="870" y="3445"/>
                  </a:cubicBezTo>
                  <a:cubicBezTo>
                    <a:pt x="870" y="3445"/>
                    <a:pt x="1912" y="5492"/>
                    <a:pt x="3475" y="5492"/>
                  </a:cubicBezTo>
                  <a:cubicBezTo>
                    <a:pt x="3616" y="5492"/>
                    <a:pt x="3760" y="5475"/>
                    <a:pt x="3909" y="5439"/>
                  </a:cubicBezTo>
                  <a:cubicBezTo>
                    <a:pt x="5334" y="5091"/>
                    <a:pt x="5626" y="2664"/>
                    <a:pt x="5527" y="2452"/>
                  </a:cubicBezTo>
                  <a:cubicBezTo>
                    <a:pt x="5442" y="2264"/>
                    <a:pt x="5170" y="2132"/>
                    <a:pt x="5170" y="2132"/>
                  </a:cubicBezTo>
                  <a:cubicBezTo>
                    <a:pt x="5339" y="1168"/>
                    <a:pt x="3467" y="1826"/>
                    <a:pt x="3763" y="533"/>
                  </a:cubicBezTo>
                  <a:cubicBezTo>
                    <a:pt x="3832" y="224"/>
                    <a:pt x="3304" y="0"/>
                    <a:pt x="2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16;p44">
              <a:extLst>
                <a:ext uri="{FF2B5EF4-FFF2-40B4-BE49-F238E27FC236}">
                  <a16:creationId xmlns:a16="http://schemas.microsoft.com/office/drawing/2014/main" id="{BD23376F-8CD7-5CDA-26A4-224868ECB2BB}"/>
                </a:ext>
              </a:extLst>
            </p:cNvPr>
            <p:cNvSpPr/>
            <p:nvPr/>
          </p:nvSpPr>
          <p:spPr>
            <a:xfrm>
              <a:off x="7083604" y="2719912"/>
              <a:ext cx="735189" cy="784134"/>
            </a:xfrm>
            <a:custGeom>
              <a:avLst/>
              <a:gdLst/>
              <a:ahLst/>
              <a:cxnLst/>
              <a:rect l="l" t="t" r="r" b="b"/>
              <a:pathLst>
                <a:path w="21840" h="23294" extrusionOk="0">
                  <a:moveTo>
                    <a:pt x="13069" y="1"/>
                  </a:moveTo>
                  <a:cubicBezTo>
                    <a:pt x="10706" y="1"/>
                    <a:pt x="9404" y="356"/>
                    <a:pt x="8570" y="860"/>
                  </a:cubicBezTo>
                  <a:cubicBezTo>
                    <a:pt x="7841" y="1302"/>
                    <a:pt x="4671" y="6504"/>
                    <a:pt x="4671" y="6504"/>
                  </a:cubicBezTo>
                  <a:lnTo>
                    <a:pt x="1124" y="1984"/>
                  </a:lnTo>
                  <a:lnTo>
                    <a:pt x="0" y="2755"/>
                  </a:lnTo>
                  <a:cubicBezTo>
                    <a:pt x="0" y="2755"/>
                    <a:pt x="3005" y="10254"/>
                    <a:pt x="4549" y="10254"/>
                  </a:cubicBezTo>
                  <a:cubicBezTo>
                    <a:pt x="4560" y="10254"/>
                    <a:pt x="4571" y="10254"/>
                    <a:pt x="4581" y="10253"/>
                  </a:cubicBezTo>
                  <a:cubicBezTo>
                    <a:pt x="5762" y="10164"/>
                    <a:pt x="8349" y="6801"/>
                    <a:pt x="8349" y="6801"/>
                  </a:cubicBezTo>
                  <a:lnTo>
                    <a:pt x="8349" y="6801"/>
                  </a:lnTo>
                  <a:cubicBezTo>
                    <a:pt x="7342" y="13635"/>
                    <a:pt x="8612" y="22756"/>
                    <a:pt x="8612" y="22756"/>
                  </a:cubicBezTo>
                  <a:cubicBezTo>
                    <a:pt x="10294" y="23157"/>
                    <a:pt x="12008" y="23294"/>
                    <a:pt x="13562" y="23294"/>
                  </a:cubicBezTo>
                  <a:cubicBezTo>
                    <a:pt x="16868" y="23294"/>
                    <a:pt x="19450" y="22676"/>
                    <a:pt x="19450" y="22676"/>
                  </a:cubicBezTo>
                  <a:cubicBezTo>
                    <a:pt x="17587" y="14167"/>
                    <a:pt x="18067" y="7709"/>
                    <a:pt x="18067" y="7708"/>
                  </a:cubicBezTo>
                  <a:lnTo>
                    <a:pt x="18067" y="7708"/>
                  </a:lnTo>
                  <a:cubicBezTo>
                    <a:pt x="18137" y="7765"/>
                    <a:pt x="19064" y="9185"/>
                    <a:pt x="19309" y="10239"/>
                  </a:cubicBezTo>
                  <a:cubicBezTo>
                    <a:pt x="19492" y="11448"/>
                    <a:pt x="19948" y="16636"/>
                    <a:pt x="19948" y="16636"/>
                  </a:cubicBezTo>
                  <a:lnTo>
                    <a:pt x="21110" y="16876"/>
                  </a:lnTo>
                  <a:cubicBezTo>
                    <a:pt x="21110" y="16876"/>
                    <a:pt x="21839" y="10879"/>
                    <a:pt x="21740" y="9618"/>
                  </a:cubicBezTo>
                  <a:cubicBezTo>
                    <a:pt x="21736" y="8936"/>
                    <a:pt x="19186" y="1787"/>
                    <a:pt x="18062" y="865"/>
                  </a:cubicBezTo>
                  <a:cubicBezTo>
                    <a:pt x="17272" y="371"/>
                    <a:pt x="15160" y="46"/>
                    <a:pt x="13683" y="9"/>
                  </a:cubicBezTo>
                  <a:cubicBezTo>
                    <a:pt x="13471" y="3"/>
                    <a:pt x="13266" y="1"/>
                    <a:pt x="13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7;p44">
              <a:extLst>
                <a:ext uri="{FF2B5EF4-FFF2-40B4-BE49-F238E27FC236}">
                  <a16:creationId xmlns:a16="http://schemas.microsoft.com/office/drawing/2014/main" id="{576B0887-52C7-9A70-0FFD-511CA2CBEF6C}"/>
                </a:ext>
              </a:extLst>
            </p:cNvPr>
            <p:cNvSpPr/>
            <p:nvPr/>
          </p:nvSpPr>
          <p:spPr>
            <a:xfrm>
              <a:off x="7521721" y="2721460"/>
              <a:ext cx="103411" cy="278389"/>
            </a:xfrm>
            <a:custGeom>
              <a:avLst/>
              <a:gdLst/>
              <a:ahLst/>
              <a:cxnLst/>
              <a:rect l="l" t="t" r="r" b="b"/>
              <a:pathLst>
                <a:path w="3072" h="8270" extrusionOk="0">
                  <a:moveTo>
                    <a:pt x="1063" y="0"/>
                  </a:moveTo>
                  <a:cubicBezTo>
                    <a:pt x="1294" y="122"/>
                    <a:pt x="1571" y="273"/>
                    <a:pt x="1891" y="442"/>
                  </a:cubicBezTo>
                  <a:cubicBezTo>
                    <a:pt x="2192" y="598"/>
                    <a:pt x="2531" y="776"/>
                    <a:pt x="2902" y="969"/>
                  </a:cubicBezTo>
                  <a:lnTo>
                    <a:pt x="2879" y="983"/>
                  </a:lnTo>
                  <a:lnTo>
                    <a:pt x="2822" y="1011"/>
                  </a:lnTo>
                  <a:cubicBezTo>
                    <a:pt x="2771" y="1035"/>
                    <a:pt x="2719" y="1063"/>
                    <a:pt x="2667" y="1087"/>
                  </a:cubicBezTo>
                  <a:cubicBezTo>
                    <a:pt x="2564" y="1138"/>
                    <a:pt x="2460" y="1190"/>
                    <a:pt x="2352" y="1247"/>
                  </a:cubicBezTo>
                  <a:cubicBezTo>
                    <a:pt x="2117" y="1364"/>
                    <a:pt x="1872" y="1487"/>
                    <a:pt x="1623" y="1609"/>
                  </a:cubicBezTo>
                  <a:cubicBezTo>
                    <a:pt x="1825" y="1797"/>
                    <a:pt x="2032" y="1995"/>
                    <a:pt x="2248" y="2192"/>
                  </a:cubicBezTo>
                  <a:cubicBezTo>
                    <a:pt x="2131" y="2503"/>
                    <a:pt x="2009" y="2818"/>
                    <a:pt x="1886" y="3142"/>
                  </a:cubicBezTo>
                  <a:cubicBezTo>
                    <a:pt x="1058" y="5325"/>
                    <a:pt x="358" y="7234"/>
                    <a:pt x="0" y="8269"/>
                  </a:cubicBezTo>
                  <a:cubicBezTo>
                    <a:pt x="419" y="7258"/>
                    <a:pt x="1162" y="5367"/>
                    <a:pt x="1990" y="3180"/>
                  </a:cubicBezTo>
                  <a:cubicBezTo>
                    <a:pt x="2121" y="2832"/>
                    <a:pt x="2248" y="2493"/>
                    <a:pt x="2375" y="2164"/>
                  </a:cubicBezTo>
                  <a:cubicBezTo>
                    <a:pt x="2173" y="1980"/>
                    <a:pt x="1980" y="1806"/>
                    <a:pt x="1792" y="1632"/>
                  </a:cubicBezTo>
                  <a:cubicBezTo>
                    <a:pt x="2253" y="1397"/>
                    <a:pt x="2681" y="1176"/>
                    <a:pt x="3072" y="969"/>
                  </a:cubicBezTo>
                  <a:cubicBezTo>
                    <a:pt x="2851" y="861"/>
                    <a:pt x="2634" y="753"/>
                    <a:pt x="2432" y="654"/>
                  </a:cubicBezTo>
                  <a:cubicBezTo>
                    <a:pt x="2248" y="565"/>
                    <a:pt x="2074" y="485"/>
                    <a:pt x="1910" y="405"/>
                  </a:cubicBezTo>
                  <a:cubicBezTo>
                    <a:pt x="1585" y="245"/>
                    <a:pt x="1303" y="113"/>
                    <a:pt x="106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18;p44">
              <a:extLst>
                <a:ext uri="{FF2B5EF4-FFF2-40B4-BE49-F238E27FC236}">
                  <a16:creationId xmlns:a16="http://schemas.microsoft.com/office/drawing/2014/main" id="{95B09D54-0BEC-CB21-00DA-C561A3DA24D0}"/>
                </a:ext>
              </a:extLst>
            </p:cNvPr>
            <p:cNvSpPr/>
            <p:nvPr/>
          </p:nvSpPr>
          <p:spPr>
            <a:xfrm>
              <a:off x="7424335" y="2721460"/>
              <a:ext cx="97419" cy="278389"/>
            </a:xfrm>
            <a:custGeom>
              <a:avLst/>
              <a:gdLst/>
              <a:ahLst/>
              <a:cxnLst/>
              <a:rect l="l" t="t" r="r" b="b"/>
              <a:pathLst>
                <a:path w="2894" h="8270" extrusionOk="0">
                  <a:moveTo>
                    <a:pt x="2131" y="0"/>
                  </a:moveTo>
                  <a:cubicBezTo>
                    <a:pt x="1882" y="141"/>
                    <a:pt x="1586" y="315"/>
                    <a:pt x="1242" y="513"/>
                  </a:cubicBezTo>
                  <a:cubicBezTo>
                    <a:pt x="1073" y="616"/>
                    <a:pt x="889" y="725"/>
                    <a:pt x="697" y="837"/>
                  </a:cubicBezTo>
                  <a:cubicBezTo>
                    <a:pt x="475" y="969"/>
                    <a:pt x="245" y="1106"/>
                    <a:pt x="0" y="1251"/>
                  </a:cubicBezTo>
                  <a:cubicBezTo>
                    <a:pt x="381" y="1322"/>
                    <a:pt x="791" y="1402"/>
                    <a:pt x="1223" y="1487"/>
                  </a:cubicBezTo>
                  <a:cubicBezTo>
                    <a:pt x="988" y="1703"/>
                    <a:pt x="744" y="1929"/>
                    <a:pt x="490" y="2164"/>
                  </a:cubicBezTo>
                  <a:cubicBezTo>
                    <a:pt x="602" y="2455"/>
                    <a:pt x="720" y="2761"/>
                    <a:pt x="838" y="3067"/>
                  </a:cubicBezTo>
                  <a:cubicBezTo>
                    <a:pt x="1694" y="5301"/>
                    <a:pt x="2460" y="7234"/>
                    <a:pt x="2893" y="8269"/>
                  </a:cubicBezTo>
                  <a:cubicBezTo>
                    <a:pt x="2522" y="7211"/>
                    <a:pt x="1797" y="5259"/>
                    <a:pt x="941" y="3029"/>
                  </a:cubicBezTo>
                  <a:cubicBezTo>
                    <a:pt x="828" y="2742"/>
                    <a:pt x="720" y="2465"/>
                    <a:pt x="617" y="2192"/>
                  </a:cubicBezTo>
                  <a:cubicBezTo>
                    <a:pt x="899" y="1929"/>
                    <a:pt x="1172" y="1670"/>
                    <a:pt x="1435" y="1421"/>
                  </a:cubicBezTo>
                  <a:cubicBezTo>
                    <a:pt x="1186" y="1378"/>
                    <a:pt x="946" y="1336"/>
                    <a:pt x="711" y="1294"/>
                  </a:cubicBezTo>
                  <a:cubicBezTo>
                    <a:pt x="607" y="1275"/>
                    <a:pt x="508" y="1261"/>
                    <a:pt x="410" y="1242"/>
                  </a:cubicBezTo>
                  <a:cubicBezTo>
                    <a:pt x="358" y="1233"/>
                    <a:pt x="311" y="1223"/>
                    <a:pt x="264" y="1214"/>
                  </a:cubicBezTo>
                  <a:lnTo>
                    <a:pt x="221" y="1209"/>
                  </a:lnTo>
                  <a:cubicBezTo>
                    <a:pt x="602" y="969"/>
                    <a:pt x="955" y="748"/>
                    <a:pt x="1266" y="555"/>
                  </a:cubicBezTo>
                  <a:cubicBezTo>
                    <a:pt x="1600" y="339"/>
                    <a:pt x="1891" y="155"/>
                    <a:pt x="21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9;p44">
              <a:extLst>
                <a:ext uri="{FF2B5EF4-FFF2-40B4-BE49-F238E27FC236}">
                  <a16:creationId xmlns:a16="http://schemas.microsoft.com/office/drawing/2014/main" id="{ABFBE8E0-649C-9F35-85EB-D9BA677540E1}"/>
                </a:ext>
              </a:extLst>
            </p:cNvPr>
            <p:cNvSpPr/>
            <p:nvPr/>
          </p:nvSpPr>
          <p:spPr>
            <a:xfrm>
              <a:off x="7499066" y="2754382"/>
              <a:ext cx="54331" cy="245467"/>
            </a:xfrm>
            <a:custGeom>
              <a:avLst/>
              <a:gdLst/>
              <a:ahLst/>
              <a:cxnLst/>
              <a:rect l="l" t="t" r="r" b="b"/>
              <a:pathLst>
                <a:path w="1614" h="7292" extrusionOk="0">
                  <a:moveTo>
                    <a:pt x="0" y="1"/>
                  </a:moveTo>
                  <a:lnTo>
                    <a:pt x="673" y="7291"/>
                  </a:lnTo>
                  <a:lnTo>
                    <a:pt x="1614" y="1"/>
                  </a:lnTo>
                  <a:lnTo>
                    <a:pt x="1614" y="1"/>
                  </a:lnTo>
                  <a:cubicBezTo>
                    <a:pt x="1614" y="1"/>
                    <a:pt x="1265" y="270"/>
                    <a:pt x="787" y="270"/>
                  </a:cubicBezTo>
                  <a:cubicBezTo>
                    <a:pt x="548" y="270"/>
                    <a:pt x="276" y="20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0;p44">
              <a:extLst>
                <a:ext uri="{FF2B5EF4-FFF2-40B4-BE49-F238E27FC236}">
                  <a16:creationId xmlns:a16="http://schemas.microsoft.com/office/drawing/2014/main" id="{8114A676-B5A6-2C11-8914-DEC1AED8F154}"/>
                </a:ext>
              </a:extLst>
            </p:cNvPr>
            <p:cNvSpPr/>
            <p:nvPr/>
          </p:nvSpPr>
          <p:spPr>
            <a:xfrm>
              <a:off x="7456315" y="2553923"/>
              <a:ext cx="146869" cy="209583"/>
            </a:xfrm>
            <a:custGeom>
              <a:avLst/>
              <a:gdLst/>
              <a:ahLst/>
              <a:cxnLst/>
              <a:rect l="l" t="t" r="r" b="b"/>
              <a:pathLst>
                <a:path w="4363" h="6226" extrusionOk="0">
                  <a:moveTo>
                    <a:pt x="588" y="1"/>
                  </a:moveTo>
                  <a:cubicBezTo>
                    <a:pt x="588" y="1"/>
                    <a:pt x="419" y="278"/>
                    <a:pt x="306" y="833"/>
                  </a:cubicBezTo>
                  <a:cubicBezTo>
                    <a:pt x="306" y="833"/>
                    <a:pt x="0" y="3166"/>
                    <a:pt x="1191" y="3914"/>
                  </a:cubicBezTo>
                  <a:lnTo>
                    <a:pt x="1181" y="4977"/>
                  </a:lnTo>
                  <a:lnTo>
                    <a:pt x="1270" y="5956"/>
                  </a:lnTo>
                  <a:cubicBezTo>
                    <a:pt x="1546" y="6158"/>
                    <a:pt x="1818" y="6225"/>
                    <a:pt x="2057" y="6225"/>
                  </a:cubicBezTo>
                  <a:cubicBezTo>
                    <a:pt x="2535" y="6225"/>
                    <a:pt x="2884" y="5956"/>
                    <a:pt x="2884" y="5956"/>
                  </a:cubicBezTo>
                  <a:lnTo>
                    <a:pt x="3006" y="4977"/>
                  </a:lnTo>
                  <a:lnTo>
                    <a:pt x="2954" y="3844"/>
                  </a:lnTo>
                  <a:cubicBezTo>
                    <a:pt x="3636" y="3336"/>
                    <a:pt x="3806" y="2371"/>
                    <a:pt x="3806" y="2371"/>
                  </a:cubicBezTo>
                  <a:cubicBezTo>
                    <a:pt x="3806" y="2371"/>
                    <a:pt x="3806" y="2371"/>
                    <a:pt x="3806" y="2371"/>
                  </a:cubicBezTo>
                  <a:cubicBezTo>
                    <a:pt x="3815" y="2371"/>
                    <a:pt x="4059" y="2367"/>
                    <a:pt x="4267" y="1887"/>
                  </a:cubicBezTo>
                  <a:cubicBezTo>
                    <a:pt x="4363" y="1664"/>
                    <a:pt x="4279" y="1417"/>
                    <a:pt x="4105" y="1417"/>
                  </a:cubicBezTo>
                  <a:cubicBezTo>
                    <a:pt x="4040" y="1417"/>
                    <a:pt x="3962" y="1451"/>
                    <a:pt x="3876" y="1534"/>
                  </a:cubicBezTo>
                  <a:cubicBezTo>
                    <a:pt x="3876" y="1534"/>
                    <a:pt x="3707" y="1511"/>
                    <a:pt x="3622" y="1407"/>
                  </a:cubicBezTo>
                  <a:cubicBezTo>
                    <a:pt x="3622" y="1407"/>
                    <a:pt x="3759" y="1040"/>
                    <a:pt x="3707" y="683"/>
                  </a:cubicBezTo>
                  <a:cubicBezTo>
                    <a:pt x="3655" y="320"/>
                    <a:pt x="1078" y="86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321;p44">
              <a:extLst>
                <a:ext uri="{FF2B5EF4-FFF2-40B4-BE49-F238E27FC236}">
                  <a16:creationId xmlns:a16="http://schemas.microsoft.com/office/drawing/2014/main" id="{A764E43E-79DA-2AF8-8ED6-4D2FF6A5E984}"/>
                </a:ext>
              </a:extLst>
            </p:cNvPr>
            <p:cNvGrpSpPr/>
            <p:nvPr/>
          </p:nvGrpSpPr>
          <p:grpSpPr>
            <a:xfrm>
              <a:off x="6999684" y="2599199"/>
              <a:ext cx="791706" cy="776389"/>
              <a:chOff x="6999684" y="2599199"/>
              <a:chExt cx="791706" cy="776389"/>
            </a:xfrm>
          </p:grpSpPr>
          <p:sp>
            <p:nvSpPr>
              <p:cNvPr id="1305" name="Google Shape;1322;p44">
                <a:extLst>
                  <a:ext uri="{FF2B5EF4-FFF2-40B4-BE49-F238E27FC236}">
                    <a16:creationId xmlns:a16="http://schemas.microsoft.com/office/drawing/2014/main" id="{6E1D7728-F907-53C0-9679-C448BB7127C0}"/>
                  </a:ext>
                </a:extLst>
              </p:cNvPr>
              <p:cNvSpPr/>
              <p:nvPr/>
            </p:nvSpPr>
            <p:spPr>
              <a:xfrm>
                <a:off x="6999684" y="2773368"/>
                <a:ext cx="56856" cy="13566"/>
              </a:xfrm>
              <a:custGeom>
                <a:avLst/>
                <a:gdLst/>
                <a:ahLst/>
                <a:cxnLst/>
                <a:rect l="l" t="t" r="r" b="b"/>
                <a:pathLst>
                  <a:path w="1689" h="403" extrusionOk="0">
                    <a:moveTo>
                      <a:pt x="0" y="1"/>
                    </a:moveTo>
                    <a:lnTo>
                      <a:pt x="0" y="1"/>
                    </a:lnTo>
                    <a:cubicBezTo>
                      <a:pt x="160" y="72"/>
                      <a:pt x="466" y="184"/>
                      <a:pt x="819" y="307"/>
                    </a:cubicBezTo>
                    <a:cubicBezTo>
                      <a:pt x="866" y="321"/>
                      <a:pt x="908" y="335"/>
                      <a:pt x="950" y="349"/>
                    </a:cubicBezTo>
                    <a:cubicBezTo>
                      <a:pt x="993" y="363"/>
                      <a:pt x="1035" y="377"/>
                      <a:pt x="1082" y="382"/>
                    </a:cubicBezTo>
                    <a:cubicBezTo>
                      <a:pt x="1167" y="396"/>
                      <a:pt x="1251" y="401"/>
                      <a:pt x="1327" y="401"/>
                    </a:cubicBezTo>
                    <a:cubicBezTo>
                      <a:pt x="1371" y="402"/>
                      <a:pt x="1412" y="403"/>
                      <a:pt x="1451" y="403"/>
                    </a:cubicBezTo>
                    <a:cubicBezTo>
                      <a:pt x="1546" y="403"/>
                      <a:pt x="1625" y="399"/>
                      <a:pt x="1689" y="396"/>
                    </a:cubicBezTo>
                    <a:cubicBezTo>
                      <a:pt x="1599" y="387"/>
                      <a:pt x="1477" y="377"/>
                      <a:pt x="1327" y="363"/>
                    </a:cubicBezTo>
                    <a:cubicBezTo>
                      <a:pt x="1251" y="354"/>
                      <a:pt x="1171" y="349"/>
                      <a:pt x="1091" y="335"/>
                    </a:cubicBezTo>
                    <a:cubicBezTo>
                      <a:pt x="1049" y="330"/>
                      <a:pt x="1011" y="311"/>
                      <a:pt x="964" y="297"/>
                    </a:cubicBezTo>
                    <a:cubicBezTo>
                      <a:pt x="922" y="283"/>
                      <a:pt x="880" y="269"/>
                      <a:pt x="837" y="255"/>
                    </a:cubicBezTo>
                    <a:cubicBezTo>
                      <a:pt x="485" y="133"/>
                      <a:pt x="169" y="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23;p44">
                <a:extLst>
                  <a:ext uri="{FF2B5EF4-FFF2-40B4-BE49-F238E27FC236}">
                    <a16:creationId xmlns:a16="http://schemas.microsoft.com/office/drawing/2014/main" id="{4CA9A808-6C68-881D-8382-231D7EDD0456}"/>
                  </a:ext>
                </a:extLst>
              </p:cNvPr>
              <p:cNvSpPr/>
              <p:nvPr/>
            </p:nvSpPr>
            <p:spPr>
              <a:xfrm>
                <a:off x="6999819" y="2762932"/>
                <a:ext cx="58775" cy="12758"/>
              </a:xfrm>
              <a:custGeom>
                <a:avLst/>
                <a:gdLst/>
                <a:ahLst/>
                <a:cxnLst/>
                <a:rect l="l" t="t" r="r" b="b"/>
                <a:pathLst>
                  <a:path w="1746" h="379" extrusionOk="0">
                    <a:moveTo>
                      <a:pt x="1" y="1"/>
                    </a:moveTo>
                    <a:lnTo>
                      <a:pt x="1" y="1"/>
                    </a:lnTo>
                    <a:cubicBezTo>
                      <a:pt x="165" y="76"/>
                      <a:pt x="476" y="198"/>
                      <a:pt x="847" y="297"/>
                    </a:cubicBezTo>
                    <a:cubicBezTo>
                      <a:pt x="1036" y="353"/>
                      <a:pt x="1219" y="372"/>
                      <a:pt x="1370" y="377"/>
                    </a:cubicBezTo>
                    <a:cubicBezTo>
                      <a:pt x="1408" y="378"/>
                      <a:pt x="1446" y="379"/>
                      <a:pt x="1481" y="379"/>
                    </a:cubicBezTo>
                    <a:cubicBezTo>
                      <a:pt x="1588" y="379"/>
                      <a:pt x="1679" y="373"/>
                      <a:pt x="1746" y="363"/>
                    </a:cubicBezTo>
                    <a:cubicBezTo>
                      <a:pt x="1656" y="358"/>
                      <a:pt x="1525" y="349"/>
                      <a:pt x="1374" y="334"/>
                    </a:cubicBezTo>
                    <a:cubicBezTo>
                      <a:pt x="1219" y="320"/>
                      <a:pt x="1045" y="297"/>
                      <a:pt x="862" y="245"/>
                    </a:cubicBezTo>
                    <a:cubicBezTo>
                      <a:pt x="495" y="146"/>
                      <a:pt x="175"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24;p44">
                <a:extLst>
                  <a:ext uri="{FF2B5EF4-FFF2-40B4-BE49-F238E27FC236}">
                    <a16:creationId xmlns:a16="http://schemas.microsoft.com/office/drawing/2014/main" id="{03E308FC-A24B-AFE6-682C-52E62922EFBC}"/>
                  </a:ext>
                </a:extLst>
              </p:cNvPr>
              <p:cNvSpPr/>
              <p:nvPr/>
            </p:nvSpPr>
            <p:spPr>
              <a:xfrm>
                <a:off x="7011702" y="2756435"/>
                <a:ext cx="50561" cy="8651"/>
              </a:xfrm>
              <a:custGeom>
                <a:avLst/>
                <a:gdLst/>
                <a:ahLst/>
                <a:cxnLst/>
                <a:rect l="l" t="t" r="r" b="b"/>
                <a:pathLst>
                  <a:path w="1502" h="257" extrusionOk="0">
                    <a:moveTo>
                      <a:pt x="1" y="1"/>
                    </a:moveTo>
                    <a:cubicBezTo>
                      <a:pt x="146" y="57"/>
                      <a:pt x="414" y="146"/>
                      <a:pt x="734" y="217"/>
                    </a:cubicBezTo>
                    <a:cubicBezTo>
                      <a:pt x="899" y="250"/>
                      <a:pt x="1054" y="250"/>
                      <a:pt x="1186" y="255"/>
                    </a:cubicBezTo>
                    <a:cubicBezTo>
                      <a:pt x="1224" y="256"/>
                      <a:pt x="1261" y="257"/>
                      <a:pt x="1295" y="257"/>
                    </a:cubicBezTo>
                    <a:cubicBezTo>
                      <a:pt x="1378" y="257"/>
                      <a:pt x="1448" y="253"/>
                      <a:pt x="1501" y="250"/>
                    </a:cubicBezTo>
                    <a:cubicBezTo>
                      <a:pt x="1426" y="241"/>
                      <a:pt x="1318" y="231"/>
                      <a:pt x="1186" y="217"/>
                    </a:cubicBezTo>
                    <a:cubicBezTo>
                      <a:pt x="1059" y="203"/>
                      <a:pt x="904" y="198"/>
                      <a:pt x="748" y="165"/>
                    </a:cubicBezTo>
                    <a:cubicBezTo>
                      <a:pt x="429" y="95"/>
                      <a:pt x="156" y="2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25;p44">
                <a:extLst>
                  <a:ext uri="{FF2B5EF4-FFF2-40B4-BE49-F238E27FC236}">
                    <a16:creationId xmlns:a16="http://schemas.microsoft.com/office/drawing/2014/main" id="{334E5DB6-23CA-4D6E-B3FF-C90407B100DA}"/>
                  </a:ext>
                </a:extLst>
              </p:cNvPr>
              <p:cNvSpPr/>
              <p:nvPr/>
            </p:nvSpPr>
            <p:spPr>
              <a:xfrm>
                <a:off x="7751769" y="3310956"/>
                <a:ext cx="18077" cy="55745"/>
              </a:xfrm>
              <a:custGeom>
                <a:avLst/>
                <a:gdLst/>
                <a:ahLst/>
                <a:cxnLst/>
                <a:rect l="l" t="t" r="r" b="b"/>
                <a:pathLst>
                  <a:path w="537" h="1656" extrusionOk="0">
                    <a:moveTo>
                      <a:pt x="537" y="0"/>
                    </a:moveTo>
                    <a:lnTo>
                      <a:pt x="537" y="0"/>
                    </a:lnTo>
                    <a:cubicBezTo>
                      <a:pt x="494" y="174"/>
                      <a:pt x="438" y="499"/>
                      <a:pt x="372" y="870"/>
                    </a:cubicBezTo>
                    <a:cubicBezTo>
                      <a:pt x="363" y="913"/>
                      <a:pt x="353" y="960"/>
                      <a:pt x="339" y="1002"/>
                    </a:cubicBezTo>
                    <a:cubicBezTo>
                      <a:pt x="330" y="1044"/>
                      <a:pt x="311" y="1082"/>
                      <a:pt x="297" y="1124"/>
                    </a:cubicBezTo>
                    <a:cubicBezTo>
                      <a:pt x="259" y="1199"/>
                      <a:pt x="217" y="1270"/>
                      <a:pt x="179" y="1336"/>
                    </a:cubicBezTo>
                    <a:cubicBezTo>
                      <a:pt x="109" y="1468"/>
                      <a:pt x="43" y="1580"/>
                      <a:pt x="1" y="1656"/>
                    </a:cubicBezTo>
                    <a:cubicBezTo>
                      <a:pt x="57" y="1585"/>
                      <a:pt x="132" y="1486"/>
                      <a:pt x="217" y="1359"/>
                    </a:cubicBezTo>
                    <a:cubicBezTo>
                      <a:pt x="255" y="1294"/>
                      <a:pt x="302" y="1223"/>
                      <a:pt x="339" y="1143"/>
                    </a:cubicBezTo>
                    <a:cubicBezTo>
                      <a:pt x="358" y="1105"/>
                      <a:pt x="382" y="1063"/>
                      <a:pt x="391" y="1016"/>
                    </a:cubicBezTo>
                    <a:cubicBezTo>
                      <a:pt x="405" y="974"/>
                      <a:pt x="415" y="927"/>
                      <a:pt x="424" y="880"/>
                    </a:cubicBezTo>
                    <a:cubicBezTo>
                      <a:pt x="494" y="508"/>
                      <a:pt x="527" y="179"/>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26;p44">
                <a:extLst>
                  <a:ext uri="{FF2B5EF4-FFF2-40B4-BE49-F238E27FC236}">
                    <a16:creationId xmlns:a16="http://schemas.microsoft.com/office/drawing/2014/main" id="{6F89EC82-D3D5-D58E-0B05-03BFFB015B56}"/>
                  </a:ext>
                </a:extLst>
              </p:cNvPr>
              <p:cNvSpPr/>
              <p:nvPr/>
            </p:nvSpPr>
            <p:spPr>
              <a:xfrm>
                <a:off x="7759848" y="3314120"/>
                <a:ext cx="20467" cy="59549"/>
              </a:xfrm>
              <a:custGeom>
                <a:avLst/>
                <a:gdLst/>
                <a:ahLst/>
                <a:cxnLst/>
                <a:rect l="l" t="t" r="r" b="b"/>
                <a:pathLst>
                  <a:path w="608" h="1769" extrusionOk="0">
                    <a:moveTo>
                      <a:pt x="607" y="0"/>
                    </a:moveTo>
                    <a:lnTo>
                      <a:pt x="607" y="0"/>
                    </a:lnTo>
                    <a:cubicBezTo>
                      <a:pt x="560" y="184"/>
                      <a:pt x="504" y="532"/>
                      <a:pt x="410" y="927"/>
                    </a:cubicBezTo>
                    <a:cubicBezTo>
                      <a:pt x="400" y="974"/>
                      <a:pt x="386" y="1021"/>
                      <a:pt x="367" y="1063"/>
                    </a:cubicBezTo>
                    <a:cubicBezTo>
                      <a:pt x="353" y="1110"/>
                      <a:pt x="330" y="1153"/>
                      <a:pt x="311" y="1190"/>
                    </a:cubicBezTo>
                    <a:cubicBezTo>
                      <a:pt x="269" y="1275"/>
                      <a:pt x="226" y="1350"/>
                      <a:pt x="189" y="1425"/>
                    </a:cubicBezTo>
                    <a:cubicBezTo>
                      <a:pt x="109" y="1566"/>
                      <a:pt x="43" y="1684"/>
                      <a:pt x="0" y="1769"/>
                    </a:cubicBezTo>
                    <a:cubicBezTo>
                      <a:pt x="57" y="1693"/>
                      <a:pt x="137" y="1581"/>
                      <a:pt x="222" y="1444"/>
                    </a:cubicBezTo>
                    <a:cubicBezTo>
                      <a:pt x="264" y="1374"/>
                      <a:pt x="311" y="1298"/>
                      <a:pt x="353" y="1214"/>
                    </a:cubicBezTo>
                    <a:cubicBezTo>
                      <a:pt x="377" y="1176"/>
                      <a:pt x="400" y="1129"/>
                      <a:pt x="419" y="1087"/>
                    </a:cubicBezTo>
                    <a:cubicBezTo>
                      <a:pt x="438" y="1035"/>
                      <a:pt x="452" y="988"/>
                      <a:pt x="466" y="936"/>
                    </a:cubicBezTo>
                    <a:cubicBezTo>
                      <a:pt x="560" y="541"/>
                      <a:pt x="593" y="188"/>
                      <a:pt x="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27;p44">
                <a:extLst>
                  <a:ext uri="{FF2B5EF4-FFF2-40B4-BE49-F238E27FC236}">
                    <a16:creationId xmlns:a16="http://schemas.microsoft.com/office/drawing/2014/main" id="{97B78D25-50D8-FDC8-84A0-8026F57968EB}"/>
                  </a:ext>
                </a:extLst>
              </p:cNvPr>
              <p:cNvSpPr/>
              <p:nvPr/>
            </p:nvSpPr>
            <p:spPr>
              <a:xfrm>
                <a:off x="7769678" y="3319169"/>
                <a:ext cx="21712" cy="56418"/>
              </a:xfrm>
              <a:custGeom>
                <a:avLst/>
                <a:gdLst/>
                <a:ahLst/>
                <a:cxnLst/>
                <a:rect l="l" t="t" r="r" b="b"/>
                <a:pathLst>
                  <a:path w="645" h="1676" extrusionOk="0">
                    <a:moveTo>
                      <a:pt x="645" y="1"/>
                    </a:moveTo>
                    <a:cubicBezTo>
                      <a:pt x="612" y="179"/>
                      <a:pt x="522" y="509"/>
                      <a:pt x="423" y="880"/>
                    </a:cubicBezTo>
                    <a:cubicBezTo>
                      <a:pt x="409" y="927"/>
                      <a:pt x="395" y="974"/>
                      <a:pt x="381" y="1017"/>
                    </a:cubicBezTo>
                    <a:cubicBezTo>
                      <a:pt x="362" y="1054"/>
                      <a:pt x="339" y="1097"/>
                      <a:pt x="320" y="1134"/>
                    </a:cubicBezTo>
                    <a:cubicBezTo>
                      <a:pt x="278" y="1214"/>
                      <a:pt x="235" y="1285"/>
                      <a:pt x="193" y="1351"/>
                    </a:cubicBezTo>
                    <a:cubicBezTo>
                      <a:pt x="113" y="1487"/>
                      <a:pt x="47" y="1595"/>
                      <a:pt x="0" y="1675"/>
                    </a:cubicBezTo>
                    <a:cubicBezTo>
                      <a:pt x="61" y="1605"/>
                      <a:pt x="141" y="1501"/>
                      <a:pt x="226" y="1374"/>
                    </a:cubicBezTo>
                    <a:cubicBezTo>
                      <a:pt x="273" y="1308"/>
                      <a:pt x="320" y="1238"/>
                      <a:pt x="362" y="1158"/>
                    </a:cubicBezTo>
                    <a:cubicBezTo>
                      <a:pt x="386" y="1120"/>
                      <a:pt x="409" y="1082"/>
                      <a:pt x="428" y="1035"/>
                    </a:cubicBezTo>
                    <a:cubicBezTo>
                      <a:pt x="447" y="988"/>
                      <a:pt x="461" y="941"/>
                      <a:pt x="475" y="894"/>
                    </a:cubicBezTo>
                    <a:cubicBezTo>
                      <a:pt x="579" y="523"/>
                      <a:pt x="645" y="184"/>
                      <a:pt x="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28;p44">
                <a:extLst>
                  <a:ext uri="{FF2B5EF4-FFF2-40B4-BE49-F238E27FC236}">
                    <a16:creationId xmlns:a16="http://schemas.microsoft.com/office/drawing/2014/main" id="{E8664D67-4899-65B9-D02F-F6ECAC108050}"/>
                  </a:ext>
                </a:extLst>
              </p:cNvPr>
              <p:cNvSpPr/>
              <p:nvPr/>
            </p:nvSpPr>
            <p:spPr>
              <a:xfrm>
                <a:off x="7498258" y="2599199"/>
                <a:ext cx="16360" cy="24944"/>
              </a:xfrm>
              <a:custGeom>
                <a:avLst/>
                <a:gdLst/>
                <a:ahLst/>
                <a:cxnLst/>
                <a:rect l="l" t="t" r="r" b="b"/>
                <a:pathLst>
                  <a:path w="486" h="741" extrusionOk="0">
                    <a:moveTo>
                      <a:pt x="448" y="1"/>
                    </a:moveTo>
                    <a:cubicBezTo>
                      <a:pt x="368" y="90"/>
                      <a:pt x="236" y="278"/>
                      <a:pt x="109" y="499"/>
                    </a:cubicBezTo>
                    <a:cubicBezTo>
                      <a:pt x="90" y="528"/>
                      <a:pt x="76" y="556"/>
                      <a:pt x="62" y="579"/>
                    </a:cubicBezTo>
                    <a:cubicBezTo>
                      <a:pt x="48" y="603"/>
                      <a:pt x="39" y="622"/>
                      <a:pt x="29" y="641"/>
                    </a:cubicBezTo>
                    <a:lnTo>
                      <a:pt x="6" y="678"/>
                    </a:lnTo>
                    <a:cubicBezTo>
                      <a:pt x="1" y="688"/>
                      <a:pt x="10" y="688"/>
                      <a:pt x="20" y="688"/>
                    </a:cubicBezTo>
                    <a:lnTo>
                      <a:pt x="39" y="697"/>
                    </a:lnTo>
                    <a:lnTo>
                      <a:pt x="76" y="711"/>
                    </a:lnTo>
                    <a:lnTo>
                      <a:pt x="109" y="721"/>
                    </a:lnTo>
                    <a:cubicBezTo>
                      <a:pt x="123" y="721"/>
                      <a:pt x="137" y="725"/>
                      <a:pt x="151" y="730"/>
                    </a:cubicBezTo>
                    <a:cubicBezTo>
                      <a:pt x="180" y="735"/>
                      <a:pt x="208" y="735"/>
                      <a:pt x="236" y="739"/>
                    </a:cubicBezTo>
                    <a:cubicBezTo>
                      <a:pt x="254" y="740"/>
                      <a:pt x="272" y="741"/>
                      <a:pt x="290" y="741"/>
                    </a:cubicBezTo>
                    <a:cubicBezTo>
                      <a:pt x="370" y="741"/>
                      <a:pt x="439" y="732"/>
                      <a:pt x="485" y="721"/>
                    </a:cubicBezTo>
                    <a:cubicBezTo>
                      <a:pt x="429" y="711"/>
                      <a:pt x="340" y="697"/>
                      <a:pt x="241" y="678"/>
                    </a:cubicBezTo>
                    <a:cubicBezTo>
                      <a:pt x="217" y="674"/>
                      <a:pt x="194" y="669"/>
                      <a:pt x="166" y="659"/>
                    </a:cubicBezTo>
                    <a:cubicBezTo>
                      <a:pt x="156" y="655"/>
                      <a:pt x="142" y="655"/>
                      <a:pt x="128" y="650"/>
                    </a:cubicBezTo>
                    <a:lnTo>
                      <a:pt x="119" y="645"/>
                    </a:lnTo>
                    <a:cubicBezTo>
                      <a:pt x="114" y="645"/>
                      <a:pt x="119" y="641"/>
                      <a:pt x="119" y="641"/>
                    </a:cubicBezTo>
                    <a:lnTo>
                      <a:pt x="133" y="622"/>
                    </a:lnTo>
                    <a:cubicBezTo>
                      <a:pt x="147" y="594"/>
                      <a:pt x="161" y="570"/>
                      <a:pt x="180" y="542"/>
                    </a:cubicBezTo>
                    <a:cubicBezTo>
                      <a:pt x="311" y="316"/>
                      <a:pt x="410" y="114"/>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29;p44">
              <a:extLst>
                <a:ext uri="{FF2B5EF4-FFF2-40B4-BE49-F238E27FC236}">
                  <a16:creationId xmlns:a16="http://schemas.microsoft.com/office/drawing/2014/main" id="{77DA9221-748E-4947-77C1-A1400951AD24}"/>
                </a:ext>
              </a:extLst>
            </p:cNvPr>
            <p:cNvSpPr/>
            <p:nvPr/>
          </p:nvSpPr>
          <p:spPr>
            <a:xfrm>
              <a:off x="7535152" y="2601521"/>
              <a:ext cx="17942" cy="16798"/>
            </a:xfrm>
            <a:custGeom>
              <a:avLst/>
              <a:gdLst/>
              <a:ahLst/>
              <a:cxnLst/>
              <a:rect l="l" t="t" r="r" b="b"/>
              <a:pathLst>
                <a:path w="533" h="499" extrusionOk="0">
                  <a:moveTo>
                    <a:pt x="269" y="0"/>
                  </a:moveTo>
                  <a:cubicBezTo>
                    <a:pt x="145" y="0"/>
                    <a:pt x="37" y="94"/>
                    <a:pt x="20" y="219"/>
                  </a:cubicBezTo>
                  <a:cubicBezTo>
                    <a:pt x="1" y="355"/>
                    <a:pt x="95" y="478"/>
                    <a:pt x="231" y="496"/>
                  </a:cubicBezTo>
                  <a:cubicBezTo>
                    <a:pt x="243" y="498"/>
                    <a:pt x="255" y="499"/>
                    <a:pt x="266" y="499"/>
                  </a:cubicBezTo>
                  <a:cubicBezTo>
                    <a:pt x="389" y="499"/>
                    <a:pt x="496" y="409"/>
                    <a:pt x="514" y="285"/>
                  </a:cubicBezTo>
                  <a:cubicBezTo>
                    <a:pt x="532" y="148"/>
                    <a:pt x="438" y="21"/>
                    <a:pt x="302" y="2"/>
                  </a:cubicBezTo>
                  <a:cubicBezTo>
                    <a:pt x="291" y="1"/>
                    <a:pt x="280"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0;p44">
              <a:extLst>
                <a:ext uri="{FF2B5EF4-FFF2-40B4-BE49-F238E27FC236}">
                  <a16:creationId xmlns:a16="http://schemas.microsoft.com/office/drawing/2014/main" id="{F0E73200-709F-499E-FE61-5A6AEF6E0CD9}"/>
                </a:ext>
              </a:extLst>
            </p:cNvPr>
            <p:cNvSpPr/>
            <p:nvPr/>
          </p:nvSpPr>
          <p:spPr>
            <a:xfrm>
              <a:off x="7537239" y="2605359"/>
              <a:ext cx="9998" cy="9426"/>
            </a:xfrm>
            <a:custGeom>
              <a:avLst/>
              <a:gdLst/>
              <a:ahLst/>
              <a:cxnLst/>
              <a:rect l="l" t="t" r="r" b="b"/>
              <a:pathLst>
                <a:path w="297" h="280" extrusionOk="0">
                  <a:moveTo>
                    <a:pt x="151" y="0"/>
                  </a:moveTo>
                  <a:cubicBezTo>
                    <a:pt x="79" y="0"/>
                    <a:pt x="18" y="50"/>
                    <a:pt x="9" y="119"/>
                  </a:cubicBezTo>
                  <a:cubicBezTo>
                    <a:pt x="0" y="199"/>
                    <a:pt x="52" y="269"/>
                    <a:pt x="132" y="279"/>
                  </a:cubicBezTo>
                  <a:cubicBezTo>
                    <a:pt x="138" y="280"/>
                    <a:pt x="144" y="280"/>
                    <a:pt x="149" y="280"/>
                  </a:cubicBezTo>
                  <a:cubicBezTo>
                    <a:pt x="218" y="280"/>
                    <a:pt x="278" y="230"/>
                    <a:pt x="287" y="157"/>
                  </a:cubicBezTo>
                  <a:cubicBezTo>
                    <a:pt x="296" y="81"/>
                    <a:pt x="245" y="11"/>
                    <a:pt x="169" y="1"/>
                  </a:cubicBezTo>
                  <a:cubicBezTo>
                    <a:pt x="163" y="1"/>
                    <a:pt x="15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1;p44">
              <a:extLst>
                <a:ext uri="{FF2B5EF4-FFF2-40B4-BE49-F238E27FC236}">
                  <a16:creationId xmlns:a16="http://schemas.microsoft.com/office/drawing/2014/main" id="{2EC7D5B3-26E9-0A02-1F40-BC4C2483B06C}"/>
                </a:ext>
              </a:extLst>
            </p:cNvPr>
            <p:cNvSpPr/>
            <p:nvPr/>
          </p:nvSpPr>
          <p:spPr>
            <a:xfrm>
              <a:off x="7478161" y="2593914"/>
              <a:ext cx="17942" cy="16798"/>
            </a:xfrm>
            <a:custGeom>
              <a:avLst/>
              <a:gdLst/>
              <a:ahLst/>
              <a:cxnLst/>
              <a:rect l="l" t="t" r="r" b="b"/>
              <a:pathLst>
                <a:path w="533" h="499" extrusionOk="0">
                  <a:moveTo>
                    <a:pt x="267" y="0"/>
                  </a:moveTo>
                  <a:cubicBezTo>
                    <a:pt x="144" y="0"/>
                    <a:pt x="37" y="90"/>
                    <a:pt x="19" y="214"/>
                  </a:cubicBezTo>
                  <a:cubicBezTo>
                    <a:pt x="1" y="351"/>
                    <a:pt x="99" y="478"/>
                    <a:pt x="236" y="497"/>
                  </a:cubicBezTo>
                  <a:cubicBezTo>
                    <a:pt x="247" y="498"/>
                    <a:pt x="258" y="499"/>
                    <a:pt x="269" y="499"/>
                  </a:cubicBezTo>
                  <a:cubicBezTo>
                    <a:pt x="392" y="499"/>
                    <a:pt x="496" y="405"/>
                    <a:pt x="513" y="280"/>
                  </a:cubicBezTo>
                  <a:cubicBezTo>
                    <a:pt x="532" y="144"/>
                    <a:pt x="438" y="21"/>
                    <a:pt x="302" y="3"/>
                  </a:cubicBezTo>
                  <a:cubicBezTo>
                    <a:pt x="290" y="1"/>
                    <a:pt x="278"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2;p44">
              <a:extLst>
                <a:ext uri="{FF2B5EF4-FFF2-40B4-BE49-F238E27FC236}">
                  <a16:creationId xmlns:a16="http://schemas.microsoft.com/office/drawing/2014/main" id="{7471AACB-EE07-F343-0BF1-A0DA699334F0}"/>
                </a:ext>
              </a:extLst>
            </p:cNvPr>
            <p:cNvSpPr/>
            <p:nvPr/>
          </p:nvSpPr>
          <p:spPr>
            <a:xfrm>
              <a:off x="7480215" y="2597717"/>
              <a:ext cx="10166" cy="9358"/>
            </a:xfrm>
            <a:custGeom>
              <a:avLst/>
              <a:gdLst/>
              <a:ahLst/>
              <a:cxnLst/>
              <a:rect l="l" t="t" r="r" b="b"/>
              <a:pathLst>
                <a:path w="302" h="278" extrusionOk="0">
                  <a:moveTo>
                    <a:pt x="147" y="0"/>
                  </a:moveTo>
                  <a:cubicBezTo>
                    <a:pt x="81" y="0"/>
                    <a:pt x="23" y="53"/>
                    <a:pt x="15" y="120"/>
                  </a:cubicBezTo>
                  <a:cubicBezTo>
                    <a:pt x="1" y="195"/>
                    <a:pt x="57" y="266"/>
                    <a:pt x="132" y="275"/>
                  </a:cubicBezTo>
                  <a:cubicBezTo>
                    <a:pt x="140" y="277"/>
                    <a:pt x="148" y="278"/>
                    <a:pt x="156" y="278"/>
                  </a:cubicBezTo>
                  <a:cubicBezTo>
                    <a:pt x="222" y="278"/>
                    <a:pt x="279" y="225"/>
                    <a:pt x="288" y="158"/>
                  </a:cubicBezTo>
                  <a:cubicBezTo>
                    <a:pt x="302" y="83"/>
                    <a:pt x="245" y="12"/>
                    <a:pt x="170" y="3"/>
                  </a:cubicBezTo>
                  <a:cubicBezTo>
                    <a:pt x="162" y="1"/>
                    <a:pt x="154"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3;p44">
              <a:extLst>
                <a:ext uri="{FF2B5EF4-FFF2-40B4-BE49-F238E27FC236}">
                  <a16:creationId xmlns:a16="http://schemas.microsoft.com/office/drawing/2014/main" id="{C26DCF09-CF17-0034-9228-79DE443045CD}"/>
                </a:ext>
              </a:extLst>
            </p:cNvPr>
            <p:cNvSpPr/>
            <p:nvPr/>
          </p:nvSpPr>
          <p:spPr>
            <a:xfrm>
              <a:off x="7538821" y="2594789"/>
              <a:ext cx="15855" cy="5723"/>
            </a:xfrm>
            <a:custGeom>
              <a:avLst/>
              <a:gdLst/>
              <a:ahLst/>
              <a:cxnLst/>
              <a:rect l="l" t="t" r="r" b="b"/>
              <a:pathLst>
                <a:path w="471" h="170" fill="none" extrusionOk="0">
                  <a:moveTo>
                    <a:pt x="470" y="170"/>
                  </a:moveTo>
                  <a:cubicBezTo>
                    <a:pt x="470" y="170"/>
                    <a:pt x="282" y="0"/>
                    <a:pt x="0" y="80"/>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4;p44">
              <a:extLst>
                <a:ext uri="{FF2B5EF4-FFF2-40B4-BE49-F238E27FC236}">
                  <a16:creationId xmlns:a16="http://schemas.microsoft.com/office/drawing/2014/main" id="{D428863C-633C-26FC-F776-EE8BBC230E02}"/>
                </a:ext>
              </a:extLst>
            </p:cNvPr>
            <p:cNvSpPr/>
            <p:nvPr/>
          </p:nvSpPr>
          <p:spPr>
            <a:xfrm>
              <a:off x="7478801" y="2586373"/>
              <a:ext cx="16192" cy="5285"/>
            </a:xfrm>
            <a:custGeom>
              <a:avLst/>
              <a:gdLst/>
              <a:ahLst/>
              <a:cxnLst/>
              <a:rect l="l" t="t" r="r" b="b"/>
              <a:pathLst>
                <a:path w="481" h="157" fill="none" extrusionOk="0">
                  <a:moveTo>
                    <a:pt x="0" y="118"/>
                  </a:moveTo>
                  <a:cubicBezTo>
                    <a:pt x="0" y="118"/>
                    <a:pt x="226" y="1"/>
                    <a:pt x="480" y="156"/>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5;p44">
              <a:extLst>
                <a:ext uri="{FF2B5EF4-FFF2-40B4-BE49-F238E27FC236}">
                  <a16:creationId xmlns:a16="http://schemas.microsoft.com/office/drawing/2014/main" id="{DF55A798-35A9-BAC7-7161-969E1295C4FC}"/>
                </a:ext>
              </a:extLst>
            </p:cNvPr>
            <p:cNvSpPr/>
            <p:nvPr/>
          </p:nvSpPr>
          <p:spPr>
            <a:xfrm>
              <a:off x="7498595" y="2633904"/>
              <a:ext cx="19827" cy="9325"/>
            </a:xfrm>
            <a:custGeom>
              <a:avLst/>
              <a:gdLst/>
              <a:ahLst/>
              <a:cxnLst/>
              <a:rect l="l" t="t" r="r" b="b"/>
              <a:pathLst>
                <a:path w="589" h="277" extrusionOk="0">
                  <a:moveTo>
                    <a:pt x="0" y="0"/>
                  </a:moveTo>
                  <a:cubicBezTo>
                    <a:pt x="0" y="0"/>
                    <a:pt x="15" y="240"/>
                    <a:pt x="264" y="273"/>
                  </a:cubicBezTo>
                  <a:cubicBezTo>
                    <a:pt x="280" y="275"/>
                    <a:pt x="296" y="276"/>
                    <a:pt x="311" y="276"/>
                  </a:cubicBezTo>
                  <a:cubicBezTo>
                    <a:pt x="519" y="276"/>
                    <a:pt x="588" y="80"/>
                    <a:pt x="588" y="8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6;p44">
              <a:extLst>
                <a:ext uri="{FF2B5EF4-FFF2-40B4-BE49-F238E27FC236}">
                  <a16:creationId xmlns:a16="http://schemas.microsoft.com/office/drawing/2014/main" id="{C63FC930-6A75-9DE8-3464-AF4372ECCE32}"/>
                </a:ext>
              </a:extLst>
            </p:cNvPr>
            <p:cNvSpPr/>
            <p:nvPr/>
          </p:nvSpPr>
          <p:spPr>
            <a:xfrm>
              <a:off x="7526299" y="2592230"/>
              <a:ext cx="36625" cy="36625"/>
            </a:xfrm>
            <a:custGeom>
              <a:avLst/>
              <a:gdLst/>
              <a:ahLst/>
              <a:cxnLst/>
              <a:rect l="l" t="t" r="r" b="b"/>
              <a:pathLst>
                <a:path w="1088" h="1088" fill="none" extrusionOk="0">
                  <a:moveTo>
                    <a:pt x="38" y="476"/>
                  </a:moveTo>
                  <a:cubicBezTo>
                    <a:pt x="1" y="754"/>
                    <a:pt x="193" y="1008"/>
                    <a:pt x="471" y="1045"/>
                  </a:cubicBezTo>
                  <a:cubicBezTo>
                    <a:pt x="748" y="1087"/>
                    <a:pt x="1007" y="890"/>
                    <a:pt x="1045" y="612"/>
                  </a:cubicBezTo>
                  <a:cubicBezTo>
                    <a:pt x="1087" y="335"/>
                    <a:pt x="890" y="81"/>
                    <a:pt x="612" y="39"/>
                  </a:cubicBezTo>
                  <a:cubicBezTo>
                    <a:pt x="334" y="1"/>
                    <a:pt x="76" y="194"/>
                    <a:pt x="38" y="476"/>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7;p44">
              <a:extLst>
                <a:ext uri="{FF2B5EF4-FFF2-40B4-BE49-F238E27FC236}">
                  <a16:creationId xmlns:a16="http://schemas.microsoft.com/office/drawing/2014/main" id="{48559874-CCBE-5734-65B9-27A56938C42F}"/>
                </a:ext>
              </a:extLst>
            </p:cNvPr>
            <p:cNvSpPr/>
            <p:nvPr/>
          </p:nvSpPr>
          <p:spPr>
            <a:xfrm>
              <a:off x="7468500" y="2584185"/>
              <a:ext cx="36456" cy="36591"/>
            </a:xfrm>
            <a:custGeom>
              <a:avLst/>
              <a:gdLst/>
              <a:ahLst/>
              <a:cxnLst/>
              <a:rect l="l" t="t" r="r" b="b"/>
              <a:pathLst>
                <a:path w="1083" h="1087" fill="none" extrusionOk="0">
                  <a:moveTo>
                    <a:pt x="38" y="470"/>
                  </a:moveTo>
                  <a:cubicBezTo>
                    <a:pt x="1" y="753"/>
                    <a:pt x="194" y="1007"/>
                    <a:pt x="471" y="1044"/>
                  </a:cubicBezTo>
                  <a:cubicBezTo>
                    <a:pt x="749" y="1087"/>
                    <a:pt x="1007" y="889"/>
                    <a:pt x="1045" y="612"/>
                  </a:cubicBezTo>
                  <a:cubicBezTo>
                    <a:pt x="1083" y="334"/>
                    <a:pt x="890" y="75"/>
                    <a:pt x="612" y="38"/>
                  </a:cubicBezTo>
                  <a:cubicBezTo>
                    <a:pt x="335" y="0"/>
                    <a:pt x="76" y="193"/>
                    <a:pt x="38" y="470"/>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8;p44">
              <a:extLst>
                <a:ext uri="{FF2B5EF4-FFF2-40B4-BE49-F238E27FC236}">
                  <a16:creationId xmlns:a16="http://schemas.microsoft.com/office/drawing/2014/main" id="{CAC5AC89-5325-BE60-4C93-AEBD214A8ABE}"/>
                </a:ext>
              </a:extLst>
            </p:cNvPr>
            <p:cNvSpPr/>
            <p:nvPr/>
          </p:nvSpPr>
          <p:spPr>
            <a:xfrm>
              <a:off x="7503644" y="2604753"/>
              <a:ext cx="23968" cy="3501"/>
            </a:xfrm>
            <a:custGeom>
              <a:avLst/>
              <a:gdLst/>
              <a:ahLst/>
              <a:cxnLst/>
              <a:rect l="l" t="t" r="r" b="b"/>
              <a:pathLst>
                <a:path w="712" h="104" fill="none" extrusionOk="0">
                  <a:moveTo>
                    <a:pt x="711" y="104"/>
                  </a:moveTo>
                  <a:lnTo>
                    <a:pt x="1" y="1"/>
                  </a:lnTo>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9;p44">
              <a:extLst>
                <a:ext uri="{FF2B5EF4-FFF2-40B4-BE49-F238E27FC236}">
                  <a16:creationId xmlns:a16="http://schemas.microsoft.com/office/drawing/2014/main" id="{2F7823EE-493A-3E81-255C-76C1095653C6}"/>
                </a:ext>
              </a:extLst>
            </p:cNvPr>
            <p:cNvSpPr/>
            <p:nvPr/>
          </p:nvSpPr>
          <p:spPr>
            <a:xfrm>
              <a:off x="7561442" y="2605561"/>
              <a:ext cx="25382" cy="7305"/>
            </a:xfrm>
            <a:custGeom>
              <a:avLst/>
              <a:gdLst/>
              <a:ahLst/>
              <a:cxnLst/>
              <a:rect l="l" t="t" r="r" b="b"/>
              <a:pathLst>
                <a:path w="754" h="217" fill="none" extrusionOk="0">
                  <a:moveTo>
                    <a:pt x="1" y="216"/>
                  </a:moveTo>
                  <a:lnTo>
                    <a:pt x="753" y="0"/>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0;p44">
              <a:extLst>
                <a:ext uri="{FF2B5EF4-FFF2-40B4-BE49-F238E27FC236}">
                  <a16:creationId xmlns:a16="http://schemas.microsoft.com/office/drawing/2014/main" id="{3A965492-F87E-8783-1D04-0FB54941183A}"/>
                </a:ext>
              </a:extLst>
            </p:cNvPr>
            <p:cNvSpPr/>
            <p:nvPr/>
          </p:nvSpPr>
          <p:spPr>
            <a:xfrm>
              <a:off x="7521249" y="2999814"/>
              <a:ext cx="33427" cy="510492"/>
            </a:xfrm>
            <a:custGeom>
              <a:avLst/>
              <a:gdLst/>
              <a:ahLst/>
              <a:cxnLst/>
              <a:rect l="l" t="t" r="r" b="b"/>
              <a:pathLst>
                <a:path w="993" h="15165" extrusionOk="0">
                  <a:moveTo>
                    <a:pt x="14" y="0"/>
                  </a:moveTo>
                  <a:cubicBezTo>
                    <a:pt x="9" y="381"/>
                    <a:pt x="5" y="842"/>
                    <a:pt x="0" y="1374"/>
                  </a:cubicBezTo>
                  <a:cubicBezTo>
                    <a:pt x="0" y="1901"/>
                    <a:pt x="9" y="2503"/>
                    <a:pt x="19" y="3152"/>
                  </a:cubicBezTo>
                  <a:cubicBezTo>
                    <a:pt x="52" y="4459"/>
                    <a:pt x="113" y="5979"/>
                    <a:pt x="216" y="7601"/>
                  </a:cubicBezTo>
                  <a:cubicBezTo>
                    <a:pt x="428" y="10847"/>
                    <a:pt x="757" y="13660"/>
                    <a:pt x="992" y="15165"/>
                  </a:cubicBezTo>
                  <a:cubicBezTo>
                    <a:pt x="823" y="13650"/>
                    <a:pt x="536" y="10838"/>
                    <a:pt x="325" y="7592"/>
                  </a:cubicBezTo>
                  <a:cubicBezTo>
                    <a:pt x="221" y="5974"/>
                    <a:pt x="146" y="4455"/>
                    <a:pt x="99" y="3152"/>
                  </a:cubicBezTo>
                  <a:cubicBezTo>
                    <a:pt x="80" y="2498"/>
                    <a:pt x="61" y="1901"/>
                    <a:pt x="47" y="1374"/>
                  </a:cubicBezTo>
                  <a:cubicBezTo>
                    <a:pt x="33" y="842"/>
                    <a:pt x="24" y="381"/>
                    <a:pt x="1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1;p44">
              <a:extLst>
                <a:ext uri="{FF2B5EF4-FFF2-40B4-BE49-F238E27FC236}">
                  <a16:creationId xmlns:a16="http://schemas.microsoft.com/office/drawing/2014/main" id="{7F069F1C-F278-ADAF-BD95-64B290788A6A}"/>
                </a:ext>
              </a:extLst>
            </p:cNvPr>
            <p:cNvSpPr/>
            <p:nvPr/>
          </p:nvSpPr>
          <p:spPr>
            <a:xfrm>
              <a:off x="7710600" y="2916062"/>
              <a:ext cx="106138" cy="167841"/>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2;p44">
              <a:extLst>
                <a:ext uri="{FF2B5EF4-FFF2-40B4-BE49-F238E27FC236}">
                  <a16:creationId xmlns:a16="http://schemas.microsoft.com/office/drawing/2014/main" id="{8BD4F531-610F-A051-8C1B-9DD144967EA4}"/>
                </a:ext>
              </a:extLst>
            </p:cNvPr>
            <p:cNvSpPr/>
            <p:nvPr/>
          </p:nvSpPr>
          <p:spPr>
            <a:xfrm>
              <a:off x="8403473" y="2615491"/>
              <a:ext cx="118660" cy="88398"/>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3;p44">
              <a:extLst>
                <a:ext uri="{FF2B5EF4-FFF2-40B4-BE49-F238E27FC236}">
                  <a16:creationId xmlns:a16="http://schemas.microsoft.com/office/drawing/2014/main" id="{56C47E2D-A1F8-1016-CD41-354C6EF831AB}"/>
                </a:ext>
              </a:extLst>
            </p:cNvPr>
            <p:cNvSpPr/>
            <p:nvPr/>
          </p:nvSpPr>
          <p:spPr>
            <a:xfrm>
              <a:off x="8468711" y="2644172"/>
              <a:ext cx="48339" cy="21578"/>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4;p44">
              <a:extLst>
                <a:ext uri="{FF2B5EF4-FFF2-40B4-BE49-F238E27FC236}">
                  <a16:creationId xmlns:a16="http://schemas.microsoft.com/office/drawing/2014/main" id="{4142D6C0-5E2E-7DC5-7CFB-A12395243091}"/>
                </a:ext>
              </a:extLst>
            </p:cNvPr>
            <p:cNvSpPr/>
            <p:nvPr/>
          </p:nvSpPr>
          <p:spPr>
            <a:xfrm>
              <a:off x="8465076" y="2634847"/>
              <a:ext cx="50090" cy="20938"/>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5;p44">
              <a:extLst>
                <a:ext uri="{FF2B5EF4-FFF2-40B4-BE49-F238E27FC236}">
                  <a16:creationId xmlns:a16="http://schemas.microsoft.com/office/drawing/2014/main" id="{A2F4E6E9-1C3C-6174-D385-DF563393A1F0}"/>
                </a:ext>
              </a:extLst>
            </p:cNvPr>
            <p:cNvSpPr/>
            <p:nvPr/>
          </p:nvSpPr>
          <p:spPr>
            <a:xfrm>
              <a:off x="8459858" y="2631043"/>
              <a:ext cx="43559" cy="1619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6;p44">
              <a:extLst>
                <a:ext uri="{FF2B5EF4-FFF2-40B4-BE49-F238E27FC236}">
                  <a16:creationId xmlns:a16="http://schemas.microsoft.com/office/drawing/2014/main" id="{CDDDA659-0FBD-6581-EF8B-D1D275A28D93}"/>
                </a:ext>
              </a:extLst>
            </p:cNvPr>
            <p:cNvSpPr/>
            <p:nvPr/>
          </p:nvSpPr>
          <p:spPr>
            <a:xfrm>
              <a:off x="7723594" y="2675377"/>
              <a:ext cx="719199" cy="828636"/>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7;p44">
              <a:extLst>
                <a:ext uri="{FF2B5EF4-FFF2-40B4-BE49-F238E27FC236}">
                  <a16:creationId xmlns:a16="http://schemas.microsoft.com/office/drawing/2014/main" id="{59608283-1A95-99F0-E78A-5395DB9BB884}"/>
                </a:ext>
              </a:extLst>
            </p:cNvPr>
            <p:cNvSpPr/>
            <p:nvPr/>
          </p:nvSpPr>
          <p:spPr>
            <a:xfrm>
              <a:off x="7980135" y="2565974"/>
              <a:ext cx="140911" cy="433876"/>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8;p44">
              <a:extLst>
                <a:ext uri="{FF2B5EF4-FFF2-40B4-BE49-F238E27FC236}">
                  <a16:creationId xmlns:a16="http://schemas.microsoft.com/office/drawing/2014/main" id="{17AB3599-3274-67FA-05B4-5046CE60D73E}"/>
                </a:ext>
              </a:extLst>
            </p:cNvPr>
            <p:cNvSpPr/>
            <p:nvPr/>
          </p:nvSpPr>
          <p:spPr>
            <a:xfrm>
              <a:off x="7781695" y="2495418"/>
              <a:ext cx="346791" cy="306867"/>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349;p44">
              <a:extLst>
                <a:ext uri="{FF2B5EF4-FFF2-40B4-BE49-F238E27FC236}">
                  <a16:creationId xmlns:a16="http://schemas.microsoft.com/office/drawing/2014/main" id="{96576F76-2211-506D-2E7A-8991861FCE90}"/>
                </a:ext>
              </a:extLst>
            </p:cNvPr>
            <p:cNvSpPr/>
            <p:nvPr/>
          </p:nvSpPr>
          <p:spPr>
            <a:xfrm>
              <a:off x="7955864" y="2721460"/>
              <a:ext cx="112130" cy="278389"/>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350;p44">
              <a:extLst>
                <a:ext uri="{FF2B5EF4-FFF2-40B4-BE49-F238E27FC236}">
                  <a16:creationId xmlns:a16="http://schemas.microsoft.com/office/drawing/2014/main" id="{75280A46-4F3E-AAB9-4377-2D188337E11B}"/>
                </a:ext>
              </a:extLst>
            </p:cNvPr>
            <p:cNvSpPr/>
            <p:nvPr/>
          </p:nvSpPr>
          <p:spPr>
            <a:xfrm>
              <a:off x="8067960" y="2721460"/>
              <a:ext cx="89812" cy="278389"/>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351;p44">
              <a:extLst>
                <a:ext uri="{FF2B5EF4-FFF2-40B4-BE49-F238E27FC236}">
                  <a16:creationId xmlns:a16="http://schemas.microsoft.com/office/drawing/2014/main" id="{9F3B31E0-D475-D77E-0851-4CC797B1AE0F}"/>
                </a:ext>
              </a:extLst>
            </p:cNvPr>
            <p:cNvSpPr/>
            <p:nvPr/>
          </p:nvSpPr>
          <p:spPr>
            <a:xfrm>
              <a:off x="8029484" y="2999814"/>
              <a:ext cx="40260" cy="504163"/>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352;p44">
              <a:extLst>
                <a:ext uri="{FF2B5EF4-FFF2-40B4-BE49-F238E27FC236}">
                  <a16:creationId xmlns:a16="http://schemas.microsoft.com/office/drawing/2014/main" id="{0A52429A-6D79-4969-6930-256AE6CC1EF1}"/>
                </a:ext>
              </a:extLst>
            </p:cNvPr>
            <p:cNvSpPr/>
            <p:nvPr/>
          </p:nvSpPr>
          <p:spPr>
            <a:xfrm>
              <a:off x="8035981" y="2767510"/>
              <a:ext cx="51167" cy="23233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353;p44">
              <a:extLst>
                <a:ext uri="{FF2B5EF4-FFF2-40B4-BE49-F238E27FC236}">
                  <a16:creationId xmlns:a16="http://schemas.microsoft.com/office/drawing/2014/main" id="{C09BC55E-4290-D5D0-228A-BEE7D1EE2791}"/>
                </a:ext>
              </a:extLst>
            </p:cNvPr>
            <p:cNvSpPr/>
            <p:nvPr/>
          </p:nvSpPr>
          <p:spPr>
            <a:xfrm>
              <a:off x="8073986" y="2609668"/>
              <a:ext cx="16023" cy="26290"/>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354;p44">
              <a:extLst>
                <a:ext uri="{FF2B5EF4-FFF2-40B4-BE49-F238E27FC236}">
                  <a16:creationId xmlns:a16="http://schemas.microsoft.com/office/drawing/2014/main" id="{7D4A0FC8-A36A-BCAD-475F-F9E2C528D93B}"/>
                </a:ext>
              </a:extLst>
            </p:cNvPr>
            <p:cNvGrpSpPr/>
            <p:nvPr/>
          </p:nvGrpSpPr>
          <p:grpSpPr>
            <a:xfrm>
              <a:off x="8043286" y="2603709"/>
              <a:ext cx="70792" cy="24944"/>
              <a:chOff x="8043286" y="2603709"/>
              <a:chExt cx="70792" cy="24944"/>
            </a:xfrm>
          </p:grpSpPr>
          <p:sp>
            <p:nvSpPr>
              <p:cNvPr id="1301" name="Google Shape;1355;p44">
                <a:extLst>
                  <a:ext uri="{FF2B5EF4-FFF2-40B4-BE49-F238E27FC236}">
                    <a16:creationId xmlns:a16="http://schemas.microsoft.com/office/drawing/2014/main" id="{8E51A4A8-6E46-DF6C-80CD-B071100CFC50}"/>
                  </a:ext>
                </a:extLst>
              </p:cNvPr>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56;p44">
                <a:extLst>
                  <a:ext uri="{FF2B5EF4-FFF2-40B4-BE49-F238E27FC236}">
                    <a16:creationId xmlns:a16="http://schemas.microsoft.com/office/drawing/2014/main" id="{C1139D21-F625-F163-F133-453498F761D6}"/>
                  </a:ext>
                </a:extLst>
              </p:cNvPr>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57;p44">
                <a:extLst>
                  <a:ext uri="{FF2B5EF4-FFF2-40B4-BE49-F238E27FC236}">
                    <a16:creationId xmlns:a16="http://schemas.microsoft.com/office/drawing/2014/main" id="{E87B63A3-2F5D-510C-3A80-C3A90C09A35D}"/>
                  </a:ext>
                </a:extLst>
              </p:cNvPr>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58;p44">
                <a:extLst>
                  <a:ext uri="{FF2B5EF4-FFF2-40B4-BE49-F238E27FC236}">
                    <a16:creationId xmlns:a16="http://schemas.microsoft.com/office/drawing/2014/main" id="{FE1DAE54-F444-A361-E1D3-05B02E50C5B5}"/>
                  </a:ext>
                </a:extLst>
              </p:cNvPr>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359;p44">
              <a:extLst>
                <a:ext uri="{FF2B5EF4-FFF2-40B4-BE49-F238E27FC236}">
                  <a16:creationId xmlns:a16="http://schemas.microsoft.com/office/drawing/2014/main" id="{5434282A-09D5-AD87-705D-8A40D2277110}"/>
                </a:ext>
              </a:extLst>
            </p:cNvPr>
            <p:cNvSpPr/>
            <p:nvPr/>
          </p:nvSpPr>
          <p:spPr>
            <a:xfrm>
              <a:off x="8041064" y="2605493"/>
              <a:ext cx="15855" cy="5622"/>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360;p44">
              <a:extLst>
                <a:ext uri="{FF2B5EF4-FFF2-40B4-BE49-F238E27FC236}">
                  <a16:creationId xmlns:a16="http://schemas.microsoft.com/office/drawing/2014/main" id="{6F4D53DA-DEC4-0A40-8A68-29B3C542122B}"/>
                </a:ext>
              </a:extLst>
            </p:cNvPr>
            <p:cNvSpPr/>
            <p:nvPr/>
          </p:nvSpPr>
          <p:spPr>
            <a:xfrm>
              <a:off x="8097280" y="2596910"/>
              <a:ext cx="16023" cy="4713"/>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361;p44">
              <a:extLst>
                <a:ext uri="{FF2B5EF4-FFF2-40B4-BE49-F238E27FC236}">
                  <a16:creationId xmlns:a16="http://schemas.microsoft.com/office/drawing/2014/main" id="{755B75B1-DD70-F49C-040E-9AFAFCFC2D02}"/>
                </a:ext>
              </a:extLst>
            </p:cNvPr>
            <p:cNvSpPr/>
            <p:nvPr/>
          </p:nvSpPr>
          <p:spPr>
            <a:xfrm>
              <a:off x="8075568" y="2641176"/>
              <a:ext cx="16495" cy="7035"/>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362;p44">
              <a:extLst>
                <a:ext uri="{FF2B5EF4-FFF2-40B4-BE49-F238E27FC236}">
                  <a16:creationId xmlns:a16="http://schemas.microsoft.com/office/drawing/2014/main" id="{5184DA13-D8B8-DB57-139D-C8D930DEC8BC}"/>
                </a:ext>
              </a:extLst>
            </p:cNvPr>
            <p:cNvGrpSpPr/>
            <p:nvPr/>
          </p:nvGrpSpPr>
          <p:grpSpPr>
            <a:xfrm>
              <a:off x="8006223" y="2594452"/>
              <a:ext cx="116405" cy="43728"/>
              <a:chOff x="8006223" y="2594452"/>
              <a:chExt cx="116405" cy="43728"/>
            </a:xfrm>
          </p:grpSpPr>
          <p:sp>
            <p:nvSpPr>
              <p:cNvPr id="1297" name="Google Shape;1363;p44">
                <a:extLst>
                  <a:ext uri="{FF2B5EF4-FFF2-40B4-BE49-F238E27FC236}">
                    <a16:creationId xmlns:a16="http://schemas.microsoft.com/office/drawing/2014/main" id="{E0B14CCA-5C7C-76E0-BC7E-85750F5F34DA}"/>
                  </a:ext>
                </a:extLst>
              </p:cNvPr>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364;p44">
                <a:extLst>
                  <a:ext uri="{FF2B5EF4-FFF2-40B4-BE49-F238E27FC236}">
                    <a16:creationId xmlns:a16="http://schemas.microsoft.com/office/drawing/2014/main" id="{4B12CE59-9A96-60D3-121F-3E15590AE70E}"/>
                  </a:ext>
                </a:extLst>
              </p:cNvPr>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365;p44">
                <a:extLst>
                  <a:ext uri="{FF2B5EF4-FFF2-40B4-BE49-F238E27FC236}">
                    <a16:creationId xmlns:a16="http://schemas.microsoft.com/office/drawing/2014/main" id="{8D7C0486-1FEF-C477-7A4F-662A67DA748D}"/>
                  </a:ext>
                </a:extLst>
              </p:cNvPr>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66;p44">
                <a:extLst>
                  <a:ext uri="{FF2B5EF4-FFF2-40B4-BE49-F238E27FC236}">
                    <a16:creationId xmlns:a16="http://schemas.microsoft.com/office/drawing/2014/main" id="{4C2FB018-7D5C-E12B-C4BD-B51CEA021ED6}"/>
                  </a:ext>
                </a:extLst>
              </p:cNvPr>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367;p44">
              <a:extLst>
                <a:ext uri="{FF2B5EF4-FFF2-40B4-BE49-F238E27FC236}">
                  <a16:creationId xmlns:a16="http://schemas.microsoft.com/office/drawing/2014/main" id="{04267DB3-08FC-2D1F-07CA-5BBD150A3B00}"/>
                </a:ext>
              </a:extLst>
            </p:cNvPr>
            <p:cNvSpPr/>
            <p:nvPr/>
          </p:nvSpPr>
          <p:spPr>
            <a:xfrm>
              <a:off x="7939101" y="3110631"/>
              <a:ext cx="108797" cy="76212"/>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368;p44">
              <a:extLst>
                <a:ext uri="{FF2B5EF4-FFF2-40B4-BE49-F238E27FC236}">
                  <a16:creationId xmlns:a16="http://schemas.microsoft.com/office/drawing/2014/main" id="{3E7CC994-8EFB-BA00-DD44-510ABB9016A1}"/>
                </a:ext>
              </a:extLst>
            </p:cNvPr>
            <p:cNvSpPr/>
            <p:nvPr/>
          </p:nvSpPr>
          <p:spPr>
            <a:xfrm>
              <a:off x="7976129" y="3142644"/>
              <a:ext cx="56553" cy="16023"/>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369;p44">
              <a:extLst>
                <a:ext uri="{FF2B5EF4-FFF2-40B4-BE49-F238E27FC236}">
                  <a16:creationId xmlns:a16="http://schemas.microsoft.com/office/drawing/2014/main" id="{F2878F25-A837-FFEE-B8C3-A4BF69715127}"/>
                </a:ext>
              </a:extLst>
            </p:cNvPr>
            <p:cNvSpPr/>
            <p:nvPr/>
          </p:nvSpPr>
          <p:spPr>
            <a:xfrm>
              <a:off x="7972965" y="3152911"/>
              <a:ext cx="61165" cy="16124"/>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370;p44">
              <a:extLst>
                <a:ext uri="{FF2B5EF4-FFF2-40B4-BE49-F238E27FC236}">
                  <a16:creationId xmlns:a16="http://schemas.microsoft.com/office/drawing/2014/main" id="{89167EBE-5EED-C1C8-29F6-9C50EDB5995C}"/>
                </a:ext>
              </a:extLst>
            </p:cNvPr>
            <p:cNvSpPr/>
            <p:nvPr/>
          </p:nvSpPr>
          <p:spPr>
            <a:xfrm>
              <a:off x="7971215" y="3164962"/>
              <a:ext cx="58943" cy="13802"/>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371;p44">
              <a:extLst>
                <a:ext uri="{FF2B5EF4-FFF2-40B4-BE49-F238E27FC236}">
                  <a16:creationId xmlns:a16="http://schemas.microsoft.com/office/drawing/2014/main" id="{0664C85A-BF51-9D17-144C-5FA0C96CB271}"/>
                </a:ext>
              </a:extLst>
            </p:cNvPr>
            <p:cNvSpPr/>
            <p:nvPr/>
          </p:nvSpPr>
          <p:spPr>
            <a:xfrm>
              <a:off x="7890492" y="3064581"/>
              <a:ext cx="63656" cy="85536"/>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372;p44">
              <a:extLst>
                <a:ext uri="{FF2B5EF4-FFF2-40B4-BE49-F238E27FC236}">
                  <a16:creationId xmlns:a16="http://schemas.microsoft.com/office/drawing/2014/main" id="{4706BA1E-01FA-A334-A0B2-407350EE0193}"/>
                </a:ext>
              </a:extLst>
            </p:cNvPr>
            <p:cNvSpPr/>
            <p:nvPr/>
          </p:nvSpPr>
          <p:spPr>
            <a:xfrm>
              <a:off x="7890492" y="3064581"/>
              <a:ext cx="65743" cy="87792"/>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373;p44">
              <a:extLst>
                <a:ext uri="{FF2B5EF4-FFF2-40B4-BE49-F238E27FC236}">
                  <a16:creationId xmlns:a16="http://schemas.microsoft.com/office/drawing/2014/main" id="{B34F786A-62E1-38CC-0B61-A4B73828F2FD}"/>
                </a:ext>
              </a:extLst>
            </p:cNvPr>
            <p:cNvGrpSpPr/>
            <p:nvPr/>
          </p:nvGrpSpPr>
          <p:grpSpPr>
            <a:xfrm>
              <a:off x="7554003" y="2113754"/>
              <a:ext cx="371330" cy="575021"/>
              <a:chOff x="7554003" y="2113754"/>
              <a:chExt cx="371330" cy="575021"/>
            </a:xfrm>
          </p:grpSpPr>
          <p:grpSp>
            <p:nvGrpSpPr>
              <p:cNvPr id="1260" name="Google Shape;1374;p44">
                <a:extLst>
                  <a:ext uri="{FF2B5EF4-FFF2-40B4-BE49-F238E27FC236}">
                    <a16:creationId xmlns:a16="http://schemas.microsoft.com/office/drawing/2014/main" id="{9A00D03B-1D8F-27E4-3787-C1B93E4B7569}"/>
                  </a:ext>
                </a:extLst>
              </p:cNvPr>
              <p:cNvGrpSpPr/>
              <p:nvPr/>
            </p:nvGrpSpPr>
            <p:grpSpPr>
              <a:xfrm>
                <a:off x="7650277" y="2113754"/>
                <a:ext cx="186558" cy="544556"/>
                <a:chOff x="7650277" y="2113754"/>
                <a:chExt cx="186558" cy="544556"/>
              </a:xfrm>
            </p:grpSpPr>
            <p:sp>
              <p:nvSpPr>
                <p:cNvPr id="1294" name="Google Shape;1375;p44">
                  <a:extLst>
                    <a:ext uri="{FF2B5EF4-FFF2-40B4-BE49-F238E27FC236}">
                      <a16:creationId xmlns:a16="http://schemas.microsoft.com/office/drawing/2014/main" id="{1C9C493E-7D95-CC0A-1388-468F2326D717}"/>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376;p44">
                  <a:extLst>
                    <a:ext uri="{FF2B5EF4-FFF2-40B4-BE49-F238E27FC236}">
                      <a16:creationId xmlns:a16="http://schemas.microsoft.com/office/drawing/2014/main" id="{F9D34CAE-6013-9532-0671-2013BB1B6D69}"/>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377;p44">
                  <a:extLst>
                    <a:ext uri="{FF2B5EF4-FFF2-40B4-BE49-F238E27FC236}">
                      <a16:creationId xmlns:a16="http://schemas.microsoft.com/office/drawing/2014/main" id="{66B5E59D-E86E-725E-7AD5-B74A46CD5B39}"/>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378;p44">
                <a:extLst>
                  <a:ext uri="{FF2B5EF4-FFF2-40B4-BE49-F238E27FC236}">
                    <a16:creationId xmlns:a16="http://schemas.microsoft.com/office/drawing/2014/main" id="{90E7EE8B-5D40-D7F5-C05E-DAA8C2A8F94B}"/>
                  </a:ext>
                </a:extLst>
              </p:cNvPr>
              <p:cNvGrpSpPr/>
              <p:nvPr/>
            </p:nvGrpSpPr>
            <p:grpSpPr>
              <a:xfrm>
                <a:off x="7682425" y="2230764"/>
                <a:ext cx="122262" cy="310535"/>
                <a:chOff x="7682425" y="2230764"/>
                <a:chExt cx="122262" cy="310535"/>
              </a:xfrm>
            </p:grpSpPr>
            <p:sp>
              <p:nvSpPr>
                <p:cNvPr id="1288" name="Google Shape;1379;p44">
                  <a:extLst>
                    <a:ext uri="{FF2B5EF4-FFF2-40B4-BE49-F238E27FC236}">
                      <a16:creationId xmlns:a16="http://schemas.microsoft.com/office/drawing/2014/main" id="{845E4272-7385-A207-1A92-7B68EDEC2C68}"/>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380;p44">
                  <a:extLst>
                    <a:ext uri="{FF2B5EF4-FFF2-40B4-BE49-F238E27FC236}">
                      <a16:creationId xmlns:a16="http://schemas.microsoft.com/office/drawing/2014/main" id="{1A23DEE1-5629-C830-3413-EC09C860B384}"/>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381;p44">
                  <a:extLst>
                    <a:ext uri="{FF2B5EF4-FFF2-40B4-BE49-F238E27FC236}">
                      <a16:creationId xmlns:a16="http://schemas.microsoft.com/office/drawing/2014/main" id="{C55F15B3-3ED1-EA81-F518-5ECA3E1772E4}"/>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382;p44">
                  <a:extLst>
                    <a:ext uri="{FF2B5EF4-FFF2-40B4-BE49-F238E27FC236}">
                      <a16:creationId xmlns:a16="http://schemas.microsoft.com/office/drawing/2014/main" id="{95CECBF2-350D-FBB3-B271-759EB918E5CB}"/>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383;p44">
                  <a:extLst>
                    <a:ext uri="{FF2B5EF4-FFF2-40B4-BE49-F238E27FC236}">
                      <a16:creationId xmlns:a16="http://schemas.microsoft.com/office/drawing/2014/main" id="{1DCA5762-1624-4444-2E1F-5036E63DBAA6}"/>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384;p44">
                  <a:extLst>
                    <a:ext uri="{FF2B5EF4-FFF2-40B4-BE49-F238E27FC236}">
                      <a16:creationId xmlns:a16="http://schemas.microsoft.com/office/drawing/2014/main" id="{063C8E78-63CF-2499-D23D-F16A8FD50943}"/>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385;p44">
                <a:extLst>
                  <a:ext uri="{FF2B5EF4-FFF2-40B4-BE49-F238E27FC236}">
                    <a16:creationId xmlns:a16="http://schemas.microsoft.com/office/drawing/2014/main" id="{31294C71-F792-7AAE-0C79-97E8D7C25184}"/>
                  </a:ext>
                </a:extLst>
              </p:cNvPr>
              <p:cNvGrpSpPr/>
              <p:nvPr/>
            </p:nvGrpSpPr>
            <p:grpSpPr>
              <a:xfrm>
                <a:off x="7682425" y="2230764"/>
                <a:ext cx="110379" cy="310535"/>
                <a:chOff x="7682425" y="2230764"/>
                <a:chExt cx="110379" cy="310535"/>
              </a:xfrm>
            </p:grpSpPr>
            <p:sp>
              <p:nvSpPr>
                <p:cNvPr id="1282" name="Google Shape;1386;p44">
                  <a:extLst>
                    <a:ext uri="{FF2B5EF4-FFF2-40B4-BE49-F238E27FC236}">
                      <a16:creationId xmlns:a16="http://schemas.microsoft.com/office/drawing/2014/main" id="{541AB559-86A7-B192-7FEA-3CF6C8754D6F}"/>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387;p44">
                  <a:extLst>
                    <a:ext uri="{FF2B5EF4-FFF2-40B4-BE49-F238E27FC236}">
                      <a16:creationId xmlns:a16="http://schemas.microsoft.com/office/drawing/2014/main" id="{0A3994FB-B99C-6A01-1BC3-FFED71568E44}"/>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388;p44">
                  <a:extLst>
                    <a:ext uri="{FF2B5EF4-FFF2-40B4-BE49-F238E27FC236}">
                      <a16:creationId xmlns:a16="http://schemas.microsoft.com/office/drawing/2014/main" id="{D3F83EC7-113C-49AC-48ED-3F933E8F38A0}"/>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389;p44">
                  <a:extLst>
                    <a:ext uri="{FF2B5EF4-FFF2-40B4-BE49-F238E27FC236}">
                      <a16:creationId xmlns:a16="http://schemas.microsoft.com/office/drawing/2014/main" id="{689580CA-D1B9-9897-7A73-5DB2F5DB168F}"/>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390;p44">
                  <a:extLst>
                    <a:ext uri="{FF2B5EF4-FFF2-40B4-BE49-F238E27FC236}">
                      <a16:creationId xmlns:a16="http://schemas.microsoft.com/office/drawing/2014/main" id="{00103DDE-5630-28D2-99C5-2F11650C02FC}"/>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391;p44">
                  <a:extLst>
                    <a:ext uri="{FF2B5EF4-FFF2-40B4-BE49-F238E27FC236}">
                      <a16:creationId xmlns:a16="http://schemas.microsoft.com/office/drawing/2014/main" id="{38516E28-0BED-7E1A-086C-51DFAE6C090A}"/>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392;p44">
                <a:extLst>
                  <a:ext uri="{FF2B5EF4-FFF2-40B4-BE49-F238E27FC236}">
                    <a16:creationId xmlns:a16="http://schemas.microsoft.com/office/drawing/2014/main" id="{048A42D3-BA41-36A9-1851-BE88E9B494D5}"/>
                  </a:ext>
                </a:extLst>
              </p:cNvPr>
              <p:cNvGrpSpPr/>
              <p:nvPr/>
            </p:nvGrpSpPr>
            <p:grpSpPr>
              <a:xfrm>
                <a:off x="7650277" y="2113754"/>
                <a:ext cx="186558" cy="544557"/>
                <a:chOff x="7650277" y="2113754"/>
                <a:chExt cx="186558" cy="544557"/>
              </a:xfrm>
            </p:grpSpPr>
            <p:sp>
              <p:nvSpPr>
                <p:cNvPr id="1280" name="Google Shape;1393;p44">
                  <a:extLst>
                    <a:ext uri="{FF2B5EF4-FFF2-40B4-BE49-F238E27FC236}">
                      <a16:creationId xmlns:a16="http://schemas.microsoft.com/office/drawing/2014/main" id="{086A12B4-8238-D34E-24C0-0634F3C7AC2F}"/>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394;p44">
                  <a:extLst>
                    <a:ext uri="{FF2B5EF4-FFF2-40B4-BE49-F238E27FC236}">
                      <a16:creationId xmlns:a16="http://schemas.microsoft.com/office/drawing/2014/main" id="{9D693692-2E0D-78C9-CBD7-102D022EAFAC}"/>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395;p44">
                <a:extLst>
                  <a:ext uri="{FF2B5EF4-FFF2-40B4-BE49-F238E27FC236}">
                    <a16:creationId xmlns:a16="http://schemas.microsoft.com/office/drawing/2014/main" id="{4D4BC1C6-E772-E824-2F0A-9A94AAFE7337}"/>
                  </a:ext>
                </a:extLst>
              </p:cNvPr>
              <p:cNvGrpSpPr/>
              <p:nvPr/>
            </p:nvGrpSpPr>
            <p:grpSpPr>
              <a:xfrm>
                <a:off x="7554003" y="2175659"/>
                <a:ext cx="371330" cy="513115"/>
                <a:chOff x="7554003" y="2175659"/>
                <a:chExt cx="371330" cy="513115"/>
              </a:xfrm>
            </p:grpSpPr>
            <p:sp>
              <p:nvSpPr>
                <p:cNvPr id="1265" name="Google Shape;1396;p44">
                  <a:extLst>
                    <a:ext uri="{FF2B5EF4-FFF2-40B4-BE49-F238E27FC236}">
                      <a16:creationId xmlns:a16="http://schemas.microsoft.com/office/drawing/2014/main" id="{B1CF76A3-9F3D-77AD-9EB9-FB16EFAD33DE}"/>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397;p44">
                  <a:extLst>
                    <a:ext uri="{FF2B5EF4-FFF2-40B4-BE49-F238E27FC236}">
                      <a16:creationId xmlns:a16="http://schemas.microsoft.com/office/drawing/2014/main" id="{485D8F77-2569-50C1-7003-6991402ACE39}"/>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398;p44">
                  <a:extLst>
                    <a:ext uri="{FF2B5EF4-FFF2-40B4-BE49-F238E27FC236}">
                      <a16:creationId xmlns:a16="http://schemas.microsoft.com/office/drawing/2014/main" id="{2F74ECE4-3ED8-5B5D-7F8B-6BC37DE1FE5C}"/>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399;p44">
                  <a:extLst>
                    <a:ext uri="{FF2B5EF4-FFF2-40B4-BE49-F238E27FC236}">
                      <a16:creationId xmlns:a16="http://schemas.microsoft.com/office/drawing/2014/main" id="{1F059943-25E4-9D37-2C43-C22190887A73}"/>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400;p44">
                  <a:extLst>
                    <a:ext uri="{FF2B5EF4-FFF2-40B4-BE49-F238E27FC236}">
                      <a16:creationId xmlns:a16="http://schemas.microsoft.com/office/drawing/2014/main" id="{D63B428F-DD02-A1D2-BB58-364E5591F166}"/>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401;p44">
                  <a:extLst>
                    <a:ext uri="{FF2B5EF4-FFF2-40B4-BE49-F238E27FC236}">
                      <a16:creationId xmlns:a16="http://schemas.microsoft.com/office/drawing/2014/main" id="{1C157BF0-ADCA-E484-487B-6F050191CD23}"/>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402;p44">
                  <a:extLst>
                    <a:ext uri="{FF2B5EF4-FFF2-40B4-BE49-F238E27FC236}">
                      <a16:creationId xmlns:a16="http://schemas.microsoft.com/office/drawing/2014/main" id="{BA7BB718-4457-B9EB-A9C6-3C5B6F448AE7}"/>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403;p44">
                  <a:extLst>
                    <a:ext uri="{FF2B5EF4-FFF2-40B4-BE49-F238E27FC236}">
                      <a16:creationId xmlns:a16="http://schemas.microsoft.com/office/drawing/2014/main" id="{2E7A0007-744A-4120-26E1-5FF046E8BCB1}"/>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404;p44">
                  <a:extLst>
                    <a:ext uri="{FF2B5EF4-FFF2-40B4-BE49-F238E27FC236}">
                      <a16:creationId xmlns:a16="http://schemas.microsoft.com/office/drawing/2014/main" id="{79671902-E522-1CB5-2CCA-1EDC50B0E4C0}"/>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405;p44">
                  <a:extLst>
                    <a:ext uri="{FF2B5EF4-FFF2-40B4-BE49-F238E27FC236}">
                      <a16:creationId xmlns:a16="http://schemas.microsoft.com/office/drawing/2014/main" id="{5F58FF2C-F596-6B99-9F2E-0D49704B9CD1}"/>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406;p44">
                  <a:extLst>
                    <a:ext uri="{FF2B5EF4-FFF2-40B4-BE49-F238E27FC236}">
                      <a16:creationId xmlns:a16="http://schemas.microsoft.com/office/drawing/2014/main" id="{5FC0C533-C66F-E4C5-ED28-0E136F526EA4}"/>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407;p44">
                  <a:extLst>
                    <a:ext uri="{FF2B5EF4-FFF2-40B4-BE49-F238E27FC236}">
                      <a16:creationId xmlns:a16="http://schemas.microsoft.com/office/drawing/2014/main" id="{FFFAA497-1CD5-76A8-A5D6-7A95A7ED59A1}"/>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408;p44">
                  <a:extLst>
                    <a:ext uri="{FF2B5EF4-FFF2-40B4-BE49-F238E27FC236}">
                      <a16:creationId xmlns:a16="http://schemas.microsoft.com/office/drawing/2014/main" id="{C58BB850-3E52-774B-ACDA-C96A4BE8B0B8}"/>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409;p44">
                  <a:extLst>
                    <a:ext uri="{FF2B5EF4-FFF2-40B4-BE49-F238E27FC236}">
                      <a16:creationId xmlns:a16="http://schemas.microsoft.com/office/drawing/2014/main" id="{7EE7D988-3B4D-631D-D05A-2FAFC174014D}"/>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410;p44">
                  <a:extLst>
                    <a:ext uri="{FF2B5EF4-FFF2-40B4-BE49-F238E27FC236}">
                      <a16:creationId xmlns:a16="http://schemas.microsoft.com/office/drawing/2014/main" id="{81497C02-E609-1D74-54B1-2289B7172599}"/>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0" name="Google Shape;1411;p44">
              <a:extLst>
                <a:ext uri="{FF2B5EF4-FFF2-40B4-BE49-F238E27FC236}">
                  <a16:creationId xmlns:a16="http://schemas.microsoft.com/office/drawing/2014/main" id="{656D7C37-3990-6FF6-20EF-7BF95C40E2D8}"/>
                </a:ext>
              </a:extLst>
            </p:cNvPr>
            <p:cNvGrpSpPr/>
            <p:nvPr/>
          </p:nvGrpSpPr>
          <p:grpSpPr>
            <a:xfrm>
              <a:off x="8389098" y="2332149"/>
              <a:ext cx="177533" cy="274917"/>
              <a:chOff x="7554003" y="2113754"/>
              <a:chExt cx="371330" cy="575021"/>
            </a:xfrm>
          </p:grpSpPr>
          <p:grpSp>
            <p:nvGrpSpPr>
              <p:cNvPr id="1223" name="Google Shape;1412;p44">
                <a:extLst>
                  <a:ext uri="{FF2B5EF4-FFF2-40B4-BE49-F238E27FC236}">
                    <a16:creationId xmlns:a16="http://schemas.microsoft.com/office/drawing/2014/main" id="{85259826-B700-9F9F-DFA4-33B98FB2E0A6}"/>
                  </a:ext>
                </a:extLst>
              </p:cNvPr>
              <p:cNvGrpSpPr/>
              <p:nvPr/>
            </p:nvGrpSpPr>
            <p:grpSpPr>
              <a:xfrm>
                <a:off x="7650277" y="2113754"/>
                <a:ext cx="186558" cy="544556"/>
                <a:chOff x="7650277" y="2113754"/>
                <a:chExt cx="186558" cy="544556"/>
              </a:xfrm>
            </p:grpSpPr>
            <p:sp>
              <p:nvSpPr>
                <p:cNvPr id="1257" name="Google Shape;1413;p44">
                  <a:extLst>
                    <a:ext uri="{FF2B5EF4-FFF2-40B4-BE49-F238E27FC236}">
                      <a16:creationId xmlns:a16="http://schemas.microsoft.com/office/drawing/2014/main" id="{BF0A6415-7074-CFBE-56DE-B043442EEC70}"/>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414;p44">
                  <a:extLst>
                    <a:ext uri="{FF2B5EF4-FFF2-40B4-BE49-F238E27FC236}">
                      <a16:creationId xmlns:a16="http://schemas.microsoft.com/office/drawing/2014/main" id="{43D6342B-CB8B-8F64-399C-7E73C47C17A8}"/>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415;p44">
                  <a:extLst>
                    <a:ext uri="{FF2B5EF4-FFF2-40B4-BE49-F238E27FC236}">
                      <a16:creationId xmlns:a16="http://schemas.microsoft.com/office/drawing/2014/main" id="{3EC120DA-90DE-04ED-7053-DBEC320E2C9E}"/>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416;p44">
                <a:extLst>
                  <a:ext uri="{FF2B5EF4-FFF2-40B4-BE49-F238E27FC236}">
                    <a16:creationId xmlns:a16="http://schemas.microsoft.com/office/drawing/2014/main" id="{8CEF5947-DF76-8127-90D7-E54D99248C90}"/>
                  </a:ext>
                </a:extLst>
              </p:cNvPr>
              <p:cNvGrpSpPr/>
              <p:nvPr/>
            </p:nvGrpSpPr>
            <p:grpSpPr>
              <a:xfrm>
                <a:off x="7682425" y="2230764"/>
                <a:ext cx="122262" cy="310535"/>
                <a:chOff x="7682425" y="2230764"/>
                <a:chExt cx="122262" cy="310535"/>
              </a:xfrm>
            </p:grpSpPr>
            <p:sp>
              <p:nvSpPr>
                <p:cNvPr id="1251" name="Google Shape;1417;p44">
                  <a:extLst>
                    <a:ext uri="{FF2B5EF4-FFF2-40B4-BE49-F238E27FC236}">
                      <a16:creationId xmlns:a16="http://schemas.microsoft.com/office/drawing/2014/main" id="{42736D75-7C32-8248-A88A-04B256968C88}"/>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418;p44">
                  <a:extLst>
                    <a:ext uri="{FF2B5EF4-FFF2-40B4-BE49-F238E27FC236}">
                      <a16:creationId xmlns:a16="http://schemas.microsoft.com/office/drawing/2014/main" id="{4D411EE3-6C22-B043-15EC-2B80814F8E73}"/>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419;p44">
                  <a:extLst>
                    <a:ext uri="{FF2B5EF4-FFF2-40B4-BE49-F238E27FC236}">
                      <a16:creationId xmlns:a16="http://schemas.microsoft.com/office/drawing/2014/main" id="{7F084FE0-76F3-8A36-45A5-E73A39C07334}"/>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420;p44">
                  <a:extLst>
                    <a:ext uri="{FF2B5EF4-FFF2-40B4-BE49-F238E27FC236}">
                      <a16:creationId xmlns:a16="http://schemas.microsoft.com/office/drawing/2014/main" id="{58E268BE-80AB-5D58-9204-129A5AE770BF}"/>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421;p44">
                  <a:extLst>
                    <a:ext uri="{FF2B5EF4-FFF2-40B4-BE49-F238E27FC236}">
                      <a16:creationId xmlns:a16="http://schemas.microsoft.com/office/drawing/2014/main" id="{D303EACE-18E9-F447-2585-E37B76C5C1D3}"/>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422;p44">
                  <a:extLst>
                    <a:ext uri="{FF2B5EF4-FFF2-40B4-BE49-F238E27FC236}">
                      <a16:creationId xmlns:a16="http://schemas.microsoft.com/office/drawing/2014/main" id="{A48DA427-5BF3-DD71-E577-48AC3C1088F7}"/>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423;p44">
                <a:extLst>
                  <a:ext uri="{FF2B5EF4-FFF2-40B4-BE49-F238E27FC236}">
                    <a16:creationId xmlns:a16="http://schemas.microsoft.com/office/drawing/2014/main" id="{B2A8882D-405A-9D4C-44FD-FF5A4E9AF60E}"/>
                  </a:ext>
                </a:extLst>
              </p:cNvPr>
              <p:cNvGrpSpPr/>
              <p:nvPr/>
            </p:nvGrpSpPr>
            <p:grpSpPr>
              <a:xfrm>
                <a:off x="7682425" y="2230764"/>
                <a:ext cx="110379" cy="310535"/>
                <a:chOff x="7682425" y="2230764"/>
                <a:chExt cx="110379" cy="310535"/>
              </a:xfrm>
            </p:grpSpPr>
            <p:sp>
              <p:nvSpPr>
                <p:cNvPr id="1245" name="Google Shape;1424;p44">
                  <a:extLst>
                    <a:ext uri="{FF2B5EF4-FFF2-40B4-BE49-F238E27FC236}">
                      <a16:creationId xmlns:a16="http://schemas.microsoft.com/office/drawing/2014/main" id="{7ABED0C5-2383-5B23-CEF5-B4207E77DC6B}"/>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425;p44">
                  <a:extLst>
                    <a:ext uri="{FF2B5EF4-FFF2-40B4-BE49-F238E27FC236}">
                      <a16:creationId xmlns:a16="http://schemas.microsoft.com/office/drawing/2014/main" id="{2365905A-1C6A-78F3-5F3E-88B46595DD7E}"/>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426;p44">
                  <a:extLst>
                    <a:ext uri="{FF2B5EF4-FFF2-40B4-BE49-F238E27FC236}">
                      <a16:creationId xmlns:a16="http://schemas.microsoft.com/office/drawing/2014/main" id="{51F1F200-F649-F976-31D7-0496F6D95503}"/>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427;p44">
                  <a:extLst>
                    <a:ext uri="{FF2B5EF4-FFF2-40B4-BE49-F238E27FC236}">
                      <a16:creationId xmlns:a16="http://schemas.microsoft.com/office/drawing/2014/main" id="{70866577-7ECC-9A4B-3565-ECF3F38F0470}"/>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428;p44">
                  <a:extLst>
                    <a:ext uri="{FF2B5EF4-FFF2-40B4-BE49-F238E27FC236}">
                      <a16:creationId xmlns:a16="http://schemas.microsoft.com/office/drawing/2014/main" id="{784331F3-23B9-561A-8136-6348277CD3CA}"/>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429;p44">
                  <a:extLst>
                    <a:ext uri="{FF2B5EF4-FFF2-40B4-BE49-F238E27FC236}">
                      <a16:creationId xmlns:a16="http://schemas.microsoft.com/office/drawing/2014/main" id="{3E11E893-1DAF-F378-5BE8-19C72D56E34B}"/>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430;p44">
                <a:extLst>
                  <a:ext uri="{FF2B5EF4-FFF2-40B4-BE49-F238E27FC236}">
                    <a16:creationId xmlns:a16="http://schemas.microsoft.com/office/drawing/2014/main" id="{9857CC33-EACC-B01E-4457-B1B0A8BCC9C2}"/>
                  </a:ext>
                </a:extLst>
              </p:cNvPr>
              <p:cNvGrpSpPr/>
              <p:nvPr/>
            </p:nvGrpSpPr>
            <p:grpSpPr>
              <a:xfrm>
                <a:off x="7650277" y="2113754"/>
                <a:ext cx="186558" cy="544557"/>
                <a:chOff x="7650277" y="2113754"/>
                <a:chExt cx="186558" cy="544557"/>
              </a:xfrm>
            </p:grpSpPr>
            <p:sp>
              <p:nvSpPr>
                <p:cNvPr id="1243" name="Google Shape;1431;p44">
                  <a:extLst>
                    <a:ext uri="{FF2B5EF4-FFF2-40B4-BE49-F238E27FC236}">
                      <a16:creationId xmlns:a16="http://schemas.microsoft.com/office/drawing/2014/main" id="{01AF6E52-08A7-8F97-849F-3A08D560CB8D}"/>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432;p44">
                  <a:extLst>
                    <a:ext uri="{FF2B5EF4-FFF2-40B4-BE49-F238E27FC236}">
                      <a16:creationId xmlns:a16="http://schemas.microsoft.com/office/drawing/2014/main" id="{FBB4BF27-3864-F1AE-E5C8-FCF5A13750DF}"/>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433;p44">
                <a:extLst>
                  <a:ext uri="{FF2B5EF4-FFF2-40B4-BE49-F238E27FC236}">
                    <a16:creationId xmlns:a16="http://schemas.microsoft.com/office/drawing/2014/main" id="{A981F6B6-F943-1822-3C97-88D86D176194}"/>
                  </a:ext>
                </a:extLst>
              </p:cNvPr>
              <p:cNvGrpSpPr/>
              <p:nvPr/>
            </p:nvGrpSpPr>
            <p:grpSpPr>
              <a:xfrm>
                <a:off x="7554003" y="2175659"/>
                <a:ext cx="371330" cy="513115"/>
                <a:chOff x="7554003" y="2175659"/>
                <a:chExt cx="371330" cy="513115"/>
              </a:xfrm>
            </p:grpSpPr>
            <p:sp>
              <p:nvSpPr>
                <p:cNvPr id="1228" name="Google Shape;1434;p44">
                  <a:extLst>
                    <a:ext uri="{FF2B5EF4-FFF2-40B4-BE49-F238E27FC236}">
                      <a16:creationId xmlns:a16="http://schemas.microsoft.com/office/drawing/2014/main" id="{B7043333-160E-4235-B3BD-B37CF1C64B6D}"/>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435;p44">
                  <a:extLst>
                    <a:ext uri="{FF2B5EF4-FFF2-40B4-BE49-F238E27FC236}">
                      <a16:creationId xmlns:a16="http://schemas.microsoft.com/office/drawing/2014/main" id="{385899A7-E09C-678F-613D-9F01A6B4C30D}"/>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436;p44">
                  <a:extLst>
                    <a:ext uri="{FF2B5EF4-FFF2-40B4-BE49-F238E27FC236}">
                      <a16:creationId xmlns:a16="http://schemas.microsoft.com/office/drawing/2014/main" id="{5C57597B-E0F7-5C95-3A76-B7C78F44B072}"/>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437;p44">
                  <a:extLst>
                    <a:ext uri="{FF2B5EF4-FFF2-40B4-BE49-F238E27FC236}">
                      <a16:creationId xmlns:a16="http://schemas.microsoft.com/office/drawing/2014/main" id="{3CB0A947-F485-6B78-36F2-43B160D6DB09}"/>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438;p44">
                  <a:extLst>
                    <a:ext uri="{FF2B5EF4-FFF2-40B4-BE49-F238E27FC236}">
                      <a16:creationId xmlns:a16="http://schemas.microsoft.com/office/drawing/2014/main" id="{5613EB9F-9F25-30E9-B5F4-E53FC5271572}"/>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439;p44">
                  <a:extLst>
                    <a:ext uri="{FF2B5EF4-FFF2-40B4-BE49-F238E27FC236}">
                      <a16:creationId xmlns:a16="http://schemas.microsoft.com/office/drawing/2014/main" id="{74AC934D-2D8B-34A0-2787-2D109238D8F6}"/>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440;p44">
                  <a:extLst>
                    <a:ext uri="{FF2B5EF4-FFF2-40B4-BE49-F238E27FC236}">
                      <a16:creationId xmlns:a16="http://schemas.microsoft.com/office/drawing/2014/main" id="{619A814D-6980-01E7-F0F3-DBDDE26FC95A}"/>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441;p44">
                  <a:extLst>
                    <a:ext uri="{FF2B5EF4-FFF2-40B4-BE49-F238E27FC236}">
                      <a16:creationId xmlns:a16="http://schemas.microsoft.com/office/drawing/2014/main" id="{09313E42-6809-E81A-9F07-79A569593C57}"/>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442;p44">
                  <a:extLst>
                    <a:ext uri="{FF2B5EF4-FFF2-40B4-BE49-F238E27FC236}">
                      <a16:creationId xmlns:a16="http://schemas.microsoft.com/office/drawing/2014/main" id="{DA72122E-45F1-822C-2A1D-AD4F49462AB4}"/>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443;p44">
                  <a:extLst>
                    <a:ext uri="{FF2B5EF4-FFF2-40B4-BE49-F238E27FC236}">
                      <a16:creationId xmlns:a16="http://schemas.microsoft.com/office/drawing/2014/main" id="{3BD7FC28-4A78-5236-42EE-415FFA5AF2A5}"/>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444;p44">
                  <a:extLst>
                    <a:ext uri="{FF2B5EF4-FFF2-40B4-BE49-F238E27FC236}">
                      <a16:creationId xmlns:a16="http://schemas.microsoft.com/office/drawing/2014/main" id="{B5BA4C4B-3679-24D6-C63E-C85BB45479F5}"/>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445;p44">
                  <a:extLst>
                    <a:ext uri="{FF2B5EF4-FFF2-40B4-BE49-F238E27FC236}">
                      <a16:creationId xmlns:a16="http://schemas.microsoft.com/office/drawing/2014/main" id="{139714CF-3D1F-AA99-A445-13BFE89BD7E2}"/>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446;p44">
                  <a:extLst>
                    <a:ext uri="{FF2B5EF4-FFF2-40B4-BE49-F238E27FC236}">
                      <a16:creationId xmlns:a16="http://schemas.microsoft.com/office/drawing/2014/main" id="{49928D0B-1C6A-BBD6-C4EB-4CDBF39E73D9}"/>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447;p44">
                  <a:extLst>
                    <a:ext uri="{FF2B5EF4-FFF2-40B4-BE49-F238E27FC236}">
                      <a16:creationId xmlns:a16="http://schemas.microsoft.com/office/drawing/2014/main" id="{4F85DED4-9912-91D2-6744-B2D83682D727}"/>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448;p44">
                  <a:extLst>
                    <a:ext uri="{FF2B5EF4-FFF2-40B4-BE49-F238E27FC236}">
                      <a16:creationId xmlns:a16="http://schemas.microsoft.com/office/drawing/2014/main" id="{BF8E7DA9-4F44-E7F4-5859-9F4F69A854D9}"/>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1" name="Google Shape;1449;p44">
              <a:extLst>
                <a:ext uri="{FF2B5EF4-FFF2-40B4-BE49-F238E27FC236}">
                  <a16:creationId xmlns:a16="http://schemas.microsoft.com/office/drawing/2014/main" id="{7F1EF068-0567-28AF-3F4B-6E949573B417}"/>
                </a:ext>
              </a:extLst>
            </p:cNvPr>
            <p:cNvGrpSpPr/>
            <p:nvPr/>
          </p:nvGrpSpPr>
          <p:grpSpPr>
            <a:xfrm>
              <a:off x="6964523" y="2501674"/>
              <a:ext cx="177533" cy="274917"/>
              <a:chOff x="7554003" y="2113754"/>
              <a:chExt cx="371330" cy="575021"/>
            </a:xfrm>
          </p:grpSpPr>
          <p:grpSp>
            <p:nvGrpSpPr>
              <p:cNvPr id="1212" name="Google Shape;1450;p44">
                <a:extLst>
                  <a:ext uri="{FF2B5EF4-FFF2-40B4-BE49-F238E27FC236}">
                    <a16:creationId xmlns:a16="http://schemas.microsoft.com/office/drawing/2014/main" id="{343BE930-1B01-BF0C-81A1-3F20DA814C1E}"/>
                  </a:ext>
                </a:extLst>
              </p:cNvPr>
              <p:cNvGrpSpPr/>
              <p:nvPr/>
            </p:nvGrpSpPr>
            <p:grpSpPr>
              <a:xfrm>
                <a:off x="7650277" y="2113754"/>
                <a:ext cx="186558" cy="544556"/>
                <a:chOff x="7650277" y="2113754"/>
                <a:chExt cx="186558" cy="544556"/>
              </a:xfrm>
            </p:grpSpPr>
            <p:sp>
              <p:nvSpPr>
                <p:cNvPr id="1220" name="Google Shape;1451;p44">
                  <a:extLst>
                    <a:ext uri="{FF2B5EF4-FFF2-40B4-BE49-F238E27FC236}">
                      <a16:creationId xmlns:a16="http://schemas.microsoft.com/office/drawing/2014/main" id="{7FA72E44-19B3-EECB-2CD3-6DDF87D278D8}"/>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452;p44">
                  <a:extLst>
                    <a:ext uri="{FF2B5EF4-FFF2-40B4-BE49-F238E27FC236}">
                      <a16:creationId xmlns:a16="http://schemas.microsoft.com/office/drawing/2014/main" id="{7B9AED41-2991-9617-0024-79AEC3ED51A3}"/>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453;p44">
                  <a:extLst>
                    <a:ext uri="{FF2B5EF4-FFF2-40B4-BE49-F238E27FC236}">
                      <a16:creationId xmlns:a16="http://schemas.microsoft.com/office/drawing/2014/main" id="{AF5B77F6-896B-317B-CBCF-F41066557893}"/>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454;p44">
                <a:extLst>
                  <a:ext uri="{FF2B5EF4-FFF2-40B4-BE49-F238E27FC236}">
                    <a16:creationId xmlns:a16="http://schemas.microsoft.com/office/drawing/2014/main" id="{ECDC4B53-C040-0D62-A8F2-883E5413A390}"/>
                  </a:ext>
                </a:extLst>
              </p:cNvPr>
              <p:cNvGrpSpPr/>
              <p:nvPr/>
            </p:nvGrpSpPr>
            <p:grpSpPr>
              <a:xfrm>
                <a:off x="7682425" y="2230764"/>
                <a:ext cx="122262" cy="310535"/>
                <a:chOff x="7682425" y="2230764"/>
                <a:chExt cx="122262" cy="310535"/>
              </a:xfrm>
            </p:grpSpPr>
            <p:sp>
              <p:nvSpPr>
                <p:cNvPr id="1112" name="Google Shape;1455;p44">
                  <a:extLst>
                    <a:ext uri="{FF2B5EF4-FFF2-40B4-BE49-F238E27FC236}">
                      <a16:creationId xmlns:a16="http://schemas.microsoft.com/office/drawing/2014/main" id="{64D33E2C-1B46-75CC-C480-1B709D547F9A}"/>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456;p44">
                  <a:extLst>
                    <a:ext uri="{FF2B5EF4-FFF2-40B4-BE49-F238E27FC236}">
                      <a16:creationId xmlns:a16="http://schemas.microsoft.com/office/drawing/2014/main" id="{D1CCF7F8-0871-BC9B-F771-672CE70835C7}"/>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457;p44">
                  <a:extLst>
                    <a:ext uri="{FF2B5EF4-FFF2-40B4-BE49-F238E27FC236}">
                      <a16:creationId xmlns:a16="http://schemas.microsoft.com/office/drawing/2014/main" id="{2FD66DE7-D1FD-C85A-E0FE-8EBD757ACA20}"/>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458;p44">
                  <a:extLst>
                    <a:ext uri="{FF2B5EF4-FFF2-40B4-BE49-F238E27FC236}">
                      <a16:creationId xmlns:a16="http://schemas.microsoft.com/office/drawing/2014/main" id="{51EBF82E-F79D-309A-6AF6-8F126B84C81E}"/>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459;p44">
                  <a:extLst>
                    <a:ext uri="{FF2B5EF4-FFF2-40B4-BE49-F238E27FC236}">
                      <a16:creationId xmlns:a16="http://schemas.microsoft.com/office/drawing/2014/main" id="{5D919FD7-6DBD-656E-5EE0-8C8F94B0E620}"/>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460;p44">
                  <a:extLst>
                    <a:ext uri="{FF2B5EF4-FFF2-40B4-BE49-F238E27FC236}">
                      <a16:creationId xmlns:a16="http://schemas.microsoft.com/office/drawing/2014/main" id="{B5095E0E-FE86-7D84-9FCA-0A8CA27C4C2D}"/>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461;p44">
                <a:extLst>
                  <a:ext uri="{FF2B5EF4-FFF2-40B4-BE49-F238E27FC236}">
                    <a16:creationId xmlns:a16="http://schemas.microsoft.com/office/drawing/2014/main" id="{C07AD5B1-3065-2B1E-C9E7-8EFA610199C1}"/>
                  </a:ext>
                </a:extLst>
              </p:cNvPr>
              <p:cNvGrpSpPr/>
              <p:nvPr/>
            </p:nvGrpSpPr>
            <p:grpSpPr>
              <a:xfrm>
                <a:off x="7682425" y="2230764"/>
                <a:ext cx="110379" cy="310535"/>
                <a:chOff x="7682425" y="2230764"/>
                <a:chExt cx="110379" cy="310535"/>
              </a:xfrm>
            </p:grpSpPr>
            <p:sp>
              <p:nvSpPr>
                <p:cNvPr id="1106" name="Google Shape;1462;p44">
                  <a:extLst>
                    <a:ext uri="{FF2B5EF4-FFF2-40B4-BE49-F238E27FC236}">
                      <a16:creationId xmlns:a16="http://schemas.microsoft.com/office/drawing/2014/main" id="{84E21EDC-FE9E-6E22-F711-98F48D7EF070}"/>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463;p44">
                  <a:extLst>
                    <a:ext uri="{FF2B5EF4-FFF2-40B4-BE49-F238E27FC236}">
                      <a16:creationId xmlns:a16="http://schemas.microsoft.com/office/drawing/2014/main" id="{7D5A3070-55A9-7099-4E85-03E799E12C48}"/>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464;p44">
                  <a:extLst>
                    <a:ext uri="{FF2B5EF4-FFF2-40B4-BE49-F238E27FC236}">
                      <a16:creationId xmlns:a16="http://schemas.microsoft.com/office/drawing/2014/main" id="{011186D4-6FB8-0371-93A7-B0BC4E9B5FD3}"/>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465;p44">
                  <a:extLst>
                    <a:ext uri="{FF2B5EF4-FFF2-40B4-BE49-F238E27FC236}">
                      <a16:creationId xmlns:a16="http://schemas.microsoft.com/office/drawing/2014/main" id="{1300FC35-190D-D020-8D4B-D311BA1B7D67}"/>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466;p44">
                  <a:extLst>
                    <a:ext uri="{FF2B5EF4-FFF2-40B4-BE49-F238E27FC236}">
                      <a16:creationId xmlns:a16="http://schemas.microsoft.com/office/drawing/2014/main" id="{DA64CC95-45E0-C486-4D10-59DD2C8E79FE}"/>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467;p44">
                  <a:extLst>
                    <a:ext uri="{FF2B5EF4-FFF2-40B4-BE49-F238E27FC236}">
                      <a16:creationId xmlns:a16="http://schemas.microsoft.com/office/drawing/2014/main" id="{5D49A700-BCA0-0925-6440-088F078754A1}"/>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468;p44">
                <a:extLst>
                  <a:ext uri="{FF2B5EF4-FFF2-40B4-BE49-F238E27FC236}">
                    <a16:creationId xmlns:a16="http://schemas.microsoft.com/office/drawing/2014/main" id="{AA64AEA8-9145-C0EE-9F4E-1E1C9933E3B3}"/>
                  </a:ext>
                </a:extLst>
              </p:cNvPr>
              <p:cNvGrpSpPr/>
              <p:nvPr/>
            </p:nvGrpSpPr>
            <p:grpSpPr>
              <a:xfrm>
                <a:off x="7650277" y="2113754"/>
                <a:ext cx="186558" cy="544557"/>
                <a:chOff x="7650277" y="2113754"/>
                <a:chExt cx="186558" cy="544557"/>
              </a:xfrm>
            </p:grpSpPr>
            <p:sp>
              <p:nvSpPr>
                <p:cNvPr id="1104" name="Google Shape;1469;p44">
                  <a:extLst>
                    <a:ext uri="{FF2B5EF4-FFF2-40B4-BE49-F238E27FC236}">
                      <a16:creationId xmlns:a16="http://schemas.microsoft.com/office/drawing/2014/main" id="{57C1F26B-5777-4430-34FE-72BD5B61158C}"/>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470;p44">
                  <a:extLst>
                    <a:ext uri="{FF2B5EF4-FFF2-40B4-BE49-F238E27FC236}">
                      <a16:creationId xmlns:a16="http://schemas.microsoft.com/office/drawing/2014/main" id="{3979C39E-8F4F-E0B0-EE4C-EA3261D29BA3}"/>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471;p44">
                <a:extLst>
                  <a:ext uri="{FF2B5EF4-FFF2-40B4-BE49-F238E27FC236}">
                    <a16:creationId xmlns:a16="http://schemas.microsoft.com/office/drawing/2014/main" id="{AE6D382E-2A24-3671-8CB3-B029A2DC0C5B}"/>
                  </a:ext>
                </a:extLst>
              </p:cNvPr>
              <p:cNvGrpSpPr/>
              <p:nvPr/>
            </p:nvGrpSpPr>
            <p:grpSpPr>
              <a:xfrm>
                <a:off x="7554003" y="2175659"/>
                <a:ext cx="371330" cy="513115"/>
                <a:chOff x="7554003" y="2175659"/>
                <a:chExt cx="371330" cy="513115"/>
              </a:xfrm>
            </p:grpSpPr>
            <p:sp>
              <p:nvSpPr>
                <p:cNvPr id="1089" name="Google Shape;1472;p44">
                  <a:extLst>
                    <a:ext uri="{FF2B5EF4-FFF2-40B4-BE49-F238E27FC236}">
                      <a16:creationId xmlns:a16="http://schemas.microsoft.com/office/drawing/2014/main" id="{C41FEB58-3C53-DD17-3B00-A273A80535D9}"/>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473;p44">
                  <a:extLst>
                    <a:ext uri="{FF2B5EF4-FFF2-40B4-BE49-F238E27FC236}">
                      <a16:creationId xmlns:a16="http://schemas.microsoft.com/office/drawing/2014/main" id="{930F5FFE-6419-5E07-D893-9E2E1237F68D}"/>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474;p44">
                  <a:extLst>
                    <a:ext uri="{FF2B5EF4-FFF2-40B4-BE49-F238E27FC236}">
                      <a16:creationId xmlns:a16="http://schemas.microsoft.com/office/drawing/2014/main" id="{588827D1-A167-2D4D-A58B-96FC4FD0AE46}"/>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475;p44">
                  <a:extLst>
                    <a:ext uri="{FF2B5EF4-FFF2-40B4-BE49-F238E27FC236}">
                      <a16:creationId xmlns:a16="http://schemas.microsoft.com/office/drawing/2014/main" id="{AFF9F6CF-40C8-3BF4-EAAD-7E8DD3AFB9E0}"/>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476;p44">
                  <a:extLst>
                    <a:ext uri="{FF2B5EF4-FFF2-40B4-BE49-F238E27FC236}">
                      <a16:creationId xmlns:a16="http://schemas.microsoft.com/office/drawing/2014/main" id="{1563419C-F0F1-0922-6D07-530FB67AEF36}"/>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477;p44">
                  <a:extLst>
                    <a:ext uri="{FF2B5EF4-FFF2-40B4-BE49-F238E27FC236}">
                      <a16:creationId xmlns:a16="http://schemas.microsoft.com/office/drawing/2014/main" id="{177363F5-A11A-1843-0D08-343F086EBE2B}"/>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478;p44">
                  <a:extLst>
                    <a:ext uri="{FF2B5EF4-FFF2-40B4-BE49-F238E27FC236}">
                      <a16:creationId xmlns:a16="http://schemas.microsoft.com/office/drawing/2014/main" id="{7A15D8A9-7205-785D-3F45-A0F3C8ED57EA}"/>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479;p44">
                  <a:extLst>
                    <a:ext uri="{FF2B5EF4-FFF2-40B4-BE49-F238E27FC236}">
                      <a16:creationId xmlns:a16="http://schemas.microsoft.com/office/drawing/2014/main" id="{770B41F1-DD26-C868-6C74-351056462953}"/>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480;p44">
                  <a:extLst>
                    <a:ext uri="{FF2B5EF4-FFF2-40B4-BE49-F238E27FC236}">
                      <a16:creationId xmlns:a16="http://schemas.microsoft.com/office/drawing/2014/main" id="{68D93E62-C7B3-E64B-7098-FB1E89E613E5}"/>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481;p44">
                  <a:extLst>
                    <a:ext uri="{FF2B5EF4-FFF2-40B4-BE49-F238E27FC236}">
                      <a16:creationId xmlns:a16="http://schemas.microsoft.com/office/drawing/2014/main" id="{B23A133D-BAE8-CC01-96C5-35CEE78AE355}"/>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482;p44">
                  <a:extLst>
                    <a:ext uri="{FF2B5EF4-FFF2-40B4-BE49-F238E27FC236}">
                      <a16:creationId xmlns:a16="http://schemas.microsoft.com/office/drawing/2014/main" id="{8998FD04-4296-1756-91C4-CDCEE6BB338F}"/>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483;p44">
                  <a:extLst>
                    <a:ext uri="{FF2B5EF4-FFF2-40B4-BE49-F238E27FC236}">
                      <a16:creationId xmlns:a16="http://schemas.microsoft.com/office/drawing/2014/main" id="{EAD2AD48-9E08-22E4-DB13-1CB7B284056C}"/>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484;p44">
                  <a:extLst>
                    <a:ext uri="{FF2B5EF4-FFF2-40B4-BE49-F238E27FC236}">
                      <a16:creationId xmlns:a16="http://schemas.microsoft.com/office/drawing/2014/main" id="{6DD4198F-584B-ED1E-A404-52B5F066F287}"/>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485;p44">
                  <a:extLst>
                    <a:ext uri="{FF2B5EF4-FFF2-40B4-BE49-F238E27FC236}">
                      <a16:creationId xmlns:a16="http://schemas.microsoft.com/office/drawing/2014/main" id="{3205D6F6-85C9-EB13-E7CD-BAAA00AC1D93}"/>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486;p44">
                  <a:extLst>
                    <a:ext uri="{FF2B5EF4-FFF2-40B4-BE49-F238E27FC236}">
                      <a16:creationId xmlns:a16="http://schemas.microsoft.com/office/drawing/2014/main" id="{E616E1C2-A111-9374-81C2-3E970364507C}"/>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8" name="Google Shape;1618;p49"/>
          <p:cNvSpPr txBox="1">
            <a:spLocks noGrp="1"/>
          </p:cNvSpPr>
          <p:nvPr>
            <p:ph type="title"/>
          </p:nvPr>
        </p:nvSpPr>
        <p:spPr>
          <a:xfrm>
            <a:off x="308875" y="4541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600" b="0" dirty="0"/>
              <a:t>¿Cómo se distribuyen los registros en el conjunto de datos en términos de </a:t>
            </a:r>
            <a:r>
              <a:rPr lang="es-MX" sz="1600" dirty="0"/>
              <a:t>muestras benignas y malignas?</a:t>
            </a:r>
          </a:p>
        </p:txBody>
      </p:sp>
      <p:sp>
        <p:nvSpPr>
          <p:cNvPr id="1619" name="Google Shape;1619;p49"/>
          <p:cNvSpPr txBox="1">
            <a:spLocks noGrp="1"/>
          </p:cNvSpPr>
          <p:nvPr>
            <p:ph type="subTitle" idx="6"/>
          </p:nvPr>
        </p:nvSpPr>
        <p:spPr>
          <a:xfrm>
            <a:off x="5492300" y="1622495"/>
            <a:ext cx="3426897" cy="1022400"/>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Arial" panose="020B0604020202020204" pitchFamily="34" charset="0"/>
              <a:buChar char="•"/>
            </a:pPr>
            <a:r>
              <a:rPr lang="es-MX" dirty="0"/>
              <a:t>Podemos visualizar que los registros de tumores malignos en el DF son de 212 registros, mientras que la cantidad de diagnósticos que resultaron benignos fueron de 357 registros.</a:t>
            </a:r>
            <a:endParaRPr dirty="0"/>
          </a:p>
        </p:txBody>
      </p:sp>
      <p:grpSp>
        <p:nvGrpSpPr>
          <p:cNvPr id="1620" name="Google Shape;1620;p49"/>
          <p:cNvGrpSpPr/>
          <p:nvPr/>
        </p:nvGrpSpPr>
        <p:grpSpPr>
          <a:xfrm>
            <a:off x="5427905" y="4199574"/>
            <a:ext cx="2781269" cy="504035"/>
            <a:chOff x="5427905" y="4199574"/>
            <a:chExt cx="2781269" cy="504035"/>
          </a:xfrm>
        </p:grpSpPr>
        <p:sp>
          <p:nvSpPr>
            <p:cNvPr id="1621" name="Google Shape;1621;p49"/>
            <p:cNvSpPr/>
            <p:nvPr/>
          </p:nvSpPr>
          <p:spPr>
            <a:xfrm flipH="1">
              <a:off x="6333161" y="4240810"/>
              <a:ext cx="462799" cy="462799"/>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9"/>
            <p:cNvSpPr/>
            <p:nvPr/>
          </p:nvSpPr>
          <p:spPr>
            <a:xfrm flipH="1">
              <a:off x="5427905" y="4338881"/>
              <a:ext cx="278502" cy="278502"/>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9"/>
            <p:cNvSpPr/>
            <p:nvPr/>
          </p:nvSpPr>
          <p:spPr>
            <a:xfrm flipH="1">
              <a:off x="7930673" y="4199574"/>
              <a:ext cx="278502" cy="278502"/>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9"/>
            <p:cNvSpPr/>
            <p:nvPr/>
          </p:nvSpPr>
          <p:spPr>
            <a:xfrm flipH="1">
              <a:off x="5939852" y="4305989"/>
              <a:ext cx="184358" cy="182604"/>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9"/>
            <p:cNvSpPr/>
            <p:nvPr/>
          </p:nvSpPr>
          <p:spPr>
            <a:xfrm flipH="1">
              <a:off x="7113571" y="4262274"/>
              <a:ext cx="184358" cy="1827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D98E07F3-4FC8-4673-54C5-C42B30675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621" y="1460482"/>
            <a:ext cx="2222535" cy="22225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D666DC7-2C0D-8E28-3484-13B2BBB2D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875" y="1388380"/>
            <a:ext cx="2970129" cy="236674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619;p49">
            <a:extLst>
              <a:ext uri="{FF2B5EF4-FFF2-40B4-BE49-F238E27FC236}">
                <a16:creationId xmlns:a16="http://schemas.microsoft.com/office/drawing/2014/main" id="{81B4EC69-6D02-BD66-1B4F-FFC30235C4C6}"/>
              </a:ext>
            </a:extLst>
          </p:cNvPr>
          <p:cNvSpPr txBox="1">
            <a:spLocks/>
          </p:cNvSpPr>
          <p:nvPr/>
        </p:nvSpPr>
        <p:spPr>
          <a:xfrm>
            <a:off x="5492301" y="2803470"/>
            <a:ext cx="3426897" cy="102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285750" indent="-285750">
              <a:buFont typeface="Arial" panose="020B0604020202020204" pitchFamily="34" charset="0"/>
              <a:buChar char="•"/>
            </a:pPr>
            <a:r>
              <a:rPr lang="es-MX" dirty="0"/>
              <a:t>La distribución en el conjunto de datos es de 37.3% para los tumores malignos, a diferencia de los tumores benignos que representan un 62.7% del DF.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grpSp>
        <p:nvGrpSpPr>
          <p:cNvPr id="1504" name="Google Shape;1504;p45"/>
          <p:cNvGrpSpPr/>
          <p:nvPr/>
        </p:nvGrpSpPr>
        <p:grpSpPr>
          <a:xfrm>
            <a:off x="6325850" y="471842"/>
            <a:ext cx="2075997" cy="453961"/>
            <a:chOff x="6325850" y="471842"/>
            <a:chExt cx="2075997" cy="453961"/>
          </a:xfrm>
        </p:grpSpPr>
        <p:sp>
          <p:nvSpPr>
            <p:cNvPr id="1505" name="Google Shape;1505;p45"/>
            <p:cNvSpPr/>
            <p:nvPr/>
          </p:nvSpPr>
          <p:spPr>
            <a:xfrm rot="-5400000">
              <a:off x="6647974" y="549150"/>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rot="-5400000">
              <a:off x="8025193" y="471842"/>
              <a:ext cx="376653" cy="376653"/>
            </a:xfrm>
            <a:custGeom>
              <a:avLst/>
              <a:gdLst/>
              <a:ahLst/>
              <a:cxnLst/>
              <a:rect l="l" t="t" r="r" b="b"/>
              <a:pathLst>
                <a:path w="7654" h="7654" extrusionOk="0">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5"/>
            <p:cNvSpPr/>
            <p:nvPr/>
          </p:nvSpPr>
          <p:spPr>
            <a:xfrm rot="-5400000">
              <a:off x="6324989" y="523836"/>
              <a:ext cx="150287" cy="148565"/>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5"/>
            <p:cNvSpPr/>
            <p:nvPr/>
          </p:nvSpPr>
          <p:spPr>
            <a:xfrm rot="-5400000">
              <a:off x="7729642" y="553583"/>
              <a:ext cx="150287" cy="148811"/>
            </a:xfrm>
            <a:custGeom>
              <a:avLst/>
              <a:gdLst/>
              <a:ahLst/>
              <a:cxnLst/>
              <a:rect l="l" t="t" r="r" b="b"/>
              <a:pathLst>
                <a:path w="3054" h="3024" extrusionOk="0">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618;p49">
            <a:extLst>
              <a:ext uri="{FF2B5EF4-FFF2-40B4-BE49-F238E27FC236}">
                <a16:creationId xmlns:a16="http://schemas.microsoft.com/office/drawing/2014/main" id="{0B535D50-257E-4E36-9225-E73624F3400D}"/>
              </a:ext>
            </a:extLst>
          </p:cNvPr>
          <p:cNvSpPr txBox="1">
            <a:spLocks/>
          </p:cNvSpPr>
          <p:nvPr/>
        </p:nvSpPr>
        <p:spPr>
          <a:xfrm>
            <a:off x="321193" y="2628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s-MX" sz="1600" b="0" dirty="0"/>
              <a:t>¿Existen características que muestren una fuerte </a:t>
            </a:r>
            <a:r>
              <a:rPr lang="es-MX" sz="1600" dirty="0"/>
              <a:t>correlación</a:t>
            </a:r>
            <a:r>
              <a:rPr lang="es-MX" sz="1600" b="0" dirty="0"/>
              <a:t> con la malignidad entre las variables de </a:t>
            </a:r>
            <a:r>
              <a:rPr lang="es-MX" sz="1600" dirty="0"/>
              <a:t>Área con Radio?</a:t>
            </a:r>
          </a:p>
        </p:txBody>
      </p:sp>
      <p:pic>
        <p:nvPicPr>
          <p:cNvPr id="3074" name="Picture 2">
            <a:extLst>
              <a:ext uri="{FF2B5EF4-FFF2-40B4-BE49-F238E27FC236}">
                <a16:creationId xmlns:a16="http://schemas.microsoft.com/office/drawing/2014/main" id="{A25D5684-833E-AF43-1A1C-201F49A37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713" y="1307224"/>
            <a:ext cx="3241080" cy="2805112"/>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1619;p49">
            <a:extLst>
              <a:ext uri="{FF2B5EF4-FFF2-40B4-BE49-F238E27FC236}">
                <a16:creationId xmlns:a16="http://schemas.microsoft.com/office/drawing/2014/main" id="{6DF66B65-9AD8-2CAC-65F1-5A39B29DD288}"/>
              </a:ext>
            </a:extLst>
          </p:cNvPr>
          <p:cNvSpPr txBox="1">
            <a:spLocks/>
          </p:cNvSpPr>
          <p:nvPr/>
        </p:nvSpPr>
        <p:spPr>
          <a:xfrm>
            <a:off x="510782" y="925803"/>
            <a:ext cx="4363433" cy="35679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285750" indent="-285750">
              <a:buFont typeface="Arial" panose="020B0604020202020204" pitchFamily="34" charset="0"/>
              <a:buChar char="•"/>
            </a:pPr>
            <a:r>
              <a:rPr lang="es-MX" sz="1200" b="1" dirty="0"/>
              <a:t>Relación Lineal:</a:t>
            </a:r>
            <a:r>
              <a:rPr lang="es-MX" sz="1200" dirty="0"/>
              <a:t> La inclinación de la línea de regresión indica la naturaleza de la relación entre '</a:t>
            </a:r>
            <a:r>
              <a:rPr lang="es-MX" sz="1200" dirty="0" err="1"/>
              <a:t>area_mean</a:t>
            </a:r>
            <a:r>
              <a:rPr lang="es-MX" sz="1200" dirty="0"/>
              <a:t>' en el eje x y '</a:t>
            </a:r>
            <a:r>
              <a:rPr lang="es-MX" sz="1200" dirty="0" err="1"/>
              <a:t>radius_worst</a:t>
            </a:r>
            <a:r>
              <a:rPr lang="es-MX" sz="1200" dirty="0"/>
              <a:t>' en el eje y. Por lo tanto, al estar inclinada hacia arriba, sugiere una relación positiva entre estas dos variables.</a:t>
            </a:r>
          </a:p>
          <a:p>
            <a:pPr marL="0" indent="0"/>
            <a:endParaRPr lang="es-MX" sz="1200" dirty="0"/>
          </a:p>
          <a:p>
            <a:pPr marL="285750" indent="-285750">
              <a:buFont typeface="Arial" panose="020B0604020202020204" pitchFamily="34" charset="0"/>
              <a:buChar char="•"/>
            </a:pPr>
            <a:r>
              <a:rPr lang="es-MX" sz="1200" b="1" dirty="0"/>
              <a:t>Dispersión de Puntos:</a:t>
            </a:r>
            <a:r>
              <a:rPr lang="es-MX" sz="1200" dirty="0"/>
              <a:t> La dispersión de los puntos alrededor de la línea de regresión es un indicador de cuán bien se ajusta el modelo lineal a los datos. En este caso, al notar que los registros no están demasiado dispersos, se concluye que la relación entre '</a:t>
            </a:r>
            <a:r>
              <a:rPr lang="es-MX" sz="1200" dirty="0" err="1"/>
              <a:t>area_mean</a:t>
            </a:r>
            <a:r>
              <a:rPr lang="es-MX" sz="1200" dirty="0"/>
              <a:t>' y '</a:t>
            </a:r>
            <a:r>
              <a:rPr lang="es-MX" sz="1200" dirty="0" err="1"/>
              <a:t>radius_worst</a:t>
            </a:r>
            <a:r>
              <a:rPr lang="es-MX" sz="1200" dirty="0"/>
              <a:t>' es más lineal.</a:t>
            </a:r>
          </a:p>
          <a:p>
            <a:pPr marL="0" indent="0"/>
            <a:endParaRPr lang="es-MX" sz="1200" dirty="0"/>
          </a:p>
          <a:p>
            <a:pPr marL="285750" indent="-285750">
              <a:buFont typeface="Arial" panose="020B0604020202020204" pitchFamily="34" charset="0"/>
              <a:buChar char="•"/>
            </a:pPr>
            <a:r>
              <a:rPr lang="es-MX" sz="1200" b="1" dirty="0"/>
              <a:t>Modelo de Regresión: </a:t>
            </a:r>
            <a:r>
              <a:rPr lang="es-MX" sz="1200" dirty="0"/>
              <a:t>Dada la naturaleza aparentemente lineal de la relación y la baja dispersión de puntos, se podría utilizar un modelo de regresión para predecir '</a:t>
            </a:r>
            <a:r>
              <a:rPr lang="es-MX" sz="1200" dirty="0" err="1"/>
              <a:t>radius_worst</a:t>
            </a:r>
            <a:r>
              <a:rPr lang="es-MX" sz="1200" dirty="0"/>
              <a:t>' en función de '</a:t>
            </a:r>
            <a:r>
              <a:rPr lang="es-MX" sz="1200" dirty="0" err="1"/>
              <a:t>area_mean</a:t>
            </a:r>
            <a:r>
              <a:rPr lang="es-MX" sz="12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grpSp>
        <p:nvGrpSpPr>
          <p:cNvPr id="1504" name="Google Shape;1504;p45"/>
          <p:cNvGrpSpPr/>
          <p:nvPr/>
        </p:nvGrpSpPr>
        <p:grpSpPr>
          <a:xfrm>
            <a:off x="6325850" y="471842"/>
            <a:ext cx="2075997" cy="453961"/>
            <a:chOff x="6325850" y="471842"/>
            <a:chExt cx="2075997" cy="453961"/>
          </a:xfrm>
        </p:grpSpPr>
        <p:sp>
          <p:nvSpPr>
            <p:cNvPr id="1505" name="Google Shape;1505;p45"/>
            <p:cNvSpPr/>
            <p:nvPr/>
          </p:nvSpPr>
          <p:spPr>
            <a:xfrm rot="-5400000">
              <a:off x="6647974" y="549150"/>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rot="-5400000">
              <a:off x="8025193" y="471842"/>
              <a:ext cx="376653" cy="376653"/>
            </a:xfrm>
            <a:custGeom>
              <a:avLst/>
              <a:gdLst/>
              <a:ahLst/>
              <a:cxnLst/>
              <a:rect l="l" t="t" r="r" b="b"/>
              <a:pathLst>
                <a:path w="7654" h="7654" extrusionOk="0">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5"/>
            <p:cNvSpPr/>
            <p:nvPr/>
          </p:nvSpPr>
          <p:spPr>
            <a:xfrm rot="-5400000">
              <a:off x="6324989" y="523836"/>
              <a:ext cx="150287" cy="148565"/>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5"/>
            <p:cNvSpPr/>
            <p:nvPr/>
          </p:nvSpPr>
          <p:spPr>
            <a:xfrm rot="-5400000">
              <a:off x="7729642" y="553583"/>
              <a:ext cx="150287" cy="148811"/>
            </a:xfrm>
            <a:custGeom>
              <a:avLst/>
              <a:gdLst/>
              <a:ahLst/>
              <a:cxnLst/>
              <a:rect l="l" t="t" r="r" b="b"/>
              <a:pathLst>
                <a:path w="3054" h="3024" extrusionOk="0">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618;p49">
            <a:extLst>
              <a:ext uri="{FF2B5EF4-FFF2-40B4-BE49-F238E27FC236}">
                <a16:creationId xmlns:a16="http://schemas.microsoft.com/office/drawing/2014/main" id="{0B535D50-257E-4E36-9225-E73624F3400D}"/>
              </a:ext>
            </a:extLst>
          </p:cNvPr>
          <p:cNvSpPr txBox="1">
            <a:spLocks/>
          </p:cNvSpPr>
          <p:nvPr/>
        </p:nvSpPr>
        <p:spPr>
          <a:xfrm>
            <a:off x="321193" y="2628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s-MX" sz="1600" b="0" dirty="0"/>
              <a:t>¿La </a:t>
            </a:r>
            <a:r>
              <a:rPr lang="es-MX" sz="1600" dirty="0"/>
              <a:t>distribución del perímetro del tumor</a:t>
            </a:r>
            <a:r>
              <a:rPr lang="es-MX" sz="1600" b="0" dirty="0"/>
              <a:t> nos ayuda a identificar alguna conclusión?</a:t>
            </a:r>
          </a:p>
        </p:txBody>
      </p:sp>
      <p:sp>
        <p:nvSpPr>
          <p:cNvPr id="29" name="Google Shape;1619;p49">
            <a:extLst>
              <a:ext uri="{FF2B5EF4-FFF2-40B4-BE49-F238E27FC236}">
                <a16:creationId xmlns:a16="http://schemas.microsoft.com/office/drawing/2014/main" id="{6DF66B65-9AD8-2CAC-65F1-5A39B29DD288}"/>
              </a:ext>
            </a:extLst>
          </p:cNvPr>
          <p:cNvSpPr txBox="1">
            <a:spLocks/>
          </p:cNvSpPr>
          <p:nvPr/>
        </p:nvSpPr>
        <p:spPr>
          <a:xfrm>
            <a:off x="427655" y="1385455"/>
            <a:ext cx="4363433" cy="24917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285750" indent="-285750">
              <a:buFont typeface="Arial" panose="020B0604020202020204" pitchFamily="34" charset="0"/>
              <a:buChar char="•"/>
            </a:pPr>
            <a:r>
              <a:rPr lang="es-MX" sz="1200" dirty="0"/>
              <a:t>La posición del pico del histograma nos da una idea de la centralidad de la distribución. El pico representa el valor más común o el valor con mayor frecuencia en la columna. </a:t>
            </a:r>
            <a:r>
              <a:rPr lang="es-MX" sz="1200" b="1" dirty="0"/>
              <a:t>En este caso, se evidencia que el valor con más frecuencia aproxima un </a:t>
            </a:r>
            <a:r>
              <a:rPr lang="es-MX" sz="1200" b="1" dirty="0" err="1"/>
              <a:t>count</a:t>
            </a:r>
            <a:r>
              <a:rPr lang="es-MX" sz="1200" b="1" dirty="0"/>
              <a:t> de 90.</a:t>
            </a:r>
          </a:p>
          <a:p>
            <a:pPr marL="285750" indent="-285750">
              <a:buFont typeface="Arial" panose="020B0604020202020204" pitchFamily="34" charset="0"/>
              <a:buChar char="•"/>
            </a:pPr>
            <a:endParaRPr lang="es-MX" sz="1200" dirty="0"/>
          </a:p>
          <a:p>
            <a:pPr marL="285750" indent="-285750">
              <a:buFont typeface="Arial" panose="020B0604020202020204" pitchFamily="34" charset="0"/>
              <a:buChar char="•"/>
            </a:pPr>
            <a:r>
              <a:rPr lang="es-MX" sz="1200" dirty="0"/>
              <a:t>La anchura del histograma nos indica la dispersión de los datos. En este caso, el histograma es estrecho, lo que significa que los valores están agrupados cerca del valor central, pero con una leve dispersión hacia los valores más altos en la columna.</a:t>
            </a:r>
          </a:p>
        </p:txBody>
      </p:sp>
      <p:pic>
        <p:nvPicPr>
          <p:cNvPr id="4098" name="Picture 2">
            <a:extLst>
              <a:ext uri="{FF2B5EF4-FFF2-40B4-BE49-F238E27FC236}">
                <a16:creationId xmlns:a16="http://schemas.microsoft.com/office/drawing/2014/main" id="{44E8BFF3-79B3-CCC5-FB30-A095596EF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420" y="1424104"/>
            <a:ext cx="2979107" cy="229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2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grpSp>
        <p:nvGrpSpPr>
          <p:cNvPr id="1504" name="Google Shape;1504;p45"/>
          <p:cNvGrpSpPr/>
          <p:nvPr/>
        </p:nvGrpSpPr>
        <p:grpSpPr>
          <a:xfrm>
            <a:off x="6325850" y="471842"/>
            <a:ext cx="2075997" cy="453961"/>
            <a:chOff x="6325850" y="471842"/>
            <a:chExt cx="2075997" cy="453961"/>
          </a:xfrm>
        </p:grpSpPr>
        <p:sp>
          <p:nvSpPr>
            <p:cNvPr id="1505" name="Google Shape;1505;p45"/>
            <p:cNvSpPr/>
            <p:nvPr/>
          </p:nvSpPr>
          <p:spPr>
            <a:xfrm rot="-5400000">
              <a:off x="6647974" y="549150"/>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rot="-5400000">
              <a:off x="8025193" y="471842"/>
              <a:ext cx="376653" cy="376653"/>
            </a:xfrm>
            <a:custGeom>
              <a:avLst/>
              <a:gdLst/>
              <a:ahLst/>
              <a:cxnLst/>
              <a:rect l="l" t="t" r="r" b="b"/>
              <a:pathLst>
                <a:path w="7654" h="7654" extrusionOk="0">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5"/>
            <p:cNvSpPr/>
            <p:nvPr/>
          </p:nvSpPr>
          <p:spPr>
            <a:xfrm rot="-5400000">
              <a:off x="6324989" y="523836"/>
              <a:ext cx="150287" cy="148565"/>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5"/>
            <p:cNvSpPr/>
            <p:nvPr/>
          </p:nvSpPr>
          <p:spPr>
            <a:xfrm rot="-5400000">
              <a:off x="7729642" y="553583"/>
              <a:ext cx="150287" cy="148811"/>
            </a:xfrm>
            <a:custGeom>
              <a:avLst/>
              <a:gdLst/>
              <a:ahLst/>
              <a:cxnLst/>
              <a:rect l="l" t="t" r="r" b="b"/>
              <a:pathLst>
                <a:path w="3054" h="3024" extrusionOk="0">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618;p49">
            <a:extLst>
              <a:ext uri="{FF2B5EF4-FFF2-40B4-BE49-F238E27FC236}">
                <a16:creationId xmlns:a16="http://schemas.microsoft.com/office/drawing/2014/main" id="{0B535D50-257E-4E36-9225-E73624F3400D}"/>
              </a:ext>
            </a:extLst>
          </p:cNvPr>
          <p:cNvSpPr txBox="1">
            <a:spLocks/>
          </p:cNvSpPr>
          <p:nvPr/>
        </p:nvSpPr>
        <p:spPr>
          <a:xfrm>
            <a:off x="175191" y="50849"/>
            <a:ext cx="8038328" cy="1154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s-MX" sz="1400" b="0" dirty="0"/>
              <a:t>¿Cómo influye la distribución de valores de </a:t>
            </a:r>
            <a:r>
              <a:rPr lang="es-MX" sz="1400" dirty="0"/>
              <a:t>'</a:t>
            </a:r>
            <a:r>
              <a:rPr lang="es-MX" sz="1400" dirty="0" err="1"/>
              <a:t>area_mean</a:t>
            </a:r>
            <a:r>
              <a:rPr lang="es-MX" sz="1400" dirty="0"/>
              <a:t>'</a:t>
            </a:r>
            <a:r>
              <a:rPr lang="es-MX" sz="1400" b="0" dirty="0"/>
              <a:t>, entre casos malignos y benignos, en la capacidad de distinguir de manera precisa entre diagnósticos, y cuáles podrían ser las implicaciones de las áreas de solapamiento en términos de desafíos en la clasificación?</a:t>
            </a:r>
          </a:p>
        </p:txBody>
      </p:sp>
      <p:pic>
        <p:nvPicPr>
          <p:cNvPr id="5122" name="Picture 2">
            <a:extLst>
              <a:ext uri="{FF2B5EF4-FFF2-40B4-BE49-F238E27FC236}">
                <a16:creationId xmlns:a16="http://schemas.microsoft.com/office/drawing/2014/main" id="{DD87F841-6B1D-A7D3-162C-B53B9E550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58" y="1402341"/>
            <a:ext cx="3255262" cy="249771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19;p49">
            <a:extLst>
              <a:ext uri="{FF2B5EF4-FFF2-40B4-BE49-F238E27FC236}">
                <a16:creationId xmlns:a16="http://schemas.microsoft.com/office/drawing/2014/main" id="{D0C7D3BE-9394-B9BA-B0BC-FC51FBFE2CEB}"/>
              </a:ext>
            </a:extLst>
          </p:cNvPr>
          <p:cNvSpPr txBox="1">
            <a:spLocks/>
          </p:cNvSpPr>
          <p:nvPr/>
        </p:nvSpPr>
        <p:spPr>
          <a:xfrm>
            <a:off x="3799047" y="1020697"/>
            <a:ext cx="4602799" cy="38875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285750" indent="-285750">
              <a:buFont typeface="Arial" panose="020B0604020202020204" pitchFamily="34" charset="0"/>
              <a:buChar char="•"/>
            </a:pPr>
            <a:r>
              <a:rPr lang="es-MX" sz="1100" dirty="0"/>
              <a:t>El análisis del solapamiento reveló un pequeño rango de superposición en valores específicos de '</a:t>
            </a:r>
            <a:r>
              <a:rPr lang="es-MX" sz="1100" dirty="0" err="1"/>
              <a:t>area_mean</a:t>
            </a:r>
            <a:r>
              <a:rPr lang="es-MX" sz="1100" dirty="0"/>
              <a:t>'. Este solapamiento se considera como un área de incertidumbre, indicando que, en este intervalo particular, la característica '</a:t>
            </a:r>
            <a:r>
              <a:rPr lang="es-MX" sz="1100" dirty="0" err="1"/>
              <a:t>area_mean</a:t>
            </a:r>
            <a:r>
              <a:rPr lang="es-MX" sz="1100" dirty="0"/>
              <a:t>' por sí sola podría no ser suficiente para una distinción clara entre diagnósticos malignos y benignos. El solapamiento se </a:t>
            </a:r>
            <a:r>
              <a:rPr lang="es-MX" sz="1100" dirty="0" err="1"/>
              <a:t>dá</a:t>
            </a:r>
            <a:r>
              <a:rPr lang="es-MX" sz="1100" dirty="0"/>
              <a:t> entre los dos diagnósticos en el rango de 400 a 1000 de '</a:t>
            </a:r>
            <a:r>
              <a:rPr lang="es-MX" sz="1100" dirty="0" err="1"/>
              <a:t>area_mean</a:t>
            </a:r>
            <a:r>
              <a:rPr lang="es-MX" sz="1100" dirty="0"/>
              <a:t>', indicando que en esta área específica ambos diagnósticos pueden ocurrir. Este solapamiento resalta la necesidad de considerar otras características para lograr una clasificación más precisa y robusta en el contexto del cáncer de mama. </a:t>
            </a:r>
          </a:p>
          <a:p>
            <a:pPr marL="285750" indent="-285750">
              <a:buFont typeface="Arial" panose="020B0604020202020204" pitchFamily="34" charset="0"/>
              <a:buChar char="•"/>
            </a:pPr>
            <a:endParaRPr lang="es-MX" sz="1100" dirty="0"/>
          </a:p>
          <a:p>
            <a:pPr marL="285750" indent="-285750">
              <a:buFont typeface="Arial" panose="020B0604020202020204" pitchFamily="34" charset="0"/>
              <a:buChar char="•"/>
            </a:pPr>
            <a:r>
              <a:rPr lang="es-MX" sz="1100" dirty="0"/>
              <a:t>Se observa que los casos benignos exhiben un pico de frecuencia notable alrededor del valor 500, indicando una concentración más prominente en esa área específica. Además, la anchura del histograma para casos benignos es significativamente menor en comparación con los casos malignos. Contrariamente, los casos malignos muestran una distribución más amplia de '</a:t>
            </a:r>
            <a:r>
              <a:rPr lang="es-MX" sz="1100" dirty="0" err="1"/>
              <a:t>area_mean</a:t>
            </a:r>
            <a:r>
              <a:rPr lang="es-MX" sz="1100" dirty="0"/>
              <a:t>', abarcando un rango desde 400 hasta 2500, lo que sugiere una mayor variabilidad en esta característica para los casos malignos.</a:t>
            </a:r>
          </a:p>
        </p:txBody>
      </p:sp>
    </p:spTree>
    <p:extLst>
      <p:ext uri="{BB962C8B-B14F-4D97-AF65-F5344CB8AC3E}">
        <p14:creationId xmlns:p14="http://schemas.microsoft.com/office/powerpoint/2010/main" val="245017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41"/>
          <p:cNvSpPr/>
          <p:nvPr/>
        </p:nvSpPr>
        <p:spPr>
          <a:xfrm rot="-1799943">
            <a:off x="5117839" y="1399603"/>
            <a:ext cx="6314372" cy="4144350"/>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txBox="1">
            <a:spLocks noGrp="1"/>
          </p:cNvSpPr>
          <p:nvPr>
            <p:ph type="title"/>
          </p:nvPr>
        </p:nvSpPr>
        <p:spPr>
          <a:xfrm>
            <a:off x="1596557" y="1399328"/>
            <a:ext cx="470341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Modelos de Machine Learning</a:t>
            </a:r>
            <a:endParaRPr sz="3600" dirty="0"/>
          </a:p>
        </p:txBody>
      </p:sp>
      <p:sp>
        <p:nvSpPr>
          <p:cNvPr id="1116" name="Google Shape;1116;p41"/>
          <p:cNvSpPr txBox="1">
            <a:spLocks noGrp="1"/>
          </p:cNvSpPr>
          <p:nvPr>
            <p:ph type="title" idx="2"/>
          </p:nvPr>
        </p:nvSpPr>
        <p:spPr>
          <a:xfrm>
            <a:off x="275643" y="1538835"/>
            <a:ext cx="132536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117" name="Google Shape;1117;p41"/>
          <p:cNvSpPr txBox="1">
            <a:spLocks noGrp="1"/>
          </p:cNvSpPr>
          <p:nvPr>
            <p:ph type="subTitle" idx="1"/>
          </p:nvPr>
        </p:nvSpPr>
        <p:spPr>
          <a:xfrm>
            <a:off x="1580618" y="2630175"/>
            <a:ext cx="45324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Wisconsin Breast Cancer Dataset</a:t>
            </a:r>
            <a:endParaRPr dirty="0"/>
          </a:p>
        </p:txBody>
      </p:sp>
      <p:sp>
        <p:nvSpPr>
          <p:cNvPr id="1189" name="Google Shape;1189;p41"/>
          <p:cNvSpPr/>
          <p:nvPr/>
        </p:nvSpPr>
        <p:spPr>
          <a:xfrm rot="8100000">
            <a:off x="731159" y="312030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rot="8100000">
            <a:off x="1042198" y="8484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rot="8100000">
            <a:off x="724570" y="8278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rot="8100000">
            <a:off x="1197241" y="373544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312;p44">
            <a:extLst>
              <a:ext uri="{FF2B5EF4-FFF2-40B4-BE49-F238E27FC236}">
                <a16:creationId xmlns:a16="http://schemas.microsoft.com/office/drawing/2014/main" id="{31CD0C29-1D6E-DF76-E37A-875E3DF93A63}"/>
              </a:ext>
            </a:extLst>
          </p:cNvPr>
          <p:cNvGrpSpPr/>
          <p:nvPr/>
        </p:nvGrpSpPr>
        <p:grpSpPr>
          <a:xfrm>
            <a:off x="5840133" y="1930250"/>
            <a:ext cx="3297939" cy="2874803"/>
            <a:chOff x="6964523" y="2113754"/>
            <a:chExt cx="1602108" cy="1396553"/>
          </a:xfrm>
        </p:grpSpPr>
        <p:sp>
          <p:nvSpPr>
            <p:cNvPr id="3" name="Google Shape;1313;p44">
              <a:extLst>
                <a:ext uri="{FF2B5EF4-FFF2-40B4-BE49-F238E27FC236}">
                  <a16:creationId xmlns:a16="http://schemas.microsoft.com/office/drawing/2014/main" id="{2013AA25-5702-7BA4-1DFD-3E79A7C6AB14}"/>
                </a:ext>
              </a:extLst>
            </p:cNvPr>
            <p:cNvSpPr/>
            <p:nvPr/>
          </p:nvSpPr>
          <p:spPr>
            <a:xfrm>
              <a:off x="6994433" y="2726240"/>
              <a:ext cx="134650" cy="92033"/>
            </a:xfrm>
            <a:custGeom>
              <a:avLst/>
              <a:gdLst/>
              <a:ahLst/>
              <a:cxnLst/>
              <a:rect l="l" t="t" r="r" b="b"/>
              <a:pathLst>
                <a:path w="4000" h="2734" extrusionOk="0">
                  <a:moveTo>
                    <a:pt x="2466" y="1"/>
                  </a:moveTo>
                  <a:cubicBezTo>
                    <a:pt x="2374" y="1"/>
                    <a:pt x="2222" y="203"/>
                    <a:pt x="2484" y="545"/>
                  </a:cubicBezTo>
                  <a:cubicBezTo>
                    <a:pt x="2593" y="686"/>
                    <a:pt x="2658" y="808"/>
                    <a:pt x="2701" y="912"/>
                  </a:cubicBezTo>
                  <a:cubicBezTo>
                    <a:pt x="2515" y="930"/>
                    <a:pt x="2294" y="949"/>
                    <a:pt x="2042" y="949"/>
                  </a:cubicBezTo>
                  <a:cubicBezTo>
                    <a:pt x="1975" y="949"/>
                    <a:pt x="1906" y="948"/>
                    <a:pt x="1835" y="945"/>
                  </a:cubicBezTo>
                  <a:cubicBezTo>
                    <a:pt x="1468" y="926"/>
                    <a:pt x="862" y="752"/>
                    <a:pt x="659" y="752"/>
                  </a:cubicBezTo>
                  <a:cubicBezTo>
                    <a:pt x="612" y="752"/>
                    <a:pt x="528" y="804"/>
                    <a:pt x="518" y="888"/>
                  </a:cubicBezTo>
                  <a:cubicBezTo>
                    <a:pt x="430" y="876"/>
                    <a:pt x="357" y="869"/>
                    <a:pt x="307" y="869"/>
                  </a:cubicBezTo>
                  <a:cubicBezTo>
                    <a:pt x="282" y="869"/>
                    <a:pt x="263" y="871"/>
                    <a:pt x="250" y="874"/>
                  </a:cubicBezTo>
                  <a:cubicBezTo>
                    <a:pt x="194" y="888"/>
                    <a:pt x="114" y="978"/>
                    <a:pt x="114" y="1043"/>
                  </a:cubicBezTo>
                  <a:cubicBezTo>
                    <a:pt x="114" y="1053"/>
                    <a:pt x="133" y="1072"/>
                    <a:pt x="161" y="1091"/>
                  </a:cubicBezTo>
                  <a:cubicBezTo>
                    <a:pt x="137" y="1091"/>
                    <a:pt x="123" y="1095"/>
                    <a:pt x="109" y="1100"/>
                  </a:cubicBezTo>
                  <a:cubicBezTo>
                    <a:pt x="57" y="1114"/>
                    <a:pt x="1" y="1241"/>
                    <a:pt x="6" y="1302"/>
                  </a:cubicBezTo>
                  <a:cubicBezTo>
                    <a:pt x="6" y="1326"/>
                    <a:pt x="57" y="1363"/>
                    <a:pt x="142" y="1410"/>
                  </a:cubicBezTo>
                  <a:cubicBezTo>
                    <a:pt x="90" y="1434"/>
                    <a:pt x="38" y="1528"/>
                    <a:pt x="38" y="1589"/>
                  </a:cubicBezTo>
                  <a:cubicBezTo>
                    <a:pt x="38" y="1688"/>
                    <a:pt x="904" y="2121"/>
                    <a:pt x="1271" y="2276"/>
                  </a:cubicBezTo>
                  <a:cubicBezTo>
                    <a:pt x="1647" y="2393"/>
                    <a:pt x="3322" y="2690"/>
                    <a:pt x="3322" y="2690"/>
                  </a:cubicBezTo>
                  <a:cubicBezTo>
                    <a:pt x="3394" y="2720"/>
                    <a:pt x="3457" y="2734"/>
                    <a:pt x="3510" y="2734"/>
                  </a:cubicBezTo>
                  <a:cubicBezTo>
                    <a:pt x="3999" y="2734"/>
                    <a:pt x="3736" y="1599"/>
                    <a:pt x="3736" y="1599"/>
                  </a:cubicBezTo>
                  <a:cubicBezTo>
                    <a:pt x="3736" y="1599"/>
                    <a:pt x="3533" y="1011"/>
                    <a:pt x="3392" y="813"/>
                  </a:cubicBezTo>
                  <a:cubicBezTo>
                    <a:pt x="3336" y="728"/>
                    <a:pt x="2917" y="281"/>
                    <a:pt x="2494" y="9"/>
                  </a:cubicBezTo>
                  <a:cubicBezTo>
                    <a:pt x="2486" y="3"/>
                    <a:pt x="2476" y="1"/>
                    <a:pt x="2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14;p44">
              <a:extLst>
                <a:ext uri="{FF2B5EF4-FFF2-40B4-BE49-F238E27FC236}">
                  <a16:creationId xmlns:a16="http://schemas.microsoft.com/office/drawing/2014/main" id="{2D05FECB-D094-C617-947F-D57E6EB665CE}"/>
                </a:ext>
              </a:extLst>
            </p:cNvPr>
            <p:cNvSpPr/>
            <p:nvPr/>
          </p:nvSpPr>
          <p:spPr>
            <a:xfrm>
              <a:off x="7725950" y="3273893"/>
              <a:ext cx="75404" cy="111187"/>
            </a:xfrm>
            <a:custGeom>
              <a:avLst/>
              <a:gdLst/>
              <a:ahLst/>
              <a:cxnLst/>
              <a:rect l="l" t="t" r="r" b="b"/>
              <a:pathLst>
                <a:path w="2240" h="3303" extrusionOk="0">
                  <a:moveTo>
                    <a:pt x="1069" y="0"/>
                  </a:moveTo>
                  <a:cubicBezTo>
                    <a:pt x="1069" y="0"/>
                    <a:pt x="683" y="325"/>
                    <a:pt x="570" y="499"/>
                  </a:cubicBezTo>
                  <a:cubicBezTo>
                    <a:pt x="429" y="711"/>
                    <a:pt x="260" y="1092"/>
                    <a:pt x="222" y="1195"/>
                  </a:cubicBezTo>
                  <a:cubicBezTo>
                    <a:pt x="194" y="1275"/>
                    <a:pt x="1" y="1675"/>
                    <a:pt x="53" y="1727"/>
                  </a:cubicBezTo>
                  <a:cubicBezTo>
                    <a:pt x="67" y="1742"/>
                    <a:pt x="98" y="1754"/>
                    <a:pt x="140" y="1754"/>
                  </a:cubicBezTo>
                  <a:cubicBezTo>
                    <a:pt x="248" y="1754"/>
                    <a:pt x="427" y="1677"/>
                    <a:pt x="570" y="1402"/>
                  </a:cubicBezTo>
                  <a:cubicBezTo>
                    <a:pt x="641" y="1261"/>
                    <a:pt x="772" y="1106"/>
                    <a:pt x="772" y="1106"/>
                  </a:cubicBezTo>
                  <a:lnTo>
                    <a:pt x="772" y="1106"/>
                  </a:lnTo>
                  <a:cubicBezTo>
                    <a:pt x="815" y="1205"/>
                    <a:pt x="824" y="1731"/>
                    <a:pt x="763" y="1943"/>
                  </a:cubicBezTo>
                  <a:cubicBezTo>
                    <a:pt x="721" y="2094"/>
                    <a:pt x="467" y="2710"/>
                    <a:pt x="476" y="2808"/>
                  </a:cubicBezTo>
                  <a:cubicBezTo>
                    <a:pt x="485" y="2879"/>
                    <a:pt x="547" y="2931"/>
                    <a:pt x="594" y="2935"/>
                  </a:cubicBezTo>
                  <a:cubicBezTo>
                    <a:pt x="622" y="2935"/>
                    <a:pt x="688" y="2865"/>
                    <a:pt x="768" y="2757"/>
                  </a:cubicBezTo>
                  <a:lnTo>
                    <a:pt x="768" y="2757"/>
                  </a:lnTo>
                  <a:cubicBezTo>
                    <a:pt x="711" y="2912"/>
                    <a:pt x="664" y="3053"/>
                    <a:pt x="655" y="3124"/>
                  </a:cubicBezTo>
                  <a:cubicBezTo>
                    <a:pt x="645" y="3166"/>
                    <a:pt x="683" y="3241"/>
                    <a:pt x="753" y="3255"/>
                  </a:cubicBezTo>
                  <a:cubicBezTo>
                    <a:pt x="754" y="3256"/>
                    <a:pt x="756" y="3256"/>
                    <a:pt x="757" y="3256"/>
                  </a:cubicBezTo>
                  <a:cubicBezTo>
                    <a:pt x="789" y="3256"/>
                    <a:pt x="890" y="3136"/>
                    <a:pt x="1007" y="2964"/>
                  </a:cubicBezTo>
                  <a:lnTo>
                    <a:pt x="1007" y="2964"/>
                  </a:lnTo>
                  <a:cubicBezTo>
                    <a:pt x="979" y="3053"/>
                    <a:pt x="956" y="3124"/>
                    <a:pt x="951" y="3171"/>
                  </a:cubicBezTo>
                  <a:cubicBezTo>
                    <a:pt x="946" y="3208"/>
                    <a:pt x="984" y="3288"/>
                    <a:pt x="1055" y="3302"/>
                  </a:cubicBezTo>
                  <a:cubicBezTo>
                    <a:pt x="1055" y="3302"/>
                    <a:pt x="1056" y="3303"/>
                    <a:pt x="1056" y="3303"/>
                  </a:cubicBezTo>
                  <a:cubicBezTo>
                    <a:pt x="1087" y="3303"/>
                    <a:pt x="1184" y="3186"/>
                    <a:pt x="1299" y="3020"/>
                  </a:cubicBezTo>
                  <a:lnTo>
                    <a:pt x="1299" y="3020"/>
                  </a:lnTo>
                  <a:cubicBezTo>
                    <a:pt x="1285" y="3067"/>
                    <a:pt x="1276" y="3105"/>
                    <a:pt x="1276" y="3133"/>
                  </a:cubicBezTo>
                  <a:cubicBezTo>
                    <a:pt x="1271" y="3171"/>
                    <a:pt x="1304" y="3241"/>
                    <a:pt x="1370" y="3255"/>
                  </a:cubicBezTo>
                  <a:cubicBezTo>
                    <a:pt x="1370" y="3256"/>
                    <a:pt x="1371" y="3256"/>
                    <a:pt x="1372" y="3256"/>
                  </a:cubicBezTo>
                  <a:cubicBezTo>
                    <a:pt x="1450" y="3256"/>
                    <a:pt x="1865" y="2679"/>
                    <a:pt x="1981" y="2437"/>
                  </a:cubicBezTo>
                  <a:cubicBezTo>
                    <a:pt x="2103" y="2122"/>
                    <a:pt x="2226" y="1332"/>
                    <a:pt x="2226" y="1332"/>
                  </a:cubicBezTo>
                  <a:cubicBezTo>
                    <a:pt x="2240" y="988"/>
                    <a:pt x="2028" y="419"/>
                    <a:pt x="2028" y="419"/>
                  </a:cubicBezTo>
                  <a:cubicBezTo>
                    <a:pt x="2028" y="419"/>
                    <a:pt x="1341" y="43"/>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15;p44">
              <a:extLst>
                <a:ext uri="{FF2B5EF4-FFF2-40B4-BE49-F238E27FC236}">
                  <a16:creationId xmlns:a16="http://schemas.microsoft.com/office/drawing/2014/main" id="{1A399362-37F7-F493-4832-D19E7BDB3F8B}"/>
                </a:ext>
              </a:extLst>
            </p:cNvPr>
            <p:cNvSpPr/>
            <p:nvPr/>
          </p:nvSpPr>
          <p:spPr>
            <a:xfrm>
              <a:off x="7442547" y="2469026"/>
              <a:ext cx="189385" cy="184874"/>
            </a:xfrm>
            <a:custGeom>
              <a:avLst/>
              <a:gdLst/>
              <a:ahLst/>
              <a:cxnLst/>
              <a:rect l="l" t="t" r="r" b="b"/>
              <a:pathLst>
                <a:path w="5626" h="5492" extrusionOk="0">
                  <a:moveTo>
                    <a:pt x="2644" y="0"/>
                  </a:moveTo>
                  <a:cubicBezTo>
                    <a:pt x="1818" y="0"/>
                    <a:pt x="785" y="352"/>
                    <a:pt x="466" y="1328"/>
                  </a:cubicBezTo>
                  <a:cubicBezTo>
                    <a:pt x="0" y="2744"/>
                    <a:pt x="870" y="3445"/>
                    <a:pt x="870" y="3445"/>
                  </a:cubicBezTo>
                  <a:cubicBezTo>
                    <a:pt x="870" y="3445"/>
                    <a:pt x="1912" y="5492"/>
                    <a:pt x="3475" y="5492"/>
                  </a:cubicBezTo>
                  <a:cubicBezTo>
                    <a:pt x="3616" y="5492"/>
                    <a:pt x="3760" y="5475"/>
                    <a:pt x="3909" y="5439"/>
                  </a:cubicBezTo>
                  <a:cubicBezTo>
                    <a:pt x="5334" y="5091"/>
                    <a:pt x="5626" y="2664"/>
                    <a:pt x="5527" y="2452"/>
                  </a:cubicBezTo>
                  <a:cubicBezTo>
                    <a:pt x="5442" y="2264"/>
                    <a:pt x="5170" y="2132"/>
                    <a:pt x="5170" y="2132"/>
                  </a:cubicBezTo>
                  <a:cubicBezTo>
                    <a:pt x="5339" y="1168"/>
                    <a:pt x="3467" y="1826"/>
                    <a:pt x="3763" y="533"/>
                  </a:cubicBezTo>
                  <a:cubicBezTo>
                    <a:pt x="3832" y="224"/>
                    <a:pt x="3304" y="0"/>
                    <a:pt x="2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16;p44">
              <a:extLst>
                <a:ext uri="{FF2B5EF4-FFF2-40B4-BE49-F238E27FC236}">
                  <a16:creationId xmlns:a16="http://schemas.microsoft.com/office/drawing/2014/main" id="{BD23376F-8CD7-5CDA-26A4-224868ECB2BB}"/>
                </a:ext>
              </a:extLst>
            </p:cNvPr>
            <p:cNvSpPr/>
            <p:nvPr/>
          </p:nvSpPr>
          <p:spPr>
            <a:xfrm>
              <a:off x="7083604" y="2719912"/>
              <a:ext cx="735189" cy="784134"/>
            </a:xfrm>
            <a:custGeom>
              <a:avLst/>
              <a:gdLst/>
              <a:ahLst/>
              <a:cxnLst/>
              <a:rect l="l" t="t" r="r" b="b"/>
              <a:pathLst>
                <a:path w="21840" h="23294" extrusionOk="0">
                  <a:moveTo>
                    <a:pt x="13069" y="1"/>
                  </a:moveTo>
                  <a:cubicBezTo>
                    <a:pt x="10706" y="1"/>
                    <a:pt x="9404" y="356"/>
                    <a:pt x="8570" y="860"/>
                  </a:cubicBezTo>
                  <a:cubicBezTo>
                    <a:pt x="7841" y="1302"/>
                    <a:pt x="4671" y="6504"/>
                    <a:pt x="4671" y="6504"/>
                  </a:cubicBezTo>
                  <a:lnTo>
                    <a:pt x="1124" y="1984"/>
                  </a:lnTo>
                  <a:lnTo>
                    <a:pt x="0" y="2755"/>
                  </a:lnTo>
                  <a:cubicBezTo>
                    <a:pt x="0" y="2755"/>
                    <a:pt x="3005" y="10254"/>
                    <a:pt x="4549" y="10254"/>
                  </a:cubicBezTo>
                  <a:cubicBezTo>
                    <a:pt x="4560" y="10254"/>
                    <a:pt x="4571" y="10254"/>
                    <a:pt x="4581" y="10253"/>
                  </a:cubicBezTo>
                  <a:cubicBezTo>
                    <a:pt x="5762" y="10164"/>
                    <a:pt x="8349" y="6801"/>
                    <a:pt x="8349" y="6801"/>
                  </a:cubicBezTo>
                  <a:lnTo>
                    <a:pt x="8349" y="6801"/>
                  </a:lnTo>
                  <a:cubicBezTo>
                    <a:pt x="7342" y="13635"/>
                    <a:pt x="8612" y="22756"/>
                    <a:pt x="8612" y="22756"/>
                  </a:cubicBezTo>
                  <a:cubicBezTo>
                    <a:pt x="10294" y="23157"/>
                    <a:pt x="12008" y="23294"/>
                    <a:pt x="13562" y="23294"/>
                  </a:cubicBezTo>
                  <a:cubicBezTo>
                    <a:pt x="16868" y="23294"/>
                    <a:pt x="19450" y="22676"/>
                    <a:pt x="19450" y="22676"/>
                  </a:cubicBezTo>
                  <a:cubicBezTo>
                    <a:pt x="17587" y="14167"/>
                    <a:pt x="18067" y="7709"/>
                    <a:pt x="18067" y="7708"/>
                  </a:cubicBezTo>
                  <a:lnTo>
                    <a:pt x="18067" y="7708"/>
                  </a:lnTo>
                  <a:cubicBezTo>
                    <a:pt x="18137" y="7765"/>
                    <a:pt x="19064" y="9185"/>
                    <a:pt x="19309" y="10239"/>
                  </a:cubicBezTo>
                  <a:cubicBezTo>
                    <a:pt x="19492" y="11448"/>
                    <a:pt x="19948" y="16636"/>
                    <a:pt x="19948" y="16636"/>
                  </a:cubicBezTo>
                  <a:lnTo>
                    <a:pt x="21110" y="16876"/>
                  </a:lnTo>
                  <a:cubicBezTo>
                    <a:pt x="21110" y="16876"/>
                    <a:pt x="21839" y="10879"/>
                    <a:pt x="21740" y="9618"/>
                  </a:cubicBezTo>
                  <a:cubicBezTo>
                    <a:pt x="21736" y="8936"/>
                    <a:pt x="19186" y="1787"/>
                    <a:pt x="18062" y="865"/>
                  </a:cubicBezTo>
                  <a:cubicBezTo>
                    <a:pt x="17272" y="371"/>
                    <a:pt x="15160" y="46"/>
                    <a:pt x="13683" y="9"/>
                  </a:cubicBezTo>
                  <a:cubicBezTo>
                    <a:pt x="13471" y="3"/>
                    <a:pt x="13266" y="1"/>
                    <a:pt x="13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7;p44">
              <a:extLst>
                <a:ext uri="{FF2B5EF4-FFF2-40B4-BE49-F238E27FC236}">
                  <a16:creationId xmlns:a16="http://schemas.microsoft.com/office/drawing/2014/main" id="{576B0887-52C7-9A70-0FFD-511CA2CBEF6C}"/>
                </a:ext>
              </a:extLst>
            </p:cNvPr>
            <p:cNvSpPr/>
            <p:nvPr/>
          </p:nvSpPr>
          <p:spPr>
            <a:xfrm>
              <a:off x="7521721" y="2721460"/>
              <a:ext cx="103411" cy="278389"/>
            </a:xfrm>
            <a:custGeom>
              <a:avLst/>
              <a:gdLst/>
              <a:ahLst/>
              <a:cxnLst/>
              <a:rect l="l" t="t" r="r" b="b"/>
              <a:pathLst>
                <a:path w="3072" h="8270" extrusionOk="0">
                  <a:moveTo>
                    <a:pt x="1063" y="0"/>
                  </a:moveTo>
                  <a:cubicBezTo>
                    <a:pt x="1294" y="122"/>
                    <a:pt x="1571" y="273"/>
                    <a:pt x="1891" y="442"/>
                  </a:cubicBezTo>
                  <a:cubicBezTo>
                    <a:pt x="2192" y="598"/>
                    <a:pt x="2531" y="776"/>
                    <a:pt x="2902" y="969"/>
                  </a:cubicBezTo>
                  <a:lnTo>
                    <a:pt x="2879" y="983"/>
                  </a:lnTo>
                  <a:lnTo>
                    <a:pt x="2822" y="1011"/>
                  </a:lnTo>
                  <a:cubicBezTo>
                    <a:pt x="2771" y="1035"/>
                    <a:pt x="2719" y="1063"/>
                    <a:pt x="2667" y="1087"/>
                  </a:cubicBezTo>
                  <a:cubicBezTo>
                    <a:pt x="2564" y="1138"/>
                    <a:pt x="2460" y="1190"/>
                    <a:pt x="2352" y="1247"/>
                  </a:cubicBezTo>
                  <a:cubicBezTo>
                    <a:pt x="2117" y="1364"/>
                    <a:pt x="1872" y="1487"/>
                    <a:pt x="1623" y="1609"/>
                  </a:cubicBezTo>
                  <a:cubicBezTo>
                    <a:pt x="1825" y="1797"/>
                    <a:pt x="2032" y="1995"/>
                    <a:pt x="2248" y="2192"/>
                  </a:cubicBezTo>
                  <a:cubicBezTo>
                    <a:pt x="2131" y="2503"/>
                    <a:pt x="2009" y="2818"/>
                    <a:pt x="1886" y="3142"/>
                  </a:cubicBezTo>
                  <a:cubicBezTo>
                    <a:pt x="1058" y="5325"/>
                    <a:pt x="358" y="7234"/>
                    <a:pt x="0" y="8269"/>
                  </a:cubicBezTo>
                  <a:cubicBezTo>
                    <a:pt x="419" y="7258"/>
                    <a:pt x="1162" y="5367"/>
                    <a:pt x="1990" y="3180"/>
                  </a:cubicBezTo>
                  <a:cubicBezTo>
                    <a:pt x="2121" y="2832"/>
                    <a:pt x="2248" y="2493"/>
                    <a:pt x="2375" y="2164"/>
                  </a:cubicBezTo>
                  <a:cubicBezTo>
                    <a:pt x="2173" y="1980"/>
                    <a:pt x="1980" y="1806"/>
                    <a:pt x="1792" y="1632"/>
                  </a:cubicBezTo>
                  <a:cubicBezTo>
                    <a:pt x="2253" y="1397"/>
                    <a:pt x="2681" y="1176"/>
                    <a:pt x="3072" y="969"/>
                  </a:cubicBezTo>
                  <a:cubicBezTo>
                    <a:pt x="2851" y="861"/>
                    <a:pt x="2634" y="753"/>
                    <a:pt x="2432" y="654"/>
                  </a:cubicBezTo>
                  <a:cubicBezTo>
                    <a:pt x="2248" y="565"/>
                    <a:pt x="2074" y="485"/>
                    <a:pt x="1910" y="405"/>
                  </a:cubicBezTo>
                  <a:cubicBezTo>
                    <a:pt x="1585" y="245"/>
                    <a:pt x="1303" y="113"/>
                    <a:pt x="106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18;p44">
              <a:extLst>
                <a:ext uri="{FF2B5EF4-FFF2-40B4-BE49-F238E27FC236}">
                  <a16:creationId xmlns:a16="http://schemas.microsoft.com/office/drawing/2014/main" id="{95B09D54-0BEC-CB21-00DA-C561A3DA24D0}"/>
                </a:ext>
              </a:extLst>
            </p:cNvPr>
            <p:cNvSpPr/>
            <p:nvPr/>
          </p:nvSpPr>
          <p:spPr>
            <a:xfrm>
              <a:off x="7424335" y="2721460"/>
              <a:ext cx="97419" cy="278389"/>
            </a:xfrm>
            <a:custGeom>
              <a:avLst/>
              <a:gdLst/>
              <a:ahLst/>
              <a:cxnLst/>
              <a:rect l="l" t="t" r="r" b="b"/>
              <a:pathLst>
                <a:path w="2894" h="8270" extrusionOk="0">
                  <a:moveTo>
                    <a:pt x="2131" y="0"/>
                  </a:moveTo>
                  <a:cubicBezTo>
                    <a:pt x="1882" y="141"/>
                    <a:pt x="1586" y="315"/>
                    <a:pt x="1242" y="513"/>
                  </a:cubicBezTo>
                  <a:cubicBezTo>
                    <a:pt x="1073" y="616"/>
                    <a:pt x="889" y="725"/>
                    <a:pt x="697" y="837"/>
                  </a:cubicBezTo>
                  <a:cubicBezTo>
                    <a:pt x="475" y="969"/>
                    <a:pt x="245" y="1106"/>
                    <a:pt x="0" y="1251"/>
                  </a:cubicBezTo>
                  <a:cubicBezTo>
                    <a:pt x="381" y="1322"/>
                    <a:pt x="791" y="1402"/>
                    <a:pt x="1223" y="1487"/>
                  </a:cubicBezTo>
                  <a:cubicBezTo>
                    <a:pt x="988" y="1703"/>
                    <a:pt x="744" y="1929"/>
                    <a:pt x="490" y="2164"/>
                  </a:cubicBezTo>
                  <a:cubicBezTo>
                    <a:pt x="602" y="2455"/>
                    <a:pt x="720" y="2761"/>
                    <a:pt x="838" y="3067"/>
                  </a:cubicBezTo>
                  <a:cubicBezTo>
                    <a:pt x="1694" y="5301"/>
                    <a:pt x="2460" y="7234"/>
                    <a:pt x="2893" y="8269"/>
                  </a:cubicBezTo>
                  <a:cubicBezTo>
                    <a:pt x="2522" y="7211"/>
                    <a:pt x="1797" y="5259"/>
                    <a:pt x="941" y="3029"/>
                  </a:cubicBezTo>
                  <a:cubicBezTo>
                    <a:pt x="828" y="2742"/>
                    <a:pt x="720" y="2465"/>
                    <a:pt x="617" y="2192"/>
                  </a:cubicBezTo>
                  <a:cubicBezTo>
                    <a:pt x="899" y="1929"/>
                    <a:pt x="1172" y="1670"/>
                    <a:pt x="1435" y="1421"/>
                  </a:cubicBezTo>
                  <a:cubicBezTo>
                    <a:pt x="1186" y="1378"/>
                    <a:pt x="946" y="1336"/>
                    <a:pt x="711" y="1294"/>
                  </a:cubicBezTo>
                  <a:cubicBezTo>
                    <a:pt x="607" y="1275"/>
                    <a:pt x="508" y="1261"/>
                    <a:pt x="410" y="1242"/>
                  </a:cubicBezTo>
                  <a:cubicBezTo>
                    <a:pt x="358" y="1233"/>
                    <a:pt x="311" y="1223"/>
                    <a:pt x="264" y="1214"/>
                  </a:cubicBezTo>
                  <a:lnTo>
                    <a:pt x="221" y="1209"/>
                  </a:lnTo>
                  <a:cubicBezTo>
                    <a:pt x="602" y="969"/>
                    <a:pt x="955" y="748"/>
                    <a:pt x="1266" y="555"/>
                  </a:cubicBezTo>
                  <a:cubicBezTo>
                    <a:pt x="1600" y="339"/>
                    <a:pt x="1891" y="155"/>
                    <a:pt x="21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9;p44">
              <a:extLst>
                <a:ext uri="{FF2B5EF4-FFF2-40B4-BE49-F238E27FC236}">
                  <a16:creationId xmlns:a16="http://schemas.microsoft.com/office/drawing/2014/main" id="{ABFBE8E0-649C-9F35-85EB-D9BA677540E1}"/>
                </a:ext>
              </a:extLst>
            </p:cNvPr>
            <p:cNvSpPr/>
            <p:nvPr/>
          </p:nvSpPr>
          <p:spPr>
            <a:xfrm>
              <a:off x="7499066" y="2754382"/>
              <a:ext cx="54331" cy="245467"/>
            </a:xfrm>
            <a:custGeom>
              <a:avLst/>
              <a:gdLst/>
              <a:ahLst/>
              <a:cxnLst/>
              <a:rect l="l" t="t" r="r" b="b"/>
              <a:pathLst>
                <a:path w="1614" h="7292" extrusionOk="0">
                  <a:moveTo>
                    <a:pt x="0" y="1"/>
                  </a:moveTo>
                  <a:lnTo>
                    <a:pt x="673" y="7291"/>
                  </a:lnTo>
                  <a:lnTo>
                    <a:pt x="1614" y="1"/>
                  </a:lnTo>
                  <a:lnTo>
                    <a:pt x="1614" y="1"/>
                  </a:lnTo>
                  <a:cubicBezTo>
                    <a:pt x="1614" y="1"/>
                    <a:pt x="1265" y="270"/>
                    <a:pt x="787" y="270"/>
                  </a:cubicBezTo>
                  <a:cubicBezTo>
                    <a:pt x="548" y="270"/>
                    <a:pt x="276" y="20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0;p44">
              <a:extLst>
                <a:ext uri="{FF2B5EF4-FFF2-40B4-BE49-F238E27FC236}">
                  <a16:creationId xmlns:a16="http://schemas.microsoft.com/office/drawing/2014/main" id="{8114A676-B5A6-2C11-8914-DEC1AED8F154}"/>
                </a:ext>
              </a:extLst>
            </p:cNvPr>
            <p:cNvSpPr/>
            <p:nvPr/>
          </p:nvSpPr>
          <p:spPr>
            <a:xfrm>
              <a:off x="7456315" y="2553923"/>
              <a:ext cx="146869" cy="209583"/>
            </a:xfrm>
            <a:custGeom>
              <a:avLst/>
              <a:gdLst/>
              <a:ahLst/>
              <a:cxnLst/>
              <a:rect l="l" t="t" r="r" b="b"/>
              <a:pathLst>
                <a:path w="4363" h="6226" extrusionOk="0">
                  <a:moveTo>
                    <a:pt x="588" y="1"/>
                  </a:moveTo>
                  <a:cubicBezTo>
                    <a:pt x="588" y="1"/>
                    <a:pt x="419" y="278"/>
                    <a:pt x="306" y="833"/>
                  </a:cubicBezTo>
                  <a:cubicBezTo>
                    <a:pt x="306" y="833"/>
                    <a:pt x="0" y="3166"/>
                    <a:pt x="1191" y="3914"/>
                  </a:cubicBezTo>
                  <a:lnTo>
                    <a:pt x="1181" y="4977"/>
                  </a:lnTo>
                  <a:lnTo>
                    <a:pt x="1270" y="5956"/>
                  </a:lnTo>
                  <a:cubicBezTo>
                    <a:pt x="1546" y="6158"/>
                    <a:pt x="1818" y="6225"/>
                    <a:pt x="2057" y="6225"/>
                  </a:cubicBezTo>
                  <a:cubicBezTo>
                    <a:pt x="2535" y="6225"/>
                    <a:pt x="2884" y="5956"/>
                    <a:pt x="2884" y="5956"/>
                  </a:cubicBezTo>
                  <a:lnTo>
                    <a:pt x="3006" y="4977"/>
                  </a:lnTo>
                  <a:lnTo>
                    <a:pt x="2954" y="3844"/>
                  </a:lnTo>
                  <a:cubicBezTo>
                    <a:pt x="3636" y="3336"/>
                    <a:pt x="3806" y="2371"/>
                    <a:pt x="3806" y="2371"/>
                  </a:cubicBezTo>
                  <a:cubicBezTo>
                    <a:pt x="3806" y="2371"/>
                    <a:pt x="3806" y="2371"/>
                    <a:pt x="3806" y="2371"/>
                  </a:cubicBezTo>
                  <a:cubicBezTo>
                    <a:pt x="3815" y="2371"/>
                    <a:pt x="4059" y="2367"/>
                    <a:pt x="4267" y="1887"/>
                  </a:cubicBezTo>
                  <a:cubicBezTo>
                    <a:pt x="4363" y="1664"/>
                    <a:pt x="4279" y="1417"/>
                    <a:pt x="4105" y="1417"/>
                  </a:cubicBezTo>
                  <a:cubicBezTo>
                    <a:pt x="4040" y="1417"/>
                    <a:pt x="3962" y="1451"/>
                    <a:pt x="3876" y="1534"/>
                  </a:cubicBezTo>
                  <a:cubicBezTo>
                    <a:pt x="3876" y="1534"/>
                    <a:pt x="3707" y="1511"/>
                    <a:pt x="3622" y="1407"/>
                  </a:cubicBezTo>
                  <a:cubicBezTo>
                    <a:pt x="3622" y="1407"/>
                    <a:pt x="3759" y="1040"/>
                    <a:pt x="3707" y="683"/>
                  </a:cubicBezTo>
                  <a:cubicBezTo>
                    <a:pt x="3655" y="320"/>
                    <a:pt x="1078" y="86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321;p44">
              <a:extLst>
                <a:ext uri="{FF2B5EF4-FFF2-40B4-BE49-F238E27FC236}">
                  <a16:creationId xmlns:a16="http://schemas.microsoft.com/office/drawing/2014/main" id="{A764E43E-79DA-2AF8-8ED6-4D2FF6A5E984}"/>
                </a:ext>
              </a:extLst>
            </p:cNvPr>
            <p:cNvGrpSpPr/>
            <p:nvPr/>
          </p:nvGrpSpPr>
          <p:grpSpPr>
            <a:xfrm>
              <a:off x="6999684" y="2599199"/>
              <a:ext cx="791706" cy="776389"/>
              <a:chOff x="6999684" y="2599199"/>
              <a:chExt cx="791706" cy="776389"/>
            </a:xfrm>
          </p:grpSpPr>
          <p:sp>
            <p:nvSpPr>
              <p:cNvPr id="1305" name="Google Shape;1322;p44">
                <a:extLst>
                  <a:ext uri="{FF2B5EF4-FFF2-40B4-BE49-F238E27FC236}">
                    <a16:creationId xmlns:a16="http://schemas.microsoft.com/office/drawing/2014/main" id="{6E1D7728-F907-53C0-9679-C448BB7127C0}"/>
                  </a:ext>
                </a:extLst>
              </p:cNvPr>
              <p:cNvSpPr/>
              <p:nvPr/>
            </p:nvSpPr>
            <p:spPr>
              <a:xfrm>
                <a:off x="6999684" y="2773368"/>
                <a:ext cx="56856" cy="13566"/>
              </a:xfrm>
              <a:custGeom>
                <a:avLst/>
                <a:gdLst/>
                <a:ahLst/>
                <a:cxnLst/>
                <a:rect l="l" t="t" r="r" b="b"/>
                <a:pathLst>
                  <a:path w="1689" h="403" extrusionOk="0">
                    <a:moveTo>
                      <a:pt x="0" y="1"/>
                    </a:moveTo>
                    <a:lnTo>
                      <a:pt x="0" y="1"/>
                    </a:lnTo>
                    <a:cubicBezTo>
                      <a:pt x="160" y="72"/>
                      <a:pt x="466" y="184"/>
                      <a:pt x="819" y="307"/>
                    </a:cubicBezTo>
                    <a:cubicBezTo>
                      <a:pt x="866" y="321"/>
                      <a:pt x="908" y="335"/>
                      <a:pt x="950" y="349"/>
                    </a:cubicBezTo>
                    <a:cubicBezTo>
                      <a:pt x="993" y="363"/>
                      <a:pt x="1035" y="377"/>
                      <a:pt x="1082" y="382"/>
                    </a:cubicBezTo>
                    <a:cubicBezTo>
                      <a:pt x="1167" y="396"/>
                      <a:pt x="1251" y="401"/>
                      <a:pt x="1327" y="401"/>
                    </a:cubicBezTo>
                    <a:cubicBezTo>
                      <a:pt x="1371" y="402"/>
                      <a:pt x="1412" y="403"/>
                      <a:pt x="1451" y="403"/>
                    </a:cubicBezTo>
                    <a:cubicBezTo>
                      <a:pt x="1546" y="403"/>
                      <a:pt x="1625" y="399"/>
                      <a:pt x="1689" y="396"/>
                    </a:cubicBezTo>
                    <a:cubicBezTo>
                      <a:pt x="1599" y="387"/>
                      <a:pt x="1477" y="377"/>
                      <a:pt x="1327" y="363"/>
                    </a:cubicBezTo>
                    <a:cubicBezTo>
                      <a:pt x="1251" y="354"/>
                      <a:pt x="1171" y="349"/>
                      <a:pt x="1091" y="335"/>
                    </a:cubicBezTo>
                    <a:cubicBezTo>
                      <a:pt x="1049" y="330"/>
                      <a:pt x="1011" y="311"/>
                      <a:pt x="964" y="297"/>
                    </a:cubicBezTo>
                    <a:cubicBezTo>
                      <a:pt x="922" y="283"/>
                      <a:pt x="880" y="269"/>
                      <a:pt x="837" y="255"/>
                    </a:cubicBezTo>
                    <a:cubicBezTo>
                      <a:pt x="485" y="133"/>
                      <a:pt x="169" y="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23;p44">
                <a:extLst>
                  <a:ext uri="{FF2B5EF4-FFF2-40B4-BE49-F238E27FC236}">
                    <a16:creationId xmlns:a16="http://schemas.microsoft.com/office/drawing/2014/main" id="{4CA9A808-6C68-881D-8382-231D7EDD0456}"/>
                  </a:ext>
                </a:extLst>
              </p:cNvPr>
              <p:cNvSpPr/>
              <p:nvPr/>
            </p:nvSpPr>
            <p:spPr>
              <a:xfrm>
                <a:off x="6999819" y="2762932"/>
                <a:ext cx="58775" cy="12758"/>
              </a:xfrm>
              <a:custGeom>
                <a:avLst/>
                <a:gdLst/>
                <a:ahLst/>
                <a:cxnLst/>
                <a:rect l="l" t="t" r="r" b="b"/>
                <a:pathLst>
                  <a:path w="1746" h="379" extrusionOk="0">
                    <a:moveTo>
                      <a:pt x="1" y="1"/>
                    </a:moveTo>
                    <a:lnTo>
                      <a:pt x="1" y="1"/>
                    </a:lnTo>
                    <a:cubicBezTo>
                      <a:pt x="165" y="76"/>
                      <a:pt x="476" y="198"/>
                      <a:pt x="847" y="297"/>
                    </a:cubicBezTo>
                    <a:cubicBezTo>
                      <a:pt x="1036" y="353"/>
                      <a:pt x="1219" y="372"/>
                      <a:pt x="1370" y="377"/>
                    </a:cubicBezTo>
                    <a:cubicBezTo>
                      <a:pt x="1408" y="378"/>
                      <a:pt x="1446" y="379"/>
                      <a:pt x="1481" y="379"/>
                    </a:cubicBezTo>
                    <a:cubicBezTo>
                      <a:pt x="1588" y="379"/>
                      <a:pt x="1679" y="373"/>
                      <a:pt x="1746" y="363"/>
                    </a:cubicBezTo>
                    <a:cubicBezTo>
                      <a:pt x="1656" y="358"/>
                      <a:pt x="1525" y="349"/>
                      <a:pt x="1374" y="334"/>
                    </a:cubicBezTo>
                    <a:cubicBezTo>
                      <a:pt x="1219" y="320"/>
                      <a:pt x="1045" y="297"/>
                      <a:pt x="862" y="245"/>
                    </a:cubicBezTo>
                    <a:cubicBezTo>
                      <a:pt x="495" y="146"/>
                      <a:pt x="175"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24;p44">
                <a:extLst>
                  <a:ext uri="{FF2B5EF4-FFF2-40B4-BE49-F238E27FC236}">
                    <a16:creationId xmlns:a16="http://schemas.microsoft.com/office/drawing/2014/main" id="{03E308FC-A24B-AFE6-682C-52E62922EFBC}"/>
                  </a:ext>
                </a:extLst>
              </p:cNvPr>
              <p:cNvSpPr/>
              <p:nvPr/>
            </p:nvSpPr>
            <p:spPr>
              <a:xfrm>
                <a:off x="7011702" y="2756435"/>
                <a:ext cx="50561" cy="8651"/>
              </a:xfrm>
              <a:custGeom>
                <a:avLst/>
                <a:gdLst/>
                <a:ahLst/>
                <a:cxnLst/>
                <a:rect l="l" t="t" r="r" b="b"/>
                <a:pathLst>
                  <a:path w="1502" h="257" extrusionOk="0">
                    <a:moveTo>
                      <a:pt x="1" y="1"/>
                    </a:moveTo>
                    <a:cubicBezTo>
                      <a:pt x="146" y="57"/>
                      <a:pt x="414" y="146"/>
                      <a:pt x="734" y="217"/>
                    </a:cubicBezTo>
                    <a:cubicBezTo>
                      <a:pt x="899" y="250"/>
                      <a:pt x="1054" y="250"/>
                      <a:pt x="1186" y="255"/>
                    </a:cubicBezTo>
                    <a:cubicBezTo>
                      <a:pt x="1224" y="256"/>
                      <a:pt x="1261" y="257"/>
                      <a:pt x="1295" y="257"/>
                    </a:cubicBezTo>
                    <a:cubicBezTo>
                      <a:pt x="1378" y="257"/>
                      <a:pt x="1448" y="253"/>
                      <a:pt x="1501" y="250"/>
                    </a:cubicBezTo>
                    <a:cubicBezTo>
                      <a:pt x="1426" y="241"/>
                      <a:pt x="1318" y="231"/>
                      <a:pt x="1186" y="217"/>
                    </a:cubicBezTo>
                    <a:cubicBezTo>
                      <a:pt x="1059" y="203"/>
                      <a:pt x="904" y="198"/>
                      <a:pt x="748" y="165"/>
                    </a:cubicBezTo>
                    <a:cubicBezTo>
                      <a:pt x="429" y="95"/>
                      <a:pt x="156" y="2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25;p44">
                <a:extLst>
                  <a:ext uri="{FF2B5EF4-FFF2-40B4-BE49-F238E27FC236}">
                    <a16:creationId xmlns:a16="http://schemas.microsoft.com/office/drawing/2014/main" id="{334E5DB6-23CA-4D6E-B3FF-C90407B100DA}"/>
                  </a:ext>
                </a:extLst>
              </p:cNvPr>
              <p:cNvSpPr/>
              <p:nvPr/>
            </p:nvSpPr>
            <p:spPr>
              <a:xfrm>
                <a:off x="7751769" y="3310956"/>
                <a:ext cx="18077" cy="55745"/>
              </a:xfrm>
              <a:custGeom>
                <a:avLst/>
                <a:gdLst/>
                <a:ahLst/>
                <a:cxnLst/>
                <a:rect l="l" t="t" r="r" b="b"/>
                <a:pathLst>
                  <a:path w="537" h="1656" extrusionOk="0">
                    <a:moveTo>
                      <a:pt x="537" y="0"/>
                    </a:moveTo>
                    <a:lnTo>
                      <a:pt x="537" y="0"/>
                    </a:lnTo>
                    <a:cubicBezTo>
                      <a:pt x="494" y="174"/>
                      <a:pt x="438" y="499"/>
                      <a:pt x="372" y="870"/>
                    </a:cubicBezTo>
                    <a:cubicBezTo>
                      <a:pt x="363" y="913"/>
                      <a:pt x="353" y="960"/>
                      <a:pt x="339" y="1002"/>
                    </a:cubicBezTo>
                    <a:cubicBezTo>
                      <a:pt x="330" y="1044"/>
                      <a:pt x="311" y="1082"/>
                      <a:pt x="297" y="1124"/>
                    </a:cubicBezTo>
                    <a:cubicBezTo>
                      <a:pt x="259" y="1199"/>
                      <a:pt x="217" y="1270"/>
                      <a:pt x="179" y="1336"/>
                    </a:cubicBezTo>
                    <a:cubicBezTo>
                      <a:pt x="109" y="1468"/>
                      <a:pt x="43" y="1580"/>
                      <a:pt x="1" y="1656"/>
                    </a:cubicBezTo>
                    <a:cubicBezTo>
                      <a:pt x="57" y="1585"/>
                      <a:pt x="132" y="1486"/>
                      <a:pt x="217" y="1359"/>
                    </a:cubicBezTo>
                    <a:cubicBezTo>
                      <a:pt x="255" y="1294"/>
                      <a:pt x="302" y="1223"/>
                      <a:pt x="339" y="1143"/>
                    </a:cubicBezTo>
                    <a:cubicBezTo>
                      <a:pt x="358" y="1105"/>
                      <a:pt x="382" y="1063"/>
                      <a:pt x="391" y="1016"/>
                    </a:cubicBezTo>
                    <a:cubicBezTo>
                      <a:pt x="405" y="974"/>
                      <a:pt x="415" y="927"/>
                      <a:pt x="424" y="880"/>
                    </a:cubicBezTo>
                    <a:cubicBezTo>
                      <a:pt x="494" y="508"/>
                      <a:pt x="527" y="179"/>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26;p44">
                <a:extLst>
                  <a:ext uri="{FF2B5EF4-FFF2-40B4-BE49-F238E27FC236}">
                    <a16:creationId xmlns:a16="http://schemas.microsoft.com/office/drawing/2014/main" id="{6F89EC82-D3D5-D58E-0B05-03BFFB015B56}"/>
                  </a:ext>
                </a:extLst>
              </p:cNvPr>
              <p:cNvSpPr/>
              <p:nvPr/>
            </p:nvSpPr>
            <p:spPr>
              <a:xfrm>
                <a:off x="7759848" y="3314120"/>
                <a:ext cx="20467" cy="59549"/>
              </a:xfrm>
              <a:custGeom>
                <a:avLst/>
                <a:gdLst/>
                <a:ahLst/>
                <a:cxnLst/>
                <a:rect l="l" t="t" r="r" b="b"/>
                <a:pathLst>
                  <a:path w="608" h="1769" extrusionOk="0">
                    <a:moveTo>
                      <a:pt x="607" y="0"/>
                    </a:moveTo>
                    <a:lnTo>
                      <a:pt x="607" y="0"/>
                    </a:lnTo>
                    <a:cubicBezTo>
                      <a:pt x="560" y="184"/>
                      <a:pt x="504" y="532"/>
                      <a:pt x="410" y="927"/>
                    </a:cubicBezTo>
                    <a:cubicBezTo>
                      <a:pt x="400" y="974"/>
                      <a:pt x="386" y="1021"/>
                      <a:pt x="367" y="1063"/>
                    </a:cubicBezTo>
                    <a:cubicBezTo>
                      <a:pt x="353" y="1110"/>
                      <a:pt x="330" y="1153"/>
                      <a:pt x="311" y="1190"/>
                    </a:cubicBezTo>
                    <a:cubicBezTo>
                      <a:pt x="269" y="1275"/>
                      <a:pt x="226" y="1350"/>
                      <a:pt x="189" y="1425"/>
                    </a:cubicBezTo>
                    <a:cubicBezTo>
                      <a:pt x="109" y="1566"/>
                      <a:pt x="43" y="1684"/>
                      <a:pt x="0" y="1769"/>
                    </a:cubicBezTo>
                    <a:cubicBezTo>
                      <a:pt x="57" y="1693"/>
                      <a:pt x="137" y="1581"/>
                      <a:pt x="222" y="1444"/>
                    </a:cubicBezTo>
                    <a:cubicBezTo>
                      <a:pt x="264" y="1374"/>
                      <a:pt x="311" y="1298"/>
                      <a:pt x="353" y="1214"/>
                    </a:cubicBezTo>
                    <a:cubicBezTo>
                      <a:pt x="377" y="1176"/>
                      <a:pt x="400" y="1129"/>
                      <a:pt x="419" y="1087"/>
                    </a:cubicBezTo>
                    <a:cubicBezTo>
                      <a:pt x="438" y="1035"/>
                      <a:pt x="452" y="988"/>
                      <a:pt x="466" y="936"/>
                    </a:cubicBezTo>
                    <a:cubicBezTo>
                      <a:pt x="560" y="541"/>
                      <a:pt x="593" y="188"/>
                      <a:pt x="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27;p44">
                <a:extLst>
                  <a:ext uri="{FF2B5EF4-FFF2-40B4-BE49-F238E27FC236}">
                    <a16:creationId xmlns:a16="http://schemas.microsoft.com/office/drawing/2014/main" id="{97B78D25-50D8-FDC8-84A0-8026F57968EB}"/>
                  </a:ext>
                </a:extLst>
              </p:cNvPr>
              <p:cNvSpPr/>
              <p:nvPr/>
            </p:nvSpPr>
            <p:spPr>
              <a:xfrm>
                <a:off x="7769678" y="3319169"/>
                <a:ext cx="21712" cy="56418"/>
              </a:xfrm>
              <a:custGeom>
                <a:avLst/>
                <a:gdLst/>
                <a:ahLst/>
                <a:cxnLst/>
                <a:rect l="l" t="t" r="r" b="b"/>
                <a:pathLst>
                  <a:path w="645" h="1676" extrusionOk="0">
                    <a:moveTo>
                      <a:pt x="645" y="1"/>
                    </a:moveTo>
                    <a:cubicBezTo>
                      <a:pt x="612" y="179"/>
                      <a:pt x="522" y="509"/>
                      <a:pt x="423" y="880"/>
                    </a:cubicBezTo>
                    <a:cubicBezTo>
                      <a:pt x="409" y="927"/>
                      <a:pt x="395" y="974"/>
                      <a:pt x="381" y="1017"/>
                    </a:cubicBezTo>
                    <a:cubicBezTo>
                      <a:pt x="362" y="1054"/>
                      <a:pt x="339" y="1097"/>
                      <a:pt x="320" y="1134"/>
                    </a:cubicBezTo>
                    <a:cubicBezTo>
                      <a:pt x="278" y="1214"/>
                      <a:pt x="235" y="1285"/>
                      <a:pt x="193" y="1351"/>
                    </a:cubicBezTo>
                    <a:cubicBezTo>
                      <a:pt x="113" y="1487"/>
                      <a:pt x="47" y="1595"/>
                      <a:pt x="0" y="1675"/>
                    </a:cubicBezTo>
                    <a:cubicBezTo>
                      <a:pt x="61" y="1605"/>
                      <a:pt x="141" y="1501"/>
                      <a:pt x="226" y="1374"/>
                    </a:cubicBezTo>
                    <a:cubicBezTo>
                      <a:pt x="273" y="1308"/>
                      <a:pt x="320" y="1238"/>
                      <a:pt x="362" y="1158"/>
                    </a:cubicBezTo>
                    <a:cubicBezTo>
                      <a:pt x="386" y="1120"/>
                      <a:pt x="409" y="1082"/>
                      <a:pt x="428" y="1035"/>
                    </a:cubicBezTo>
                    <a:cubicBezTo>
                      <a:pt x="447" y="988"/>
                      <a:pt x="461" y="941"/>
                      <a:pt x="475" y="894"/>
                    </a:cubicBezTo>
                    <a:cubicBezTo>
                      <a:pt x="579" y="523"/>
                      <a:pt x="645" y="184"/>
                      <a:pt x="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28;p44">
                <a:extLst>
                  <a:ext uri="{FF2B5EF4-FFF2-40B4-BE49-F238E27FC236}">
                    <a16:creationId xmlns:a16="http://schemas.microsoft.com/office/drawing/2014/main" id="{E8664D67-4899-65B9-D02F-F6ECAC108050}"/>
                  </a:ext>
                </a:extLst>
              </p:cNvPr>
              <p:cNvSpPr/>
              <p:nvPr/>
            </p:nvSpPr>
            <p:spPr>
              <a:xfrm>
                <a:off x="7498258" y="2599199"/>
                <a:ext cx="16360" cy="24944"/>
              </a:xfrm>
              <a:custGeom>
                <a:avLst/>
                <a:gdLst/>
                <a:ahLst/>
                <a:cxnLst/>
                <a:rect l="l" t="t" r="r" b="b"/>
                <a:pathLst>
                  <a:path w="486" h="741" extrusionOk="0">
                    <a:moveTo>
                      <a:pt x="448" y="1"/>
                    </a:moveTo>
                    <a:cubicBezTo>
                      <a:pt x="368" y="90"/>
                      <a:pt x="236" y="278"/>
                      <a:pt x="109" y="499"/>
                    </a:cubicBezTo>
                    <a:cubicBezTo>
                      <a:pt x="90" y="528"/>
                      <a:pt x="76" y="556"/>
                      <a:pt x="62" y="579"/>
                    </a:cubicBezTo>
                    <a:cubicBezTo>
                      <a:pt x="48" y="603"/>
                      <a:pt x="39" y="622"/>
                      <a:pt x="29" y="641"/>
                    </a:cubicBezTo>
                    <a:lnTo>
                      <a:pt x="6" y="678"/>
                    </a:lnTo>
                    <a:cubicBezTo>
                      <a:pt x="1" y="688"/>
                      <a:pt x="10" y="688"/>
                      <a:pt x="20" y="688"/>
                    </a:cubicBezTo>
                    <a:lnTo>
                      <a:pt x="39" y="697"/>
                    </a:lnTo>
                    <a:lnTo>
                      <a:pt x="76" y="711"/>
                    </a:lnTo>
                    <a:lnTo>
                      <a:pt x="109" y="721"/>
                    </a:lnTo>
                    <a:cubicBezTo>
                      <a:pt x="123" y="721"/>
                      <a:pt x="137" y="725"/>
                      <a:pt x="151" y="730"/>
                    </a:cubicBezTo>
                    <a:cubicBezTo>
                      <a:pt x="180" y="735"/>
                      <a:pt x="208" y="735"/>
                      <a:pt x="236" y="739"/>
                    </a:cubicBezTo>
                    <a:cubicBezTo>
                      <a:pt x="254" y="740"/>
                      <a:pt x="272" y="741"/>
                      <a:pt x="290" y="741"/>
                    </a:cubicBezTo>
                    <a:cubicBezTo>
                      <a:pt x="370" y="741"/>
                      <a:pt x="439" y="732"/>
                      <a:pt x="485" y="721"/>
                    </a:cubicBezTo>
                    <a:cubicBezTo>
                      <a:pt x="429" y="711"/>
                      <a:pt x="340" y="697"/>
                      <a:pt x="241" y="678"/>
                    </a:cubicBezTo>
                    <a:cubicBezTo>
                      <a:pt x="217" y="674"/>
                      <a:pt x="194" y="669"/>
                      <a:pt x="166" y="659"/>
                    </a:cubicBezTo>
                    <a:cubicBezTo>
                      <a:pt x="156" y="655"/>
                      <a:pt x="142" y="655"/>
                      <a:pt x="128" y="650"/>
                    </a:cubicBezTo>
                    <a:lnTo>
                      <a:pt x="119" y="645"/>
                    </a:lnTo>
                    <a:cubicBezTo>
                      <a:pt x="114" y="645"/>
                      <a:pt x="119" y="641"/>
                      <a:pt x="119" y="641"/>
                    </a:cubicBezTo>
                    <a:lnTo>
                      <a:pt x="133" y="622"/>
                    </a:lnTo>
                    <a:cubicBezTo>
                      <a:pt x="147" y="594"/>
                      <a:pt x="161" y="570"/>
                      <a:pt x="180" y="542"/>
                    </a:cubicBezTo>
                    <a:cubicBezTo>
                      <a:pt x="311" y="316"/>
                      <a:pt x="410" y="114"/>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29;p44">
              <a:extLst>
                <a:ext uri="{FF2B5EF4-FFF2-40B4-BE49-F238E27FC236}">
                  <a16:creationId xmlns:a16="http://schemas.microsoft.com/office/drawing/2014/main" id="{77DA9221-748E-4947-77C1-A1400951AD24}"/>
                </a:ext>
              </a:extLst>
            </p:cNvPr>
            <p:cNvSpPr/>
            <p:nvPr/>
          </p:nvSpPr>
          <p:spPr>
            <a:xfrm>
              <a:off x="7535152" y="2601521"/>
              <a:ext cx="17942" cy="16798"/>
            </a:xfrm>
            <a:custGeom>
              <a:avLst/>
              <a:gdLst/>
              <a:ahLst/>
              <a:cxnLst/>
              <a:rect l="l" t="t" r="r" b="b"/>
              <a:pathLst>
                <a:path w="533" h="499" extrusionOk="0">
                  <a:moveTo>
                    <a:pt x="269" y="0"/>
                  </a:moveTo>
                  <a:cubicBezTo>
                    <a:pt x="145" y="0"/>
                    <a:pt x="37" y="94"/>
                    <a:pt x="20" y="219"/>
                  </a:cubicBezTo>
                  <a:cubicBezTo>
                    <a:pt x="1" y="355"/>
                    <a:pt x="95" y="478"/>
                    <a:pt x="231" y="496"/>
                  </a:cubicBezTo>
                  <a:cubicBezTo>
                    <a:pt x="243" y="498"/>
                    <a:pt x="255" y="499"/>
                    <a:pt x="266" y="499"/>
                  </a:cubicBezTo>
                  <a:cubicBezTo>
                    <a:pt x="389" y="499"/>
                    <a:pt x="496" y="409"/>
                    <a:pt x="514" y="285"/>
                  </a:cubicBezTo>
                  <a:cubicBezTo>
                    <a:pt x="532" y="148"/>
                    <a:pt x="438" y="21"/>
                    <a:pt x="302" y="2"/>
                  </a:cubicBezTo>
                  <a:cubicBezTo>
                    <a:pt x="291" y="1"/>
                    <a:pt x="280"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0;p44">
              <a:extLst>
                <a:ext uri="{FF2B5EF4-FFF2-40B4-BE49-F238E27FC236}">
                  <a16:creationId xmlns:a16="http://schemas.microsoft.com/office/drawing/2014/main" id="{F0E73200-709F-499E-FE61-5A6AEF6E0CD9}"/>
                </a:ext>
              </a:extLst>
            </p:cNvPr>
            <p:cNvSpPr/>
            <p:nvPr/>
          </p:nvSpPr>
          <p:spPr>
            <a:xfrm>
              <a:off x="7537239" y="2605359"/>
              <a:ext cx="9998" cy="9426"/>
            </a:xfrm>
            <a:custGeom>
              <a:avLst/>
              <a:gdLst/>
              <a:ahLst/>
              <a:cxnLst/>
              <a:rect l="l" t="t" r="r" b="b"/>
              <a:pathLst>
                <a:path w="297" h="280" extrusionOk="0">
                  <a:moveTo>
                    <a:pt x="151" y="0"/>
                  </a:moveTo>
                  <a:cubicBezTo>
                    <a:pt x="79" y="0"/>
                    <a:pt x="18" y="50"/>
                    <a:pt x="9" y="119"/>
                  </a:cubicBezTo>
                  <a:cubicBezTo>
                    <a:pt x="0" y="199"/>
                    <a:pt x="52" y="269"/>
                    <a:pt x="132" y="279"/>
                  </a:cubicBezTo>
                  <a:cubicBezTo>
                    <a:pt x="138" y="280"/>
                    <a:pt x="144" y="280"/>
                    <a:pt x="149" y="280"/>
                  </a:cubicBezTo>
                  <a:cubicBezTo>
                    <a:pt x="218" y="280"/>
                    <a:pt x="278" y="230"/>
                    <a:pt x="287" y="157"/>
                  </a:cubicBezTo>
                  <a:cubicBezTo>
                    <a:pt x="296" y="81"/>
                    <a:pt x="245" y="11"/>
                    <a:pt x="169" y="1"/>
                  </a:cubicBezTo>
                  <a:cubicBezTo>
                    <a:pt x="163" y="1"/>
                    <a:pt x="15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1;p44">
              <a:extLst>
                <a:ext uri="{FF2B5EF4-FFF2-40B4-BE49-F238E27FC236}">
                  <a16:creationId xmlns:a16="http://schemas.microsoft.com/office/drawing/2014/main" id="{2EC7D5B3-26E9-0A02-1F40-BC4C2483B06C}"/>
                </a:ext>
              </a:extLst>
            </p:cNvPr>
            <p:cNvSpPr/>
            <p:nvPr/>
          </p:nvSpPr>
          <p:spPr>
            <a:xfrm>
              <a:off x="7478161" y="2593914"/>
              <a:ext cx="17942" cy="16798"/>
            </a:xfrm>
            <a:custGeom>
              <a:avLst/>
              <a:gdLst/>
              <a:ahLst/>
              <a:cxnLst/>
              <a:rect l="l" t="t" r="r" b="b"/>
              <a:pathLst>
                <a:path w="533" h="499" extrusionOk="0">
                  <a:moveTo>
                    <a:pt x="267" y="0"/>
                  </a:moveTo>
                  <a:cubicBezTo>
                    <a:pt x="144" y="0"/>
                    <a:pt x="37" y="90"/>
                    <a:pt x="19" y="214"/>
                  </a:cubicBezTo>
                  <a:cubicBezTo>
                    <a:pt x="1" y="351"/>
                    <a:pt x="99" y="478"/>
                    <a:pt x="236" y="497"/>
                  </a:cubicBezTo>
                  <a:cubicBezTo>
                    <a:pt x="247" y="498"/>
                    <a:pt x="258" y="499"/>
                    <a:pt x="269" y="499"/>
                  </a:cubicBezTo>
                  <a:cubicBezTo>
                    <a:pt x="392" y="499"/>
                    <a:pt x="496" y="405"/>
                    <a:pt x="513" y="280"/>
                  </a:cubicBezTo>
                  <a:cubicBezTo>
                    <a:pt x="532" y="144"/>
                    <a:pt x="438" y="21"/>
                    <a:pt x="302" y="3"/>
                  </a:cubicBezTo>
                  <a:cubicBezTo>
                    <a:pt x="290" y="1"/>
                    <a:pt x="278"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2;p44">
              <a:extLst>
                <a:ext uri="{FF2B5EF4-FFF2-40B4-BE49-F238E27FC236}">
                  <a16:creationId xmlns:a16="http://schemas.microsoft.com/office/drawing/2014/main" id="{7471AACB-EE07-F343-0BF1-A0DA699334F0}"/>
                </a:ext>
              </a:extLst>
            </p:cNvPr>
            <p:cNvSpPr/>
            <p:nvPr/>
          </p:nvSpPr>
          <p:spPr>
            <a:xfrm>
              <a:off x="7480215" y="2597717"/>
              <a:ext cx="10166" cy="9358"/>
            </a:xfrm>
            <a:custGeom>
              <a:avLst/>
              <a:gdLst/>
              <a:ahLst/>
              <a:cxnLst/>
              <a:rect l="l" t="t" r="r" b="b"/>
              <a:pathLst>
                <a:path w="302" h="278" extrusionOk="0">
                  <a:moveTo>
                    <a:pt x="147" y="0"/>
                  </a:moveTo>
                  <a:cubicBezTo>
                    <a:pt x="81" y="0"/>
                    <a:pt x="23" y="53"/>
                    <a:pt x="15" y="120"/>
                  </a:cubicBezTo>
                  <a:cubicBezTo>
                    <a:pt x="1" y="195"/>
                    <a:pt x="57" y="266"/>
                    <a:pt x="132" y="275"/>
                  </a:cubicBezTo>
                  <a:cubicBezTo>
                    <a:pt x="140" y="277"/>
                    <a:pt x="148" y="278"/>
                    <a:pt x="156" y="278"/>
                  </a:cubicBezTo>
                  <a:cubicBezTo>
                    <a:pt x="222" y="278"/>
                    <a:pt x="279" y="225"/>
                    <a:pt x="288" y="158"/>
                  </a:cubicBezTo>
                  <a:cubicBezTo>
                    <a:pt x="302" y="83"/>
                    <a:pt x="245" y="12"/>
                    <a:pt x="170" y="3"/>
                  </a:cubicBezTo>
                  <a:cubicBezTo>
                    <a:pt x="162" y="1"/>
                    <a:pt x="154"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3;p44">
              <a:extLst>
                <a:ext uri="{FF2B5EF4-FFF2-40B4-BE49-F238E27FC236}">
                  <a16:creationId xmlns:a16="http://schemas.microsoft.com/office/drawing/2014/main" id="{C26DCF09-CF17-0034-9228-79DE443045CD}"/>
                </a:ext>
              </a:extLst>
            </p:cNvPr>
            <p:cNvSpPr/>
            <p:nvPr/>
          </p:nvSpPr>
          <p:spPr>
            <a:xfrm>
              <a:off x="7538821" y="2594789"/>
              <a:ext cx="15855" cy="5723"/>
            </a:xfrm>
            <a:custGeom>
              <a:avLst/>
              <a:gdLst/>
              <a:ahLst/>
              <a:cxnLst/>
              <a:rect l="l" t="t" r="r" b="b"/>
              <a:pathLst>
                <a:path w="471" h="170" fill="none" extrusionOk="0">
                  <a:moveTo>
                    <a:pt x="470" y="170"/>
                  </a:moveTo>
                  <a:cubicBezTo>
                    <a:pt x="470" y="170"/>
                    <a:pt x="282" y="0"/>
                    <a:pt x="0" y="80"/>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4;p44">
              <a:extLst>
                <a:ext uri="{FF2B5EF4-FFF2-40B4-BE49-F238E27FC236}">
                  <a16:creationId xmlns:a16="http://schemas.microsoft.com/office/drawing/2014/main" id="{D428863C-633C-26FC-F776-EE8BBC230E02}"/>
                </a:ext>
              </a:extLst>
            </p:cNvPr>
            <p:cNvSpPr/>
            <p:nvPr/>
          </p:nvSpPr>
          <p:spPr>
            <a:xfrm>
              <a:off x="7478801" y="2586373"/>
              <a:ext cx="16192" cy="5285"/>
            </a:xfrm>
            <a:custGeom>
              <a:avLst/>
              <a:gdLst/>
              <a:ahLst/>
              <a:cxnLst/>
              <a:rect l="l" t="t" r="r" b="b"/>
              <a:pathLst>
                <a:path w="481" h="157" fill="none" extrusionOk="0">
                  <a:moveTo>
                    <a:pt x="0" y="118"/>
                  </a:moveTo>
                  <a:cubicBezTo>
                    <a:pt x="0" y="118"/>
                    <a:pt x="226" y="1"/>
                    <a:pt x="480" y="156"/>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5;p44">
              <a:extLst>
                <a:ext uri="{FF2B5EF4-FFF2-40B4-BE49-F238E27FC236}">
                  <a16:creationId xmlns:a16="http://schemas.microsoft.com/office/drawing/2014/main" id="{DF55A798-35A9-BAC7-7161-969E1295C4FC}"/>
                </a:ext>
              </a:extLst>
            </p:cNvPr>
            <p:cNvSpPr/>
            <p:nvPr/>
          </p:nvSpPr>
          <p:spPr>
            <a:xfrm>
              <a:off x="7498595" y="2633904"/>
              <a:ext cx="19827" cy="9325"/>
            </a:xfrm>
            <a:custGeom>
              <a:avLst/>
              <a:gdLst/>
              <a:ahLst/>
              <a:cxnLst/>
              <a:rect l="l" t="t" r="r" b="b"/>
              <a:pathLst>
                <a:path w="589" h="277" extrusionOk="0">
                  <a:moveTo>
                    <a:pt x="0" y="0"/>
                  </a:moveTo>
                  <a:cubicBezTo>
                    <a:pt x="0" y="0"/>
                    <a:pt x="15" y="240"/>
                    <a:pt x="264" y="273"/>
                  </a:cubicBezTo>
                  <a:cubicBezTo>
                    <a:pt x="280" y="275"/>
                    <a:pt x="296" y="276"/>
                    <a:pt x="311" y="276"/>
                  </a:cubicBezTo>
                  <a:cubicBezTo>
                    <a:pt x="519" y="276"/>
                    <a:pt x="588" y="80"/>
                    <a:pt x="588" y="8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6;p44">
              <a:extLst>
                <a:ext uri="{FF2B5EF4-FFF2-40B4-BE49-F238E27FC236}">
                  <a16:creationId xmlns:a16="http://schemas.microsoft.com/office/drawing/2014/main" id="{C63FC930-6A75-9DE8-3464-AF4372ECCE32}"/>
                </a:ext>
              </a:extLst>
            </p:cNvPr>
            <p:cNvSpPr/>
            <p:nvPr/>
          </p:nvSpPr>
          <p:spPr>
            <a:xfrm>
              <a:off x="7526299" y="2592230"/>
              <a:ext cx="36625" cy="36625"/>
            </a:xfrm>
            <a:custGeom>
              <a:avLst/>
              <a:gdLst/>
              <a:ahLst/>
              <a:cxnLst/>
              <a:rect l="l" t="t" r="r" b="b"/>
              <a:pathLst>
                <a:path w="1088" h="1088" fill="none" extrusionOk="0">
                  <a:moveTo>
                    <a:pt x="38" y="476"/>
                  </a:moveTo>
                  <a:cubicBezTo>
                    <a:pt x="1" y="754"/>
                    <a:pt x="193" y="1008"/>
                    <a:pt x="471" y="1045"/>
                  </a:cubicBezTo>
                  <a:cubicBezTo>
                    <a:pt x="748" y="1087"/>
                    <a:pt x="1007" y="890"/>
                    <a:pt x="1045" y="612"/>
                  </a:cubicBezTo>
                  <a:cubicBezTo>
                    <a:pt x="1087" y="335"/>
                    <a:pt x="890" y="81"/>
                    <a:pt x="612" y="39"/>
                  </a:cubicBezTo>
                  <a:cubicBezTo>
                    <a:pt x="334" y="1"/>
                    <a:pt x="76" y="194"/>
                    <a:pt x="38" y="476"/>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7;p44">
              <a:extLst>
                <a:ext uri="{FF2B5EF4-FFF2-40B4-BE49-F238E27FC236}">
                  <a16:creationId xmlns:a16="http://schemas.microsoft.com/office/drawing/2014/main" id="{48559874-CCBE-5734-65B9-27A56938C42F}"/>
                </a:ext>
              </a:extLst>
            </p:cNvPr>
            <p:cNvSpPr/>
            <p:nvPr/>
          </p:nvSpPr>
          <p:spPr>
            <a:xfrm>
              <a:off x="7468500" y="2584185"/>
              <a:ext cx="36456" cy="36591"/>
            </a:xfrm>
            <a:custGeom>
              <a:avLst/>
              <a:gdLst/>
              <a:ahLst/>
              <a:cxnLst/>
              <a:rect l="l" t="t" r="r" b="b"/>
              <a:pathLst>
                <a:path w="1083" h="1087" fill="none" extrusionOk="0">
                  <a:moveTo>
                    <a:pt x="38" y="470"/>
                  </a:moveTo>
                  <a:cubicBezTo>
                    <a:pt x="1" y="753"/>
                    <a:pt x="194" y="1007"/>
                    <a:pt x="471" y="1044"/>
                  </a:cubicBezTo>
                  <a:cubicBezTo>
                    <a:pt x="749" y="1087"/>
                    <a:pt x="1007" y="889"/>
                    <a:pt x="1045" y="612"/>
                  </a:cubicBezTo>
                  <a:cubicBezTo>
                    <a:pt x="1083" y="334"/>
                    <a:pt x="890" y="75"/>
                    <a:pt x="612" y="38"/>
                  </a:cubicBezTo>
                  <a:cubicBezTo>
                    <a:pt x="335" y="0"/>
                    <a:pt x="76" y="193"/>
                    <a:pt x="38" y="470"/>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8;p44">
              <a:extLst>
                <a:ext uri="{FF2B5EF4-FFF2-40B4-BE49-F238E27FC236}">
                  <a16:creationId xmlns:a16="http://schemas.microsoft.com/office/drawing/2014/main" id="{CAC5AC89-5325-BE60-4C93-AEBD214A8ABE}"/>
                </a:ext>
              </a:extLst>
            </p:cNvPr>
            <p:cNvSpPr/>
            <p:nvPr/>
          </p:nvSpPr>
          <p:spPr>
            <a:xfrm>
              <a:off x="7503644" y="2604753"/>
              <a:ext cx="23968" cy="3501"/>
            </a:xfrm>
            <a:custGeom>
              <a:avLst/>
              <a:gdLst/>
              <a:ahLst/>
              <a:cxnLst/>
              <a:rect l="l" t="t" r="r" b="b"/>
              <a:pathLst>
                <a:path w="712" h="104" fill="none" extrusionOk="0">
                  <a:moveTo>
                    <a:pt x="711" y="104"/>
                  </a:moveTo>
                  <a:lnTo>
                    <a:pt x="1" y="1"/>
                  </a:lnTo>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9;p44">
              <a:extLst>
                <a:ext uri="{FF2B5EF4-FFF2-40B4-BE49-F238E27FC236}">
                  <a16:creationId xmlns:a16="http://schemas.microsoft.com/office/drawing/2014/main" id="{2F7823EE-493A-3E81-255C-76C1095653C6}"/>
                </a:ext>
              </a:extLst>
            </p:cNvPr>
            <p:cNvSpPr/>
            <p:nvPr/>
          </p:nvSpPr>
          <p:spPr>
            <a:xfrm>
              <a:off x="7561442" y="2605561"/>
              <a:ext cx="25382" cy="7305"/>
            </a:xfrm>
            <a:custGeom>
              <a:avLst/>
              <a:gdLst/>
              <a:ahLst/>
              <a:cxnLst/>
              <a:rect l="l" t="t" r="r" b="b"/>
              <a:pathLst>
                <a:path w="754" h="217" fill="none" extrusionOk="0">
                  <a:moveTo>
                    <a:pt x="1" y="216"/>
                  </a:moveTo>
                  <a:lnTo>
                    <a:pt x="753" y="0"/>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0;p44">
              <a:extLst>
                <a:ext uri="{FF2B5EF4-FFF2-40B4-BE49-F238E27FC236}">
                  <a16:creationId xmlns:a16="http://schemas.microsoft.com/office/drawing/2014/main" id="{3A965492-F87E-8783-1D04-0FB54941183A}"/>
                </a:ext>
              </a:extLst>
            </p:cNvPr>
            <p:cNvSpPr/>
            <p:nvPr/>
          </p:nvSpPr>
          <p:spPr>
            <a:xfrm>
              <a:off x="7521249" y="2999814"/>
              <a:ext cx="33427" cy="510492"/>
            </a:xfrm>
            <a:custGeom>
              <a:avLst/>
              <a:gdLst/>
              <a:ahLst/>
              <a:cxnLst/>
              <a:rect l="l" t="t" r="r" b="b"/>
              <a:pathLst>
                <a:path w="993" h="15165" extrusionOk="0">
                  <a:moveTo>
                    <a:pt x="14" y="0"/>
                  </a:moveTo>
                  <a:cubicBezTo>
                    <a:pt x="9" y="381"/>
                    <a:pt x="5" y="842"/>
                    <a:pt x="0" y="1374"/>
                  </a:cubicBezTo>
                  <a:cubicBezTo>
                    <a:pt x="0" y="1901"/>
                    <a:pt x="9" y="2503"/>
                    <a:pt x="19" y="3152"/>
                  </a:cubicBezTo>
                  <a:cubicBezTo>
                    <a:pt x="52" y="4459"/>
                    <a:pt x="113" y="5979"/>
                    <a:pt x="216" y="7601"/>
                  </a:cubicBezTo>
                  <a:cubicBezTo>
                    <a:pt x="428" y="10847"/>
                    <a:pt x="757" y="13660"/>
                    <a:pt x="992" y="15165"/>
                  </a:cubicBezTo>
                  <a:cubicBezTo>
                    <a:pt x="823" y="13650"/>
                    <a:pt x="536" y="10838"/>
                    <a:pt x="325" y="7592"/>
                  </a:cubicBezTo>
                  <a:cubicBezTo>
                    <a:pt x="221" y="5974"/>
                    <a:pt x="146" y="4455"/>
                    <a:pt x="99" y="3152"/>
                  </a:cubicBezTo>
                  <a:cubicBezTo>
                    <a:pt x="80" y="2498"/>
                    <a:pt x="61" y="1901"/>
                    <a:pt x="47" y="1374"/>
                  </a:cubicBezTo>
                  <a:cubicBezTo>
                    <a:pt x="33" y="842"/>
                    <a:pt x="24" y="381"/>
                    <a:pt x="1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1;p44">
              <a:extLst>
                <a:ext uri="{FF2B5EF4-FFF2-40B4-BE49-F238E27FC236}">
                  <a16:creationId xmlns:a16="http://schemas.microsoft.com/office/drawing/2014/main" id="{7F069F1C-F278-ADAF-BD95-64B290788A6A}"/>
                </a:ext>
              </a:extLst>
            </p:cNvPr>
            <p:cNvSpPr/>
            <p:nvPr/>
          </p:nvSpPr>
          <p:spPr>
            <a:xfrm>
              <a:off x="7710600" y="2916062"/>
              <a:ext cx="106138" cy="167841"/>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2;p44">
              <a:extLst>
                <a:ext uri="{FF2B5EF4-FFF2-40B4-BE49-F238E27FC236}">
                  <a16:creationId xmlns:a16="http://schemas.microsoft.com/office/drawing/2014/main" id="{8BD4F531-610F-A051-8C1B-9DD144967EA4}"/>
                </a:ext>
              </a:extLst>
            </p:cNvPr>
            <p:cNvSpPr/>
            <p:nvPr/>
          </p:nvSpPr>
          <p:spPr>
            <a:xfrm>
              <a:off x="8403473" y="2615491"/>
              <a:ext cx="118660" cy="88398"/>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3;p44">
              <a:extLst>
                <a:ext uri="{FF2B5EF4-FFF2-40B4-BE49-F238E27FC236}">
                  <a16:creationId xmlns:a16="http://schemas.microsoft.com/office/drawing/2014/main" id="{56C47E2D-A1F8-1016-CD41-354C6EF831AB}"/>
                </a:ext>
              </a:extLst>
            </p:cNvPr>
            <p:cNvSpPr/>
            <p:nvPr/>
          </p:nvSpPr>
          <p:spPr>
            <a:xfrm>
              <a:off x="8468711" y="2644172"/>
              <a:ext cx="48339" cy="21578"/>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4;p44">
              <a:extLst>
                <a:ext uri="{FF2B5EF4-FFF2-40B4-BE49-F238E27FC236}">
                  <a16:creationId xmlns:a16="http://schemas.microsoft.com/office/drawing/2014/main" id="{4142D6C0-5E2E-7DC5-7CFB-A12395243091}"/>
                </a:ext>
              </a:extLst>
            </p:cNvPr>
            <p:cNvSpPr/>
            <p:nvPr/>
          </p:nvSpPr>
          <p:spPr>
            <a:xfrm>
              <a:off x="8465076" y="2634847"/>
              <a:ext cx="50090" cy="20938"/>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5;p44">
              <a:extLst>
                <a:ext uri="{FF2B5EF4-FFF2-40B4-BE49-F238E27FC236}">
                  <a16:creationId xmlns:a16="http://schemas.microsoft.com/office/drawing/2014/main" id="{A2F4E6E9-1C3C-6174-D385-DF563393A1F0}"/>
                </a:ext>
              </a:extLst>
            </p:cNvPr>
            <p:cNvSpPr/>
            <p:nvPr/>
          </p:nvSpPr>
          <p:spPr>
            <a:xfrm>
              <a:off x="8459858" y="2631043"/>
              <a:ext cx="43559" cy="1619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6;p44">
              <a:extLst>
                <a:ext uri="{FF2B5EF4-FFF2-40B4-BE49-F238E27FC236}">
                  <a16:creationId xmlns:a16="http://schemas.microsoft.com/office/drawing/2014/main" id="{CDDDA659-0FBD-6581-EF8B-D1D275A28D93}"/>
                </a:ext>
              </a:extLst>
            </p:cNvPr>
            <p:cNvSpPr/>
            <p:nvPr/>
          </p:nvSpPr>
          <p:spPr>
            <a:xfrm>
              <a:off x="7723594" y="2675377"/>
              <a:ext cx="719199" cy="828636"/>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7;p44">
              <a:extLst>
                <a:ext uri="{FF2B5EF4-FFF2-40B4-BE49-F238E27FC236}">
                  <a16:creationId xmlns:a16="http://schemas.microsoft.com/office/drawing/2014/main" id="{59608283-1A95-99F0-E78A-5395DB9BB884}"/>
                </a:ext>
              </a:extLst>
            </p:cNvPr>
            <p:cNvSpPr/>
            <p:nvPr/>
          </p:nvSpPr>
          <p:spPr>
            <a:xfrm>
              <a:off x="7980135" y="2565974"/>
              <a:ext cx="140911" cy="433876"/>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8;p44">
              <a:extLst>
                <a:ext uri="{FF2B5EF4-FFF2-40B4-BE49-F238E27FC236}">
                  <a16:creationId xmlns:a16="http://schemas.microsoft.com/office/drawing/2014/main" id="{17AB3599-3274-67FA-05B4-5046CE60D73E}"/>
                </a:ext>
              </a:extLst>
            </p:cNvPr>
            <p:cNvSpPr/>
            <p:nvPr/>
          </p:nvSpPr>
          <p:spPr>
            <a:xfrm>
              <a:off x="7781695" y="2495418"/>
              <a:ext cx="346791" cy="306867"/>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349;p44">
              <a:extLst>
                <a:ext uri="{FF2B5EF4-FFF2-40B4-BE49-F238E27FC236}">
                  <a16:creationId xmlns:a16="http://schemas.microsoft.com/office/drawing/2014/main" id="{96576F76-2211-506D-2E7A-8991861FCE90}"/>
                </a:ext>
              </a:extLst>
            </p:cNvPr>
            <p:cNvSpPr/>
            <p:nvPr/>
          </p:nvSpPr>
          <p:spPr>
            <a:xfrm>
              <a:off x="7955864" y="2721460"/>
              <a:ext cx="112130" cy="278389"/>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350;p44">
              <a:extLst>
                <a:ext uri="{FF2B5EF4-FFF2-40B4-BE49-F238E27FC236}">
                  <a16:creationId xmlns:a16="http://schemas.microsoft.com/office/drawing/2014/main" id="{75280A46-4F3E-AAB9-4377-2D188337E11B}"/>
                </a:ext>
              </a:extLst>
            </p:cNvPr>
            <p:cNvSpPr/>
            <p:nvPr/>
          </p:nvSpPr>
          <p:spPr>
            <a:xfrm>
              <a:off x="8067960" y="2721460"/>
              <a:ext cx="89812" cy="278389"/>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351;p44">
              <a:extLst>
                <a:ext uri="{FF2B5EF4-FFF2-40B4-BE49-F238E27FC236}">
                  <a16:creationId xmlns:a16="http://schemas.microsoft.com/office/drawing/2014/main" id="{9F3B31E0-D475-D77E-0851-4CC797B1AE0F}"/>
                </a:ext>
              </a:extLst>
            </p:cNvPr>
            <p:cNvSpPr/>
            <p:nvPr/>
          </p:nvSpPr>
          <p:spPr>
            <a:xfrm>
              <a:off x="8029484" y="2999814"/>
              <a:ext cx="40260" cy="504163"/>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352;p44">
              <a:extLst>
                <a:ext uri="{FF2B5EF4-FFF2-40B4-BE49-F238E27FC236}">
                  <a16:creationId xmlns:a16="http://schemas.microsoft.com/office/drawing/2014/main" id="{0A52429A-6D79-4969-6930-256AE6CC1EF1}"/>
                </a:ext>
              </a:extLst>
            </p:cNvPr>
            <p:cNvSpPr/>
            <p:nvPr/>
          </p:nvSpPr>
          <p:spPr>
            <a:xfrm>
              <a:off x="8035981" y="2767510"/>
              <a:ext cx="51167" cy="23233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353;p44">
              <a:extLst>
                <a:ext uri="{FF2B5EF4-FFF2-40B4-BE49-F238E27FC236}">
                  <a16:creationId xmlns:a16="http://schemas.microsoft.com/office/drawing/2014/main" id="{C09BC55E-4290-D5D0-228A-BEE7D1EE2791}"/>
                </a:ext>
              </a:extLst>
            </p:cNvPr>
            <p:cNvSpPr/>
            <p:nvPr/>
          </p:nvSpPr>
          <p:spPr>
            <a:xfrm>
              <a:off x="8073986" y="2609668"/>
              <a:ext cx="16023" cy="26290"/>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354;p44">
              <a:extLst>
                <a:ext uri="{FF2B5EF4-FFF2-40B4-BE49-F238E27FC236}">
                  <a16:creationId xmlns:a16="http://schemas.microsoft.com/office/drawing/2014/main" id="{7D4A0FC8-A36A-BCAD-475F-F9E2C528D93B}"/>
                </a:ext>
              </a:extLst>
            </p:cNvPr>
            <p:cNvGrpSpPr/>
            <p:nvPr/>
          </p:nvGrpSpPr>
          <p:grpSpPr>
            <a:xfrm>
              <a:off x="8043286" y="2603709"/>
              <a:ext cx="70792" cy="24944"/>
              <a:chOff x="8043286" y="2603709"/>
              <a:chExt cx="70792" cy="24944"/>
            </a:xfrm>
          </p:grpSpPr>
          <p:sp>
            <p:nvSpPr>
              <p:cNvPr id="1301" name="Google Shape;1355;p44">
                <a:extLst>
                  <a:ext uri="{FF2B5EF4-FFF2-40B4-BE49-F238E27FC236}">
                    <a16:creationId xmlns:a16="http://schemas.microsoft.com/office/drawing/2014/main" id="{8E51A4A8-6E46-DF6C-80CD-B071100CFC50}"/>
                  </a:ext>
                </a:extLst>
              </p:cNvPr>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56;p44">
                <a:extLst>
                  <a:ext uri="{FF2B5EF4-FFF2-40B4-BE49-F238E27FC236}">
                    <a16:creationId xmlns:a16="http://schemas.microsoft.com/office/drawing/2014/main" id="{C1139D21-F625-F163-F133-453498F761D6}"/>
                  </a:ext>
                </a:extLst>
              </p:cNvPr>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57;p44">
                <a:extLst>
                  <a:ext uri="{FF2B5EF4-FFF2-40B4-BE49-F238E27FC236}">
                    <a16:creationId xmlns:a16="http://schemas.microsoft.com/office/drawing/2014/main" id="{E87B63A3-2F5D-510C-3A80-C3A90C09A35D}"/>
                  </a:ext>
                </a:extLst>
              </p:cNvPr>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58;p44">
                <a:extLst>
                  <a:ext uri="{FF2B5EF4-FFF2-40B4-BE49-F238E27FC236}">
                    <a16:creationId xmlns:a16="http://schemas.microsoft.com/office/drawing/2014/main" id="{FE1DAE54-F444-A361-E1D3-05B02E50C5B5}"/>
                  </a:ext>
                </a:extLst>
              </p:cNvPr>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359;p44">
              <a:extLst>
                <a:ext uri="{FF2B5EF4-FFF2-40B4-BE49-F238E27FC236}">
                  <a16:creationId xmlns:a16="http://schemas.microsoft.com/office/drawing/2014/main" id="{5434282A-09D5-AD87-705D-8A40D2277110}"/>
                </a:ext>
              </a:extLst>
            </p:cNvPr>
            <p:cNvSpPr/>
            <p:nvPr/>
          </p:nvSpPr>
          <p:spPr>
            <a:xfrm>
              <a:off x="8041064" y="2605493"/>
              <a:ext cx="15855" cy="5622"/>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360;p44">
              <a:extLst>
                <a:ext uri="{FF2B5EF4-FFF2-40B4-BE49-F238E27FC236}">
                  <a16:creationId xmlns:a16="http://schemas.microsoft.com/office/drawing/2014/main" id="{6F4D53DA-DEC4-0A40-8A68-29B3C542122B}"/>
                </a:ext>
              </a:extLst>
            </p:cNvPr>
            <p:cNvSpPr/>
            <p:nvPr/>
          </p:nvSpPr>
          <p:spPr>
            <a:xfrm>
              <a:off x="8097280" y="2596910"/>
              <a:ext cx="16023" cy="4713"/>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361;p44">
              <a:extLst>
                <a:ext uri="{FF2B5EF4-FFF2-40B4-BE49-F238E27FC236}">
                  <a16:creationId xmlns:a16="http://schemas.microsoft.com/office/drawing/2014/main" id="{755B75B1-DD70-F49C-040E-9AFAFCFC2D02}"/>
                </a:ext>
              </a:extLst>
            </p:cNvPr>
            <p:cNvSpPr/>
            <p:nvPr/>
          </p:nvSpPr>
          <p:spPr>
            <a:xfrm>
              <a:off x="8075568" y="2641176"/>
              <a:ext cx="16495" cy="7035"/>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362;p44">
              <a:extLst>
                <a:ext uri="{FF2B5EF4-FFF2-40B4-BE49-F238E27FC236}">
                  <a16:creationId xmlns:a16="http://schemas.microsoft.com/office/drawing/2014/main" id="{5184DA13-D8B8-DB57-139D-C8D930DEC8BC}"/>
                </a:ext>
              </a:extLst>
            </p:cNvPr>
            <p:cNvGrpSpPr/>
            <p:nvPr/>
          </p:nvGrpSpPr>
          <p:grpSpPr>
            <a:xfrm>
              <a:off x="8006223" y="2594452"/>
              <a:ext cx="116405" cy="43728"/>
              <a:chOff x="8006223" y="2594452"/>
              <a:chExt cx="116405" cy="43728"/>
            </a:xfrm>
          </p:grpSpPr>
          <p:sp>
            <p:nvSpPr>
              <p:cNvPr id="1297" name="Google Shape;1363;p44">
                <a:extLst>
                  <a:ext uri="{FF2B5EF4-FFF2-40B4-BE49-F238E27FC236}">
                    <a16:creationId xmlns:a16="http://schemas.microsoft.com/office/drawing/2014/main" id="{E0B14CCA-5C7C-76E0-BC7E-85750F5F34DA}"/>
                  </a:ext>
                </a:extLst>
              </p:cNvPr>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364;p44">
                <a:extLst>
                  <a:ext uri="{FF2B5EF4-FFF2-40B4-BE49-F238E27FC236}">
                    <a16:creationId xmlns:a16="http://schemas.microsoft.com/office/drawing/2014/main" id="{4B12CE59-9A96-60D3-121F-3E15590AE70E}"/>
                  </a:ext>
                </a:extLst>
              </p:cNvPr>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365;p44">
                <a:extLst>
                  <a:ext uri="{FF2B5EF4-FFF2-40B4-BE49-F238E27FC236}">
                    <a16:creationId xmlns:a16="http://schemas.microsoft.com/office/drawing/2014/main" id="{8D7C0486-1FEF-C477-7A4F-662A67DA748D}"/>
                  </a:ext>
                </a:extLst>
              </p:cNvPr>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66;p44">
                <a:extLst>
                  <a:ext uri="{FF2B5EF4-FFF2-40B4-BE49-F238E27FC236}">
                    <a16:creationId xmlns:a16="http://schemas.microsoft.com/office/drawing/2014/main" id="{4C2FB018-7D5C-E12B-C4BD-B51CEA021ED6}"/>
                  </a:ext>
                </a:extLst>
              </p:cNvPr>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367;p44">
              <a:extLst>
                <a:ext uri="{FF2B5EF4-FFF2-40B4-BE49-F238E27FC236}">
                  <a16:creationId xmlns:a16="http://schemas.microsoft.com/office/drawing/2014/main" id="{04267DB3-08FC-2D1F-07CA-5BBD150A3B00}"/>
                </a:ext>
              </a:extLst>
            </p:cNvPr>
            <p:cNvSpPr/>
            <p:nvPr/>
          </p:nvSpPr>
          <p:spPr>
            <a:xfrm>
              <a:off x="7939101" y="3110631"/>
              <a:ext cx="108797" cy="76212"/>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368;p44">
              <a:extLst>
                <a:ext uri="{FF2B5EF4-FFF2-40B4-BE49-F238E27FC236}">
                  <a16:creationId xmlns:a16="http://schemas.microsoft.com/office/drawing/2014/main" id="{3E7CC994-8EFB-BA00-DD44-510ABB9016A1}"/>
                </a:ext>
              </a:extLst>
            </p:cNvPr>
            <p:cNvSpPr/>
            <p:nvPr/>
          </p:nvSpPr>
          <p:spPr>
            <a:xfrm>
              <a:off x="7976129" y="3142644"/>
              <a:ext cx="56553" cy="16023"/>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369;p44">
              <a:extLst>
                <a:ext uri="{FF2B5EF4-FFF2-40B4-BE49-F238E27FC236}">
                  <a16:creationId xmlns:a16="http://schemas.microsoft.com/office/drawing/2014/main" id="{F2878F25-A837-FFEE-B8C3-A4BF69715127}"/>
                </a:ext>
              </a:extLst>
            </p:cNvPr>
            <p:cNvSpPr/>
            <p:nvPr/>
          </p:nvSpPr>
          <p:spPr>
            <a:xfrm>
              <a:off x="7972965" y="3152911"/>
              <a:ext cx="61165" cy="16124"/>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370;p44">
              <a:extLst>
                <a:ext uri="{FF2B5EF4-FFF2-40B4-BE49-F238E27FC236}">
                  <a16:creationId xmlns:a16="http://schemas.microsoft.com/office/drawing/2014/main" id="{89167EBE-5EED-C1C8-29F6-9C50EDB5995C}"/>
                </a:ext>
              </a:extLst>
            </p:cNvPr>
            <p:cNvSpPr/>
            <p:nvPr/>
          </p:nvSpPr>
          <p:spPr>
            <a:xfrm>
              <a:off x="7971215" y="3164962"/>
              <a:ext cx="58943" cy="13802"/>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371;p44">
              <a:extLst>
                <a:ext uri="{FF2B5EF4-FFF2-40B4-BE49-F238E27FC236}">
                  <a16:creationId xmlns:a16="http://schemas.microsoft.com/office/drawing/2014/main" id="{0664C85A-BF51-9D17-144C-5FA0C96CB271}"/>
                </a:ext>
              </a:extLst>
            </p:cNvPr>
            <p:cNvSpPr/>
            <p:nvPr/>
          </p:nvSpPr>
          <p:spPr>
            <a:xfrm>
              <a:off x="7890492" y="3064581"/>
              <a:ext cx="63656" cy="85536"/>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372;p44">
              <a:extLst>
                <a:ext uri="{FF2B5EF4-FFF2-40B4-BE49-F238E27FC236}">
                  <a16:creationId xmlns:a16="http://schemas.microsoft.com/office/drawing/2014/main" id="{4706BA1E-01FA-A334-A0B2-407350EE0193}"/>
                </a:ext>
              </a:extLst>
            </p:cNvPr>
            <p:cNvSpPr/>
            <p:nvPr/>
          </p:nvSpPr>
          <p:spPr>
            <a:xfrm>
              <a:off x="7890492" y="3064581"/>
              <a:ext cx="65743" cy="87792"/>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373;p44">
              <a:extLst>
                <a:ext uri="{FF2B5EF4-FFF2-40B4-BE49-F238E27FC236}">
                  <a16:creationId xmlns:a16="http://schemas.microsoft.com/office/drawing/2014/main" id="{B34F786A-62E1-38CC-0B61-A4B73828F2FD}"/>
                </a:ext>
              </a:extLst>
            </p:cNvPr>
            <p:cNvGrpSpPr/>
            <p:nvPr/>
          </p:nvGrpSpPr>
          <p:grpSpPr>
            <a:xfrm>
              <a:off x="7554003" y="2113754"/>
              <a:ext cx="371330" cy="575021"/>
              <a:chOff x="7554003" y="2113754"/>
              <a:chExt cx="371330" cy="575021"/>
            </a:xfrm>
          </p:grpSpPr>
          <p:grpSp>
            <p:nvGrpSpPr>
              <p:cNvPr id="1260" name="Google Shape;1374;p44">
                <a:extLst>
                  <a:ext uri="{FF2B5EF4-FFF2-40B4-BE49-F238E27FC236}">
                    <a16:creationId xmlns:a16="http://schemas.microsoft.com/office/drawing/2014/main" id="{9A00D03B-1D8F-27E4-3787-C1B93E4B7569}"/>
                  </a:ext>
                </a:extLst>
              </p:cNvPr>
              <p:cNvGrpSpPr/>
              <p:nvPr/>
            </p:nvGrpSpPr>
            <p:grpSpPr>
              <a:xfrm>
                <a:off x="7650277" y="2113754"/>
                <a:ext cx="186558" cy="544556"/>
                <a:chOff x="7650277" y="2113754"/>
                <a:chExt cx="186558" cy="544556"/>
              </a:xfrm>
            </p:grpSpPr>
            <p:sp>
              <p:nvSpPr>
                <p:cNvPr id="1294" name="Google Shape;1375;p44">
                  <a:extLst>
                    <a:ext uri="{FF2B5EF4-FFF2-40B4-BE49-F238E27FC236}">
                      <a16:creationId xmlns:a16="http://schemas.microsoft.com/office/drawing/2014/main" id="{1C9C493E-7D95-CC0A-1388-468F2326D717}"/>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376;p44">
                  <a:extLst>
                    <a:ext uri="{FF2B5EF4-FFF2-40B4-BE49-F238E27FC236}">
                      <a16:creationId xmlns:a16="http://schemas.microsoft.com/office/drawing/2014/main" id="{F9D34CAE-6013-9532-0671-2013BB1B6D69}"/>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377;p44">
                  <a:extLst>
                    <a:ext uri="{FF2B5EF4-FFF2-40B4-BE49-F238E27FC236}">
                      <a16:creationId xmlns:a16="http://schemas.microsoft.com/office/drawing/2014/main" id="{66B5E59D-E86E-725E-7AD5-B74A46CD5B39}"/>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378;p44">
                <a:extLst>
                  <a:ext uri="{FF2B5EF4-FFF2-40B4-BE49-F238E27FC236}">
                    <a16:creationId xmlns:a16="http://schemas.microsoft.com/office/drawing/2014/main" id="{90E7EE8B-5D40-D7F5-C05E-DAA8C2A8F94B}"/>
                  </a:ext>
                </a:extLst>
              </p:cNvPr>
              <p:cNvGrpSpPr/>
              <p:nvPr/>
            </p:nvGrpSpPr>
            <p:grpSpPr>
              <a:xfrm>
                <a:off x="7682425" y="2230764"/>
                <a:ext cx="122262" cy="310535"/>
                <a:chOff x="7682425" y="2230764"/>
                <a:chExt cx="122262" cy="310535"/>
              </a:xfrm>
            </p:grpSpPr>
            <p:sp>
              <p:nvSpPr>
                <p:cNvPr id="1288" name="Google Shape;1379;p44">
                  <a:extLst>
                    <a:ext uri="{FF2B5EF4-FFF2-40B4-BE49-F238E27FC236}">
                      <a16:creationId xmlns:a16="http://schemas.microsoft.com/office/drawing/2014/main" id="{845E4272-7385-A207-1A92-7B68EDEC2C68}"/>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380;p44">
                  <a:extLst>
                    <a:ext uri="{FF2B5EF4-FFF2-40B4-BE49-F238E27FC236}">
                      <a16:creationId xmlns:a16="http://schemas.microsoft.com/office/drawing/2014/main" id="{1A23DEE1-5629-C830-3413-EC09C860B384}"/>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381;p44">
                  <a:extLst>
                    <a:ext uri="{FF2B5EF4-FFF2-40B4-BE49-F238E27FC236}">
                      <a16:creationId xmlns:a16="http://schemas.microsoft.com/office/drawing/2014/main" id="{C55F15B3-3ED1-EA81-F518-5ECA3E1772E4}"/>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382;p44">
                  <a:extLst>
                    <a:ext uri="{FF2B5EF4-FFF2-40B4-BE49-F238E27FC236}">
                      <a16:creationId xmlns:a16="http://schemas.microsoft.com/office/drawing/2014/main" id="{95CECBF2-350D-FBB3-B271-759EB918E5CB}"/>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383;p44">
                  <a:extLst>
                    <a:ext uri="{FF2B5EF4-FFF2-40B4-BE49-F238E27FC236}">
                      <a16:creationId xmlns:a16="http://schemas.microsoft.com/office/drawing/2014/main" id="{1DCA5762-1624-4444-2E1F-5036E63DBAA6}"/>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384;p44">
                  <a:extLst>
                    <a:ext uri="{FF2B5EF4-FFF2-40B4-BE49-F238E27FC236}">
                      <a16:creationId xmlns:a16="http://schemas.microsoft.com/office/drawing/2014/main" id="{063C8E78-63CF-2499-D23D-F16A8FD50943}"/>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385;p44">
                <a:extLst>
                  <a:ext uri="{FF2B5EF4-FFF2-40B4-BE49-F238E27FC236}">
                    <a16:creationId xmlns:a16="http://schemas.microsoft.com/office/drawing/2014/main" id="{31294C71-F792-7AAE-0C79-97E8D7C25184}"/>
                  </a:ext>
                </a:extLst>
              </p:cNvPr>
              <p:cNvGrpSpPr/>
              <p:nvPr/>
            </p:nvGrpSpPr>
            <p:grpSpPr>
              <a:xfrm>
                <a:off x="7682425" y="2230764"/>
                <a:ext cx="110379" cy="310535"/>
                <a:chOff x="7682425" y="2230764"/>
                <a:chExt cx="110379" cy="310535"/>
              </a:xfrm>
            </p:grpSpPr>
            <p:sp>
              <p:nvSpPr>
                <p:cNvPr id="1282" name="Google Shape;1386;p44">
                  <a:extLst>
                    <a:ext uri="{FF2B5EF4-FFF2-40B4-BE49-F238E27FC236}">
                      <a16:creationId xmlns:a16="http://schemas.microsoft.com/office/drawing/2014/main" id="{541AB559-86A7-B192-7FEA-3CF6C8754D6F}"/>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387;p44">
                  <a:extLst>
                    <a:ext uri="{FF2B5EF4-FFF2-40B4-BE49-F238E27FC236}">
                      <a16:creationId xmlns:a16="http://schemas.microsoft.com/office/drawing/2014/main" id="{0A3994FB-B99C-6A01-1BC3-FFED71568E44}"/>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388;p44">
                  <a:extLst>
                    <a:ext uri="{FF2B5EF4-FFF2-40B4-BE49-F238E27FC236}">
                      <a16:creationId xmlns:a16="http://schemas.microsoft.com/office/drawing/2014/main" id="{D3F83EC7-113C-49AC-48ED-3F933E8F38A0}"/>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389;p44">
                  <a:extLst>
                    <a:ext uri="{FF2B5EF4-FFF2-40B4-BE49-F238E27FC236}">
                      <a16:creationId xmlns:a16="http://schemas.microsoft.com/office/drawing/2014/main" id="{689580CA-D1B9-9897-7A73-5DB2F5DB168F}"/>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390;p44">
                  <a:extLst>
                    <a:ext uri="{FF2B5EF4-FFF2-40B4-BE49-F238E27FC236}">
                      <a16:creationId xmlns:a16="http://schemas.microsoft.com/office/drawing/2014/main" id="{00103DDE-5630-28D2-99C5-2F11650C02FC}"/>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391;p44">
                  <a:extLst>
                    <a:ext uri="{FF2B5EF4-FFF2-40B4-BE49-F238E27FC236}">
                      <a16:creationId xmlns:a16="http://schemas.microsoft.com/office/drawing/2014/main" id="{38516E28-0BED-7E1A-086C-51DFAE6C090A}"/>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392;p44">
                <a:extLst>
                  <a:ext uri="{FF2B5EF4-FFF2-40B4-BE49-F238E27FC236}">
                    <a16:creationId xmlns:a16="http://schemas.microsoft.com/office/drawing/2014/main" id="{048A42D3-BA41-36A9-1851-BE88E9B494D5}"/>
                  </a:ext>
                </a:extLst>
              </p:cNvPr>
              <p:cNvGrpSpPr/>
              <p:nvPr/>
            </p:nvGrpSpPr>
            <p:grpSpPr>
              <a:xfrm>
                <a:off x="7650277" y="2113754"/>
                <a:ext cx="186558" cy="544557"/>
                <a:chOff x="7650277" y="2113754"/>
                <a:chExt cx="186558" cy="544557"/>
              </a:xfrm>
            </p:grpSpPr>
            <p:sp>
              <p:nvSpPr>
                <p:cNvPr id="1280" name="Google Shape;1393;p44">
                  <a:extLst>
                    <a:ext uri="{FF2B5EF4-FFF2-40B4-BE49-F238E27FC236}">
                      <a16:creationId xmlns:a16="http://schemas.microsoft.com/office/drawing/2014/main" id="{086A12B4-8238-D34E-24C0-0634F3C7AC2F}"/>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394;p44">
                  <a:extLst>
                    <a:ext uri="{FF2B5EF4-FFF2-40B4-BE49-F238E27FC236}">
                      <a16:creationId xmlns:a16="http://schemas.microsoft.com/office/drawing/2014/main" id="{9D693692-2E0D-78C9-CBD7-102D022EAFAC}"/>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395;p44">
                <a:extLst>
                  <a:ext uri="{FF2B5EF4-FFF2-40B4-BE49-F238E27FC236}">
                    <a16:creationId xmlns:a16="http://schemas.microsoft.com/office/drawing/2014/main" id="{4D4BC1C6-E772-E824-2F0A-9A94AAFE7337}"/>
                  </a:ext>
                </a:extLst>
              </p:cNvPr>
              <p:cNvGrpSpPr/>
              <p:nvPr/>
            </p:nvGrpSpPr>
            <p:grpSpPr>
              <a:xfrm>
                <a:off x="7554003" y="2175659"/>
                <a:ext cx="371330" cy="513115"/>
                <a:chOff x="7554003" y="2175659"/>
                <a:chExt cx="371330" cy="513115"/>
              </a:xfrm>
            </p:grpSpPr>
            <p:sp>
              <p:nvSpPr>
                <p:cNvPr id="1265" name="Google Shape;1396;p44">
                  <a:extLst>
                    <a:ext uri="{FF2B5EF4-FFF2-40B4-BE49-F238E27FC236}">
                      <a16:creationId xmlns:a16="http://schemas.microsoft.com/office/drawing/2014/main" id="{B1CF76A3-9F3D-77AD-9EB9-FB16EFAD33DE}"/>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397;p44">
                  <a:extLst>
                    <a:ext uri="{FF2B5EF4-FFF2-40B4-BE49-F238E27FC236}">
                      <a16:creationId xmlns:a16="http://schemas.microsoft.com/office/drawing/2014/main" id="{485D8F77-2569-50C1-7003-6991402ACE39}"/>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398;p44">
                  <a:extLst>
                    <a:ext uri="{FF2B5EF4-FFF2-40B4-BE49-F238E27FC236}">
                      <a16:creationId xmlns:a16="http://schemas.microsoft.com/office/drawing/2014/main" id="{2F74ECE4-3ED8-5B5D-7F8B-6BC37DE1FE5C}"/>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399;p44">
                  <a:extLst>
                    <a:ext uri="{FF2B5EF4-FFF2-40B4-BE49-F238E27FC236}">
                      <a16:creationId xmlns:a16="http://schemas.microsoft.com/office/drawing/2014/main" id="{1F059943-25E4-9D37-2C43-C22190887A73}"/>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400;p44">
                  <a:extLst>
                    <a:ext uri="{FF2B5EF4-FFF2-40B4-BE49-F238E27FC236}">
                      <a16:creationId xmlns:a16="http://schemas.microsoft.com/office/drawing/2014/main" id="{D63B428F-DD02-A1D2-BB58-364E5591F166}"/>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401;p44">
                  <a:extLst>
                    <a:ext uri="{FF2B5EF4-FFF2-40B4-BE49-F238E27FC236}">
                      <a16:creationId xmlns:a16="http://schemas.microsoft.com/office/drawing/2014/main" id="{1C157BF0-ADCA-E484-487B-6F050191CD23}"/>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402;p44">
                  <a:extLst>
                    <a:ext uri="{FF2B5EF4-FFF2-40B4-BE49-F238E27FC236}">
                      <a16:creationId xmlns:a16="http://schemas.microsoft.com/office/drawing/2014/main" id="{BA7BB718-4457-B9EB-A9C6-3C5B6F448AE7}"/>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403;p44">
                  <a:extLst>
                    <a:ext uri="{FF2B5EF4-FFF2-40B4-BE49-F238E27FC236}">
                      <a16:creationId xmlns:a16="http://schemas.microsoft.com/office/drawing/2014/main" id="{2E7A0007-744A-4120-26E1-5FF046E8BCB1}"/>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404;p44">
                  <a:extLst>
                    <a:ext uri="{FF2B5EF4-FFF2-40B4-BE49-F238E27FC236}">
                      <a16:creationId xmlns:a16="http://schemas.microsoft.com/office/drawing/2014/main" id="{79671902-E522-1CB5-2CCA-1EDC50B0E4C0}"/>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405;p44">
                  <a:extLst>
                    <a:ext uri="{FF2B5EF4-FFF2-40B4-BE49-F238E27FC236}">
                      <a16:creationId xmlns:a16="http://schemas.microsoft.com/office/drawing/2014/main" id="{5F58FF2C-F596-6B99-9F2E-0D49704B9CD1}"/>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406;p44">
                  <a:extLst>
                    <a:ext uri="{FF2B5EF4-FFF2-40B4-BE49-F238E27FC236}">
                      <a16:creationId xmlns:a16="http://schemas.microsoft.com/office/drawing/2014/main" id="{5FC0C533-C66F-E4C5-ED28-0E136F526EA4}"/>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407;p44">
                  <a:extLst>
                    <a:ext uri="{FF2B5EF4-FFF2-40B4-BE49-F238E27FC236}">
                      <a16:creationId xmlns:a16="http://schemas.microsoft.com/office/drawing/2014/main" id="{FFFAA497-1CD5-76A8-A5D6-7A95A7ED59A1}"/>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408;p44">
                  <a:extLst>
                    <a:ext uri="{FF2B5EF4-FFF2-40B4-BE49-F238E27FC236}">
                      <a16:creationId xmlns:a16="http://schemas.microsoft.com/office/drawing/2014/main" id="{C58BB850-3E52-774B-ACDA-C96A4BE8B0B8}"/>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409;p44">
                  <a:extLst>
                    <a:ext uri="{FF2B5EF4-FFF2-40B4-BE49-F238E27FC236}">
                      <a16:creationId xmlns:a16="http://schemas.microsoft.com/office/drawing/2014/main" id="{7EE7D988-3B4D-631D-D05A-2FAFC174014D}"/>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410;p44">
                  <a:extLst>
                    <a:ext uri="{FF2B5EF4-FFF2-40B4-BE49-F238E27FC236}">
                      <a16:creationId xmlns:a16="http://schemas.microsoft.com/office/drawing/2014/main" id="{81497C02-E609-1D74-54B1-2289B7172599}"/>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0" name="Google Shape;1411;p44">
              <a:extLst>
                <a:ext uri="{FF2B5EF4-FFF2-40B4-BE49-F238E27FC236}">
                  <a16:creationId xmlns:a16="http://schemas.microsoft.com/office/drawing/2014/main" id="{656D7C37-3990-6FF6-20EF-7BF95C40E2D8}"/>
                </a:ext>
              </a:extLst>
            </p:cNvPr>
            <p:cNvGrpSpPr/>
            <p:nvPr/>
          </p:nvGrpSpPr>
          <p:grpSpPr>
            <a:xfrm>
              <a:off x="8389098" y="2332149"/>
              <a:ext cx="177533" cy="274917"/>
              <a:chOff x="7554003" y="2113754"/>
              <a:chExt cx="371330" cy="575021"/>
            </a:xfrm>
          </p:grpSpPr>
          <p:grpSp>
            <p:nvGrpSpPr>
              <p:cNvPr id="1223" name="Google Shape;1412;p44">
                <a:extLst>
                  <a:ext uri="{FF2B5EF4-FFF2-40B4-BE49-F238E27FC236}">
                    <a16:creationId xmlns:a16="http://schemas.microsoft.com/office/drawing/2014/main" id="{85259826-B700-9F9F-DFA4-33B98FB2E0A6}"/>
                  </a:ext>
                </a:extLst>
              </p:cNvPr>
              <p:cNvGrpSpPr/>
              <p:nvPr/>
            </p:nvGrpSpPr>
            <p:grpSpPr>
              <a:xfrm>
                <a:off x="7650277" y="2113754"/>
                <a:ext cx="186558" cy="544556"/>
                <a:chOff x="7650277" y="2113754"/>
                <a:chExt cx="186558" cy="544556"/>
              </a:xfrm>
            </p:grpSpPr>
            <p:sp>
              <p:nvSpPr>
                <p:cNvPr id="1257" name="Google Shape;1413;p44">
                  <a:extLst>
                    <a:ext uri="{FF2B5EF4-FFF2-40B4-BE49-F238E27FC236}">
                      <a16:creationId xmlns:a16="http://schemas.microsoft.com/office/drawing/2014/main" id="{BF0A6415-7074-CFBE-56DE-B043442EEC70}"/>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414;p44">
                  <a:extLst>
                    <a:ext uri="{FF2B5EF4-FFF2-40B4-BE49-F238E27FC236}">
                      <a16:creationId xmlns:a16="http://schemas.microsoft.com/office/drawing/2014/main" id="{43D6342B-CB8B-8F64-399C-7E73C47C17A8}"/>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415;p44">
                  <a:extLst>
                    <a:ext uri="{FF2B5EF4-FFF2-40B4-BE49-F238E27FC236}">
                      <a16:creationId xmlns:a16="http://schemas.microsoft.com/office/drawing/2014/main" id="{3EC120DA-90DE-04ED-7053-DBEC320E2C9E}"/>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416;p44">
                <a:extLst>
                  <a:ext uri="{FF2B5EF4-FFF2-40B4-BE49-F238E27FC236}">
                    <a16:creationId xmlns:a16="http://schemas.microsoft.com/office/drawing/2014/main" id="{8CEF5947-DF76-8127-90D7-E54D99248C90}"/>
                  </a:ext>
                </a:extLst>
              </p:cNvPr>
              <p:cNvGrpSpPr/>
              <p:nvPr/>
            </p:nvGrpSpPr>
            <p:grpSpPr>
              <a:xfrm>
                <a:off x="7682425" y="2230764"/>
                <a:ext cx="122262" cy="310535"/>
                <a:chOff x="7682425" y="2230764"/>
                <a:chExt cx="122262" cy="310535"/>
              </a:xfrm>
            </p:grpSpPr>
            <p:sp>
              <p:nvSpPr>
                <p:cNvPr id="1251" name="Google Shape;1417;p44">
                  <a:extLst>
                    <a:ext uri="{FF2B5EF4-FFF2-40B4-BE49-F238E27FC236}">
                      <a16:creationId xmlns:a16="http://schemas.microsoft.com/office/drawing/2014/main" id="{42736D75-7C32-8248-A88A-04B256968C88}"/>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418;p44">
                  <a:extLst>
                    <a:ext uri="{FF2B5EF4-FFF2-40B4-BE49-F238E27FC236}">
                      <a16:creationId xmlns:a16="http://schemas.microsoft.com/office/drawing/2014/main" id="{4D411EE3-6C22-B043-15EC-2B80814F8E73}"/>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419;p44">
                  <a:extLst>
                    <a:ext uri="{FF2B5EF4-FFF2-40B4-BE49-F238E27FC236}">
                      <a16:creationId xmlns:a16="http://schemas.microsoft.com/office/drawing/2014/main" id="{7F084FE0-76F3-8A36-45A5-E73A39C07334}"/>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420;p44">
                  <a:extLst>
                    <a:ext uri="{FF2B5EF4-FFF2-40B4-BE49-F238E27FC236}">
                      <a16:creationId xmlns:a16="http://schemas.microsoft.com/office/drawing/2014/main" id="{58E268BE-80AB-5D58-9204-129A5AE770BF}"/>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421;p44">
                  <a:extLst>
                    <a:ext uri="{FF2B5EF4-FFF2-40B4-BE49-F238E27FC236}">
                      <a16:creationId xmlns:a16="http://schemas.microsoft.com/office/drawing/2014/main" id="{D303EACE-18E9-F447-2585-E37B76C5C1D3}"/>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422;p44">
                  <a:extLst>
                    <a:ext uri="{FF2B5EF4-FFF2-40B4-BE49-F238E27FC236}">
                      <a16:creationId xmlns:a16="http://schemas.microsoft.com/office/drawing/2014/main" id="{A48DA427-5BF3-DD71-E577-48AC3C1088F7}"/>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423;p44">
                <a:extLst>
                  <a:ext uri="{FF2B5EF4-FFF2-40B4-BE49-F238E27FC236}">
                    <a16:creationId xmlns:a16="http://schemas.microsoft.com/office/drawing/2014/main" id="{B2A8882D-405A-9D4C-44FD-FF5A4E9AF60E}"/>
                  </a:ext>
                </a:extLst>
              </p:cNvPr>
              <p:cNvGrpSpPr/>
              <p:nvPr/>
            </p:nvGrpSpPr>
            <p:grpSpPr>
              <a:xfrm>
                <a:off x="7682425" y="2230764"/>
                <a:ext cx="110379" cy="310535"/>
                <a:chOff x="7682425" y="2230764"/>
                <a:chExt cx="110379" cy="310535"/>
              </a:xfrm>
            </p:grpSpPr>
            <p:sp>
              <p:nvSpPr>
                <p:cNvPr id="1245" name="Google Shape;1424;p44">
                  <a:extLst>
                    <a:ext uri="{FF2B5EF4-FFF2-40B4-BE49-F238E27FC236}">
                      <a16:creationId xmlns:a16="http://schemas.microsoft.com/office/drawing/2014/main" id="{7ABED0C5-2383-5B23-CEF5-B4207E77DC6B}"/>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425;p44">
                  <a:extLst>
                    <a:ext uri="{FF2B5EF4-FFF2-40B4-BE49-F238E27FC236}">
                      <a16:creationId xmlns:a16="http://schemas.microsoft.com/office/drawing/2014/main" id="{2365905A-1C6A-78F3-5F3E-88B46595DD7E}"/>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426;p44">
                  <a:extLst>
                    <a:ext uri="{FF2B5EF4-FFF2-40B4-BE49-F238E27FC236}">
                      <a16:creationId xmlns:a16="http://schemas.microsoft.com/office/drawing/2014/main" id="{51F1F200-F649-F976-31D7-0496F6D95503}"/>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427;p44">
                  <a:extLst>
                    <a:ext uri="{FF2B5EF4-FFF2-40B4-BE49-F238E27FC236}">
                      <a16:creationId xmlns:a16="http://schemas.microsoft.com/office/drawing/2014/main" id="{70866577-7ECC-9A4B-3565-ECF3F38F0470}"/>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428;p44">
                  <a:extLst>
                    <a:ext uri="{FF2B5EF4-FFF2-40B4-BE49-F238E27FC236}">
                      <a16:creationId xmlns:a16="http://schemas.microsoft.com/office/drawing/2014/main" id="{784331F3-23B9-561A-8136-6348277CD3CA}"/>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429;p44">
                  <a:extLst>
                    <a:ext uri="{FF2B5EF4-FFF2-40B4-BE49-F238E27FC236}">
                      <a16:creationId xmlns:a16="http://schemas.microsoft.com/office/drawing/2014/main" id="{3E11E893-1DAF-F378-5BE8-19C72D56E34B}"/>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430;p44">
                <a:extLst>
                  <a:ext uri="{FF2B5EF4-FFF2-40B4-BE49-F238E27FC236}">
                    <a16:creationId xmlns:a16="http://schemas.microsoft.com/office/drawing/2014/main" id="{9857CC33-EACC-B01E-4457-B1B0A8BCC9C2}"/>
                  </a:ext>
                </a:extLst>
              </p:cNvPr>
              <p:cNvGrpSpPr/>
              <p:nvPr/>
            </p:nvGrpSpPr>
            <p:grpSpPr>
              <a:xfrm>
                <a:off x="7650277" y="2113754"/>
                <a:ext cx="186558" cy="544557"/>
                <a:chOff x="7650277" y="2113754"/>
                <a:chExt cx="186558" cy="544557"/>
              </a:xfrm>
            </p:grpSpPr>
            <p:sp>
              <p:nvSpPr>
                <p:cNvPr id="1243" name="Google Shape;1431;p44">
                  <a:extLst>
                    <a:ext uri="{FF2B5EF4-FFF2-40B4-BE49-F238E27FC236}">
                      <a16:creationId xmlns:a16="http://schemas.microsoft.com/office/drawing/2014/main" id="{01AF6E52-08A7-8F97-849F-3A08D560CB8D}"/>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432;p44">
                  <a:extLst>
                    <a:ext uri="{FF2B5EF4-FFF2-40B4-BE49-F238E27FC236}">
                      <a16:creationId xmlns:a16="http://schemas.microsoft.com/office/drawing/2014/main" id="{FBB4BF27-3864-F1AE-E5C8-FCF5A13750DF}"/>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433;p44">
                <a:extLst>
                  <a:ext uri="{FF2B5EF4-FFF2-40B4-BE49-F238E27FC236}">
                    <a16:creationId xmlns:a16="http://schemas.microsoft.com/office/drawing/2014/main" id="{A981F6B6-F943-1822-3C97-88D86D176194}"/>
                  </a:ext>
                </a:extLst>
              </p:cNvPr>
              <p:cNvGrpSpPr/>
              <p:nvPr/>
            </p:nvGrpSpPr>
            <p:grpSpPr>
              <a:xfrm>
                <a:off x="7554003" y="2175659"/>
                <a:ext cx="371330" cy="513115"/>
                <a:chOff x="7554003" y="2175659"/>
                <a:chExt cx="371330" cy="513115"/>
              </a:xfrm>
            </p:grpSpPr>
            <p:sp>
              <p:nvSpPr>
                <p:cNvPr id="1228" name="Google Shape;1434;p44">
                  <a:extLst>
                    <a:ext uri="{FF2B5EF4-FFF2-40B4-BE49-F238E27FC236}">
                      <a16:creationId xmlns:a16="http://schemas.microsoft.com/office/drawing/2014/main" id="{B7043333-160E-4235-B3BD-B37CF1C64B6D}"/>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435;p44">
                  <a:extLst>
                    <a:ext uri="{FF2B5EF4-FFF2-40B4-BE49-F238E27FC236}">
                      <a16:creationId xmlns:a16="http://schemas.microsoft.com/office/drawing/2014/main" id="{385899A7-E09C-678F-613D-9F01A6B4C30D}"/>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436;p44">
                  <a:extLst>
                    <a:ext uri="{FF2B5EF4-FFF2-40B4-BE49-F238E27FC236}">
                      <a16:creationId xmlns:a16="http://schemas.microsoft.com/office/drawing/2014/main" id="{5C57597B-E0F7-5C95-3A76-B7C78F44B072}"/>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437;p44">
                  <a:extLst>
                    <a:ext uri="{FF2B5EF4-FFF2-40B4-BE49-F238E27FC236}">
                      <a16:creationId xmlns:a16="http://schemas.microsoft.com/office/drawing/2014/main" id="{3CB0A947-F485-6B78-36F2-43B160D6DB09}"/>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438;p44">
                  <a:extLst>
                    <a:ext uri="{FF2B5EF4-FFF2-40B4-BE49-F238E27FC236}">
                      <a16:creationId xmlns:a16="http://schemas.microsoft.com/office/drawing/2014/main" id="{5613EB9F-9F25-30E9-B5F4-E53FC5271572}"/>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439;p44">
                  <a:extLst>
                    <a:ext uri="{FF2B5EF4-FFF2-40B4-BE49-F238E27FC236}">
                      <a16:creationId xmlns:a16="http://schemas.microsoft.com/office/drawing/2014/main" id="{74AC934D-2D8B-34A0-2787-2D109238D8F6}"/>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440;p44">
                  <a:extLst>
                    <a:ext uri="{FF2B5EF4-FFF2-40B4-BE49-F238E27FC236}">
                      <a16:creationId xmlns:a16="http://schemas.microsoft.com/office/drawing/2014/main" id="{619A814D-6980-01E7-F0F3-DBDDE26FC95A}"/>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441;p44">
                  <a:extLst>
                    <a:ext uri="{FF2B5EF4-FFF2-40B4-BE49-F238E27FC236}">
                      <a16:creationId xmlns:a16="http://schemas.microsoft.com/office/drawing/2014/main" id="{09313E42-6809-E81A-9F07-79A569593C57}"/>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442;p44">
                  <a:extLst>
                    <a:ext uri="{FF2B5EF4-FFF2-40B4-BE49-F238E27FC236}">
                      <a16:creationId xmlns:a16="http://schemas.microsoft.com/office/drawing/2014/main" id="{DA72122E-45F1-822C-2A1D-AD4F49462AB4}"/>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443;p44">
                  <a:extLst>
                    <a:ext uri="{FF2B5EF4-FFF2-40B4-BE49-F238E27FC236}">
                      <a16:creationId xmlns:a16="http://schemas.microsoft.com/office/drawing/2014/main" id="{3BD7FC28-4A78-5236-42EE-415FFA5AF2A5}"/>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444;p44">
                  <a:extLst>
                    <a:ext uri="{FF2B5EF4-FFF2-40B4-BE49-F238E27FC236}">
                      <a16:creationId xmlns:a16="http://schemas.microsoft.com/office/drawing/2014/main" id="{B5BA4C4B-3679-24D6-C63E-C85BB45479F5}"/>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445;p44">
                  <a:extLst>
                    <a:ext uri="{FF2B5EF4-FFF2-40B4-BE49-F238E27FC236}">
                      <a16:creationId xmlns:a16="http://schemas.microsoft.com/office/drawing/2014/main" id="{139714CF-3D1F-AA99-A445-13BFE89BD7E2}"/>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446;p44">
                  <a:extLst>
                    <a:ext uri="{FF2B5EF4-FFF2-40B4-BE49-F238E27FC236}">
                      <a16:creationId xmlns:a16="http://schemas.microsoft.com/office/drawing/2014/main" id="{49928D0B-1C6A-BBD6-C4EB-4CDBF39E73D9}"/>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447;p44">
                  <a:extLst>
                    <a:ext uri="{FF2B5EF4-FFF2-40B4-BE49-F238E27FC236}">
                      <a16:creationId xmlns:a16="http://schemas.microsoft.com/office/drawing/2014/main" id="{4F85DED4-9912-91D2-6744-B2D83682D727}"/>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448;p44">
                  <a:extLst>
                    <a:ext uri="{FF2B5EF4-FFF2-40B4-BE49-F238E27FC236}">
                      <a16:creationId xmlns:a16="http://schemas.microsoft.com/office/drawing/2014/main" id="{BF8E7DA9-4F44-E7F4-5859-9F4F69A854D9}"/>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1" name="Google Shape;1449;p44">
              <a:extLst>
                <a:ext uri="{FF2B5EF4-FFF2-40B4-BE49-F238E27FC236}">
                  <a16:creationId xmlns:a16="http://schemas.microsoft.com/office/drawing/2014/main" id="{7F1EF068-0567-28AF-3F4B-6E949573B417}"/>
                </a:ext>
              </a:extLst>
            </p:cNvPr>
            <p:cNvGrpSpPr/>
            <p:nvPr/>
          </p:nvGrpSpPr>
          <p:grpSpPr>
            <a:xfrm>
              <a:off x="6964523" y="2501674"/>
              <a:ext cx="177533" cy="274917"/>
              <a:chOff x="7554003" y="2113754"/>
              <a:chExt cx="371330" cy="575021"/>
            </a:xfrm>
          </p:grpSpPr>
          <p:grpSp>
            <p:nvGrpSpPr>
              <p:cNvPr id="1212" name="Google Shape;1450;p44">
                <a:extLst>
                  <a:ext uri="{FF2B5EF4-FFF2-40B4-BE49-F238E27FC236}">
                    <a16:creationId xmlns:a16="http://schemas.microsoft.com/office/drawing/2014/main" id="{343BE930-1B01-BF0C-81A1-3F20DA814C1E}"/>
                  </a:ext>
                </a:extLst>
              </p:cNvPr>
              <p:cNvGrpSpPr/>
              <p:nvPr/>
            </p:nvGrpSpPr>
            <p:grpSpPr>
              <a:xfrm>
                <a:off x="7650277" y="2113754"/>
                <a:ext cx="186558" cy="544556"/>
                <a:chOff x="7650277" y="2113754"/>
                <a:chExt cx="186558" cy="544556"/>
              </a:xfrm>
            </p:grpSpPr>
            <p:sp>
              <p:nvSpPr>
                <p:cNvPr id="1220" name="Google Shape;1451;p44">
                  <a:extLst>
                    <a:ext uri="{FF2B5EF4-FFF2-40B4-BE49-F238E27FC236}">
                      <a16:creationId xmlns:a16="http://schemas.microsoft.com/office/drawing/2014/main" id="{7FA72E44-19B3-EECB-2CD3-6DDF87D278D8}"/>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452;p44">
                  <a:extLst>
                    <a:ext uri="{FF2B5EF4-FFF2-40B4-BE49-F238E27FC236}">
                      <a16:creationId xmlns:a16="http://schemas.microsoft.com/office/drawing/2014/main" id="{7B9AED41-2991-9617-0024-79AEC3ED51A3}"/>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453;p44">
                  <a:extLst>
                    <a:ext uri="{FF2B5EF4-FFF2-40B4-BE49-F238E27FC236}">
                      <a16:creationId xmlns:a16="http://schemas.microsoft.com/office/drawing/2014/main" id="{AF5B77F6-896B-317B-CBCF-F41066557893}"/>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454;p44">
                <a:extLst>
                  <a:ext uri="{FF2B5EF4-FFF2-40B4-BE49-F238E27FC236}">
                    <a16:creationId xmlns:a16="http://schemas.microsoft.com/office/drawing/2014/main" id="{ECDC4B53-C040-0D62-A8F2-883E5413A390}"/>
                  </a:ext>
                </a:extLst>
              </p:cNvPr>
              <p:cNvGrpSpPr/>
              <p:nvPr/>
            </p:nvGrpSpPr>
            <p:grpSpPr>
              <a:xfrm>
                <a:off x="7682425" y="2230764"/>
                <a:ext cx="122262" cy="310535"/>
                <a:chOff x="7682425" y="2230764"/>
                <a:chExt cx="122262" cy="310535"/>
              </a:xfrm>
            </p:grpSpPr>
            <p:sp>
              <p:nvSpPr>
                <p:cNvPr id="1112" name="Google Shape;1455;p44">
                  <a:extLst>
                    <a:ext uri="{FF2B5EF4-FFF2-40B4-BE49-F238E27FC236}">
                      <a16:creationId xmlns:a16="http://schemas.microsoft.com/office/drawing/2014/main" id="{64D33E2C-1B46-75CC-C480-1B709D547F9A}"/>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456;p44">
                  <a:extLst>
                    <a:ext uri="{FF2B5EF4-FFF2-40B4-BE49-F238E27FC236}">
                      <a16:creationId xmlns:a16="http://schemas.microsoft.com/office/drawing/2014/main" id="{D1CCF7F8-0871-BC9B-F771-672CE70835C7}"/>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457;p44">
                  <a:extLst>
                    <a:ext uri="{FF2B5EF4-FFF2-40B4-BE49-F238E27FC236}">
                      <a16:creationId xmlns:a16="http://schemas.microsoft.com/office/drawing/2014/main" id="{2FD66DE7-D1FD-C85A-E0FE-8EBD757ACA20}"/>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458;p44">
                  <a:extLst>
                    <a:ext uri="{FF2B5EF4-FFF2-40B4-BE49-F238E27FC236}">
                      <a16:creationId xmlns:a16="http://schemas.microsoft.com/office/drawing/2014/main" id="{51EBF82E-F79D-309A-6AF6-8F126B84C81E}"/>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459;p44">
                  <a:extLst>
                    <a:ext uri="{FF2B5EF4-FFF2-40B4-BE49-F238E27FC236}">
                      <a16:creationId xmlns:a16="http://schemas.microsoft.com/office/drawing/2014/main" id="{5D919FD7-6DBD-656E-5EE0-8C8F94B0E620}"/>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460;p44">
                  <a:extLst>
                    <a:ext uri="{FF2B5EF4-FFF2-40B4-BE49-F238E27FC236}">
                      <a16:creationId xmlns:a16="http://schemas.microsoft.com/office/drawing/2014/main" id="{B5095E0E-FE86-7D84-9FCA-0A8CA27C4C2D}"/>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461;p44">
                <a:extLst>
                  <a:ext uri="{FF2B5EF4-FFF2-40B4-BE49-F238E27FC236}">
                    <a16:creationId xmlns:a16="http://schemas.microsoft.com/office/drawing/2014/main" id="{C07AD5B1-3065-2B1E-C9E7-8EFA610199C1}"/>
                  </a:ext>
                </a:extLst>
              </p:cNvPr>
              <p:cNvGrpSpPr/>
              <p:nvPr/>
            </p:nvGrpSpPr>
            <p:grpSpPr>
              <a:xfrm>
                <a:off x="7682425" y="2230764"/>
                <a:ext cx="110379" cy="310535"/>
                <a:chOff x="7682425" y="2230764"/>
                <a:chExt cx="110379" cy="310535"/>
              </a:xfrm>
            </p:grpSpPr>
            <p:sp>
              <p:nvSpPr>
                <p:cNvPr id="1106" name="Google Shape;1462;p44">
                  <a:extLst>
                    <a:ext uri="{FF2B5EF4-FFF2-40B4-BE49-F238E27FC236}">
                      <a16:creationId xmlns:a16="http://schemas.microsoft.com/office/drawing/2014/main" id="{84E21EDC-FE9E-6E22-F711-98F48D7EF070}"/>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463;p44">
                  <a:extLst>
                    <a:ext uri="{FF2B5EF4-FFF2-40B4-BE49-F238E27FC236}">
                      <a16:creationId xmlns:a16="http://schemas.microsoft.com/office/drawing/2014/main" id="{7D5A3070-55A9-7099-4E85-03E799E12C48}"/>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464;p44">
                  <a:extLst>
                    <a:ext uri="{FF2B5EF4-FFF2-40B4-BE49-F238E27FC236}">
                      <a16:creationId xmlns:a16="http://schemas.microsoft.com/office/drawing/2014/main" id="{011186D4-6FB8-0371-93A7-B0BC4E9B5FD3}"/>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465;p44">
                  <a:extLst>
                    <a:ext uri="{FF2B5EF4-FFF2-40B4-BE49-F238E27FC236}">
                      <a16:creationId xmlns:a16="http://schemas.microsoft.com/office/drawing/2014/main" id="{1300FC35-190D-D020-8D4B-D311BA1B7D67}"/>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466;p44">
                  <a:extLst>
                    <a:ext uri="{FF2B5EF4-FFF2-40B4-BE49-F238E27FC236}">
                      <a16:creationId xmlns:a16="http://schemas.microsoft.com/office/drawing/2014/main" id="{DA64CC95-45E0-C486-4D10-59DD2C8E79FE}"/>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467;p44">
                  <a:extLst>
                    <a:ext uri="{FF2B5EF4-FFF2-40B4-BE49-F238E27FC236}">
                      <a16:creationId xmlns:a16="http://schemas.microsoft.com/office/drawing/2014/main" id="{5D49A700-BCA0-0925-6440-088F078754A1}"/>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468;p44">
                <a:extLst>
                  <a:ext uri="{FF2B5EF4-FFF2-40B4-BE49-F238E27FC236}">
                    <a16:creationId xmlns:a16="http://schemas.microsoft.com/office/drawing/2014/main" id="{AA64AEA8-9145-C0EE-9F4E-1E1C9933E3B3}"/>
                  </a:ext>
                </a:extLst>
              </p:cNvPr>
              <p:cNvGrpSpPr/>
              <p:nvPr/>
            </p:nvGrpSpPr>
            <p:grpSpPr>
              <a:xfrm>
                <a:off x="7650277" y="2113754"/>
                <a:ext cx="186558" cy="544557"/>
                <a:chOff x="7650277" y="2113754"/>
                <a:chExt cx="186558" cy="544557"/>
              </a:xfrm>
            </p:grpSpPr>
            <p:sp>
              <p:nvSpPr>
                <p:cNvPr id="1104" name="Google Shape;1469;p44">
                  <a:extLst>
                    <a:ext uri="{FF2B5EF4-FFF2-40B4-BE49-F238E27FC236}">
                      <a16:creationId xmlns:a16="http://schemas.microsoft.com/office/drawing/2014/main" id="{57C1F26B-5777-4430-34FE-72BD5B61158C}"/>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470;p44">
                  <a:extLst>
                    <a:ext uri="{FF2B5EF4-FFF2-40B4-BE49-F238E27FC236}">
                      <a16:creationId xmlns:a16="http://schemas.microsoft.com/office/drawing/2014/main" id="{3979C39E-8F4F-E0B0-EE4C-EA3261D29BA3}"/>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471;p44">
                <a:extLst>
                  <a:ext uri="{FF2B5EF4-FFF2-40B4-BE49-F238E27FC236}">
                    <a16:creationId xmlns:a16="http://schemas.microsoft.com/office/drawing/2014/main" id="{AE6D382E-2A24-3671-8CB3-B029A2DC0C5B}"/>
                  </a:ext>
                </a:extLst>
              </p:cNvPr>
              <p:cNvGrpSpPr/>
              <p:nvPr/>
            </p:nvGrpSpPr>
            <p:grpSpPr>
              <a:xfrm>
                <a:off x="7554003" y="2175659"/>
                <a:ext cx="371330" cy="513115"/>
                <a:chOff x="7554003" y="2175659"/>
                <a:chExt cx="371330" cy="513115"/>
              </a:xfrm>
            </p:grpSpPr>
            <p:sp>
              <p:nvSpPr>
                <p:cNvPr id="1089" name="Google Shape;1472;p44">
                  <a:extLst>
                    <a:ext uri="{FF2B5EF4-FFF2-40B4-BE49-F238E27FC236}">
                      <a16:creationId xmlns:a16="http://schemas.microsoft.com/office/drawing/2014/main" id="{C41FEB58-3C53-DD17-3B00-A273A80535D9}"/>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473;p44">
                  <a:extLst>
                    <a:ext uri="{FF2B5EF4-FFF2-40B4-BE49-F238E27FC236}">
                      <a16:creationId xmlns:a16="http://schemas.microsoft.com/office/drawing/2014/main" id="{930F5FFE-6419-5E07-D893-9E2E1237F68D}"/>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474;p44">
                  <a:extLst>
                    <a:ext uri="{FF2B5EF4-FFF2-40B4-BE49-F238E27FC236}">
                      <a16:creationId xmlns:a16="http://schemas.microsoft.com/office/drawing/2014/main" id="{588827D1-A167-2D4D-A58B-96FC4FD0AE46}"/>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475;p44">
                  <a:extLst>
                    <a:ext uri="{FF2B5EF4-FFF2-40B4-BE49-F238E27FC236}">
                      <a16:creationId xmlns:a16="http://schemas.microsoft.com/office/drawing/2014/main" id="{AFF9F6CF-40C8-3BF4-EAAD-7E8DD3AFB9E0}"/>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476;p44">
                  <a:extLst>
                    <a:ext uri="{FF2B5EF4-FFF2-40B4-BE49-F238E27FC236}">
                      <a16:creationId xmlns:a16="http://schemas.microsoft.com/office/drawing/2014/main" id="{1563419C-F0F1-0922-6D07-530FB67AEF36}"/>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477;p44">
                  <a:extLst>
                    <a:ext uri="{FF2B5EF4-FFF2-40B4-BE49-F238E27FC236}">
                      <a16:creationId xmlns:a16="http://schemas.microsoft.com/office/drawing/2014/main" id="{177363F5-A11A-1843-0D08-343F086EBE2B}"/>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478;p44">
                  <a:extLst>
                    <a:ext uri="{FF2B5EF4-FFF2-40B4-BE49-F238E27FC236}">
                      <a16:creationId xmlns:a16="http://schemas.microsoft.com/office/drawing/2014/main" id="{7A15D8A9-7205-785D-3F45-A0F3C8ED57EA}"/>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479;p44">
                  <a:extLst>
                    <a:ext uri="{FF2B5EF4-FFF2-40B4-BE49-F238E27FC236}">
                      <a16:creationId xmlns:a16="http://schemas.microsoft.com/office/drawing/2014/main" id="{770B41F1-DD26-C868-6C74-351056462953}"/>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480;p44">
                  <a:extLst>
                    <a:ext uri="{FF2B5EF4-FFF2-40B4-BE49-F238E27FC236}">
                      <a16:creationId xmlns:a16="http://schemas.microsoft.com/office/drawing/2014/main" id="{68D93E62-C7B3-E64B-7098-FB1E89E613E5}"/>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481;p44">
                  <a:extLst>
                    <a:ext uri="{FF2B5EF4-FFF2-40B4-BE49-F238E27FC236}">
                      <a16:creationId xmlns:a16="http://schemas.microsoft.com/office/drawing/2014/main" id="{B23A133D-BAE8-CC01-96C5-35CEE78AE355}"/>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482;p44">
                  <a:extLst>
                    <a:ext uri="{FF2B5EF4-FFF2-40B4-BE49-F238E27FC236}">
                      <a16:creationId xmlns:a16="http://schemas.microsoft.com/office/drawing/2014/main" id="{8998FD04-4296-1756-91C4-CDCEE6BB338F}"/>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483;p44">
                  <a:extLst>
                    <a:ext uri="{FF2B5EF4-FFF2-40B4-BE49-F238E27FC236}">
                      <a16:creationId xmlns:a16="http://schemas.microsoft.com/office/drawing/2014/main" id="{EAD2AD48-9E08-22E4-DB13-1CB7B284056C}"/>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484;p44">
                  <a:extLst>
                    <a:ext uri="{FF2B5EF4-FFF2-40B4-BE49-F238E27FC236}">
                      <a16:creationId xmlns:a16="http://schemas.microsoft.com/office/drawing/2014/main" id="{6DD4198F-584B-ED1E-A404-52B5F066F287}"/>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485;p44">
                  <a:extLst>
                    <a:ext uri="{FF2B5EF4-FFF2-40B4-BE49-F238E27FC236}">
                      <a16:creationId xmlns:a16="http://schemas.microsoft.com/office/drawing/2014/main" id="{3205D6F6-85C9-EB13-E7CD-BAAA00AC1D93}"/>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486;p44">
                  <a:extLst>
                    <a:ext uri="{FF2B5EF4-FFF2-40B4-BE49-F238E27FC236}">
                      <a16:creationId xmlns:a16="http://schemas.microsoft.com/office/drawing/2014/main" id="{E616E1C2-A111-9374-81C2-3E970364507C}"/>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13203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47"/>
          <p:cNvSpPr txBox="1">
            <a:spLocks noGrp="1"/>
          </p:cNvSpPr>
          <p:nvPr>
            <p:ph type="subTitle" idx="1"/>
          </p:nvPr>
        </p:nvSpPr>
        <p:spPr>
          <a:xfrm>
            <a:off x="310055" y="547747"/>
            <a:ext cx="7025995"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Wisconsin Breast Cancer Dataset</a:t>
            </a:r>
            <a:endParaRPr sz="1800" dirty="0"/>
          </a:p>
        </p:txBody>
      </p:sp>
      <p:sp>
        <p:nvSpPr>
          <p:cNvPr id="1522" name="Google Shape;1522;p47"/>
          <p:cNvSpPr txBox="1">
            <a:spLocks noGrp="1"/>
          </p:cNvSpPr>
          <p:nvPr>
            <p:ph type="title"/>
          </p:nvPr>
        </p:nvSpPr>
        <p:spPr>
          <a:xfrm>
            <a:off x="276133" y="537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Modelos de ML</a:t>
            </a:r>
            <a:endParaRPr dirty="0"/>
          </a:p>
        </p:txBody>
      </p:sp>
      <p:grpSp>
        <p:nvGrpSpPr>
          <p:cNvPr id="1534" name="Google Shape;1534;p47"/>
          <p:cNvGrpSpPr/>
          <p:nvPr/>
        </p:nvGrpSpPr>
        <p:grpSpPr>
          <a:xfrm>
            <a:off x="7749577" y="65012"/>
            <a:ext cx="1168506" cy="797353"/>
            <a:chOff x="7076998" y="332701"/>
            <a:chExt cx="1168506" cy="797353"/>
          </a:xfrm>
        </p:grpSpPr>
        <p:sp>
          <p:nvSpPr>
            <p:cNvPr id="1535" name="Google Shape;1535;p47"/>
            <p:cNvSpPr/>
            <p:nvPr/>
          </p:nvSpPr>
          <p:spPr>
            <a:xfrm>
              <a:off x="7076998" y="664273"/>
              <a:ext cx="310521" cy="465781"/>
            </a:xfrm>
            <a:custGeom>
              <a:avLst/>
              <a:gdLst/>
              <a:ahLst/>
              <a:cxnLst/>
              <a:rect l="l" t="t" r="r" b="b"/>
              <a:pathLst>
                <a:path w="6106" h="9159" extrusionOk="0">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7087270" y="774525"/>
              <a:ext cx="289975" cy="345204"/>
            </a:xfrm>
            <a:custGeom>
              <a:avLst/>
              <a:gdLst/>
              <a:ahLst/>
              <a:cxnLst/>
              <a:rect l="l" t="t" r="r" b="b"/>
              <a:pathLst>
                <a:path w="5702" h="6788" extrusionOk="0">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7076998" y="833822"/>
              <a:ext cx="310521" cy="126832"/>
            </a:xfrm>
            <a:custGeom>
              <a:avLst/>
              <a:gdLst/>
              <a:ahLst/>
              <a:cxnLst/>
              <a:rect l="l" t="t" r="r" b="b"/>
              <a:pathLst>
                <a:path w="6106" h="2494" extrusionOk="0">
                  <a:moveTo>
                    <a:pt x="0" y="1"/>
                  </a:moveTo>
                  <a:lnTo>
                    <a:pt x="0" y="2494"/>
                  </a:lnTo>
                  <a:lnTo>
                    <a:pt x="6105" y="2494"/>
                  </a:lnTo>
                  <a:lnTo>
                    <a:pt x="6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7087270" y="756828"/>
              <a:ext cx="289975" cy="35446"/>
            </a:xfrm>
            <a:custGeom>
              <a:avLst/>
              <a:gdLst/>
              <a:ahLst/>
              <a:cxnLst/>
              <a:rect l="l" t="t" r="r" b="b"/>
              <a:pathLst>
                <a:path w="5702" h="697" extrusionOk="0">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7454439" y="641998"/>
              <a:ext cx="215117" cy="488055"/>
            </a:xfrm>
            <a:custGeom>
              <a:avLst/>
              <a:gdLst/>
              <a:ahLst/>
              <a:cxnLst/>
              <a:rect l="l" t="t" r="r" b="b"/>
              <a:pathLst>
                <a:path w="4230" h="9597" extrusionOk="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7461355" y="718535"/>
              <a:ext cx="201233" cy="404348"/>
            </a:xfrm>
            <a:custGeom>
              <a:avLst/>
              <a:gdLst/>
              <a:ahLst/>
              <a:cxnLst/>
              <a:rect l="l" t="t" r="r" b="b"/>
              <a:pathLst>
                <a:path w="3957" h="7951" extrusionOk="0">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7454439" y="803970"/>
              <a:ext cx="215117" cy="82080"/>
            </a:xfrm>
            <a:custGeom>
              <a:avLst/>
              <a:gdLst/>
              <a:ahLst/>
              <a:cxnLst/>
              <a:rect l="l" t="t" r="r" b="b"/>
              <a:pathLst>
                <a:path w="4230" h="1614" extrusionOk="0">
                  <a:moveTo>
                    <a:pt x="0" y="0"/>
                  </a:moveTo>
                  <a:lnTo>
                    <a:pt x="0" y="1613"/>
                  </a:lnTo>
                  <a:lnTo>
                    <a:pt x="4229" y="1613"/>
                  </a:lnTo>
                  <a:lnTo>
                    <a:pt x="4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659400" y="332701"/>
              <a:ext cx="586104" cy="797305"/>
            </a:xfrm>
            <a:custGeom>
              <a:avLst/>
              <a:gdLst/>
              <a:ahLst/>
              <a:cxnLst/>
              <a:rect l="l" t="t" r="r" b="b"/>
              <a:pathLst>
                <a:path w="11525" h="15678" extrusionOk="0">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7682335" y="760184"/>
              <a:ext cx="538758" cy="347085"/>
            </a:xfrm>
            <a:custGeom>
              <a:avLst/>
              <a:gdLst/>
              <a:ahLst/>
              <a:cxnLst/>
              <a:rect l="l" t="t" r="r" b="b"/>
              <a:pathLst>
                <a:path w="10594" h="6825" extrusionOk="0">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7693828" y="724993"/>
              <a:ext cx="515314" cy="70383"/>
            </a:xfrm>
            <a:custGeom>
              <a:avLst/>
              <a:gdLst/>
              <a:ahLst/>
              <a:cxnLst/>
              <a:rect l="l" t="t" r="r" b="b"/>
              <a:pathLst>
                <a:path w="10133" h="1384" extrusionOk="0">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7798385" y="957500"/>
              <a:ext cx="57670" cy="57466"/>
            </a:xfrm>
            <a:custGeom>
              <a:avLst/>
              <a:gdLst/>
              <a:ahLst/>
              <a:cxnLst/>
              <a:rect l="l" t="t" r="r" b="b"/>
              <a:pathLst>
                <a:path w="1134" h="1130" extrusionOk="0">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7914638" y="894847"/>
              <a:ext cx="35192" cy="35192"/>
            </a:xfrm>
            <a:custGeom>
              <a:avLst/>
              <a:gdLst/>
              <a:ahLst/>
              <a:cxnLst/>
              <a:rect l="l" t="t" r="r" b="b"/>
              <a:pathLst>
                <a:path w="692" h="692" extrusionOk="0">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7745750" y="833822"/>
              <a:ext cx="22529" cy="22325"/>
            </a:xfrm>
            <a:custGeom>
              <a:avLst/>
              <a:gdLst/>
              <a:ahLst/>
              <a:cxnLst/>
              <a:rect l="l" t="t" r="r" b="b"/>
              <a:pathLst>
                <a:path w="443" h="439" extrusionOk="0">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8073456" y="851570"/>
              <a:ext cx="35446" cy="35192"/>
            </a:xfrm>
            <a:custGeom>
              <a:avLst/>
              <a:gdLst/>
              <a:ahLst/>
              <a:cxnLst/>
              <a:rect l="l" t="t" r="r" b="b"/>
              <a:pathLst>
                <a:path w="697" h="692" extrusionOk="0">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8000480" y="975452"/>
              <a:ext cx="83809" cy="83758"/>
            </a:xfrm>
            <a:custGeom>
              <a:avLst/>
              <a:gdLst/>
              <a:ahLst/>
              <a:cxnLst/>
              <a:rect l="l" t="t" r="r" b="b"/>
              <a:pathLst>
                <a:path w="1648" h="1647" extrusionOk="0">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47"/>
          <p:cNvSpPr/>
          <p:nvPr/>
        </p:nvSpPr>
        <p:spPr>
          <a:xfrm>
            <a:off x="7989358" y="507961"/>
            <a:ext cx="49251" cy="48739"/>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7397607" y="1010795"/>
            <a:ext cx="84371" cy="84371"/>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8051920" y="1493227"/>
            <a:ext cx="84371" cy="83859"/>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8529681" y="282088"/>
            <a:ext cx="48739" cy="49251"/>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7219917" y="691330"/>
            <a:ext cx="373741" cy="348971"/>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FF79A20C-D23E-B880-2160-C5873D0D6E80}"/>
              </a:ext>
            </a:extLst>
          </p:cNvPr>
          <p:cNvSpPr>
            <a:spLocks noGrp="1"/>
          </p:cNvSpPr>
          <p:nvPr>
            <p:ph type="subTitle" idx="2"/>
          </p:nvPr>
        </p:nvSpPr>
        <p:spPr>
          <a:xfrm>
            <a:off x="310055" y="2048902"/>
            <a:ext cx="3383514" cy="792517"/>
          </a:xfrm>
        </p:spPr>
        <p:txBody>
          <a:bodyPr/>
          <a:lstStyle/>
          <a:p>
            <a:r>
              <a:rPr lang="es-AR" sz="900" b="1" dirty="0"/>
              <a:t>Algoritmos empleados:</a:t>
            </a:r>
          </a:p>
          <a:p>
            <a:endParaRPr lang="es-AR" sz="900" b="1" dirty="0"/>
          </a:p>
          <a:p>
            <a:pPr>
              <a:buFont typeface="Arial" panose="020B0604020202020204" pitchFamily="34" charset="0"/>
              <a:buChar char="•"/>
            </a:pPr>
            <a:r>
              <a:rPr lang="es-AR" sz="900" b="1" dirty="0"/>
              <a:t>Regresión </a:t>
            </a:r>
            <a:r>
              <a:rPr lang="es-AR" sz="900" b="1" dirty="0" err="1"/>
              <a:t>Logistica</a:t>
            </a:r>
            <a:r>
              <a:rPr lang="es-AR" sz="900" b="1" dirty="0"/>
              <a:t> (LR)</a:t>
            </a:r>
          </a:p>
          <a:p>
            <a:pPr>
              <a:buFont typeface="Arial" panose="020B0604020202020204" pitchFamily="34" charset="0"/>
              <a:buChar char="•"/>
            </a:pPr>
            <a:r>
              <a:rPr lang="es-AR" sz="900" b="1" dirty="0"/>
              <a:t>Árbol de decisión (DT)</a:t>
            </a:r>
          </a:p>
          <a:p>
            <a:pPr>
              <a:buFont typeface="Arial" panose="020B0604020202020204" pitchFamily="34" charset="0"/>
              <a:buChar char="•"/>
            </a:pPr>
            <a:r>
              <a:rPr lang="es-AR" sz="900" b="1" dirty="0" err="1"/>
              <a:t>Random</a:t>
            </a:r>
            <a:r>
              <a:rPr lang="es-AR" sz="900" b="1" dirty="0"/>
              <a:t> Forest (RF)</a:t>
            </a:r>
          </a:p>
          <a:p>
            <a:pPr>
              <a:buFont typeface="Arial" panose="020B0604020202020204" pitchFamily="34" charset="0"/>
              <a:buChar char="•"/>
            </a:pPr>
            <a:r>
              <a:rPr lang="es-AR" sz="900" b="1" dirty="0" err="1"/>
              <a:t>Naive</a:t>
            </a:r>
            <a:r>
              <a:rPr lang="es-AR" sz="900" b="1" dirty="0"/>
              <a:t> Bayes (NB)</a:t>
            </a:r>
          </a:p>
          <a:p>
            <a:pPr>
              <a:buFont typeface="Arial" panose="020B0604020202020204" pitchFamily="34" charset="0"/>
              <a:buChar char="•"/>
            </a:pPr>
            <a:r>
              <a:rPr lang="es-AR" sz="900" b="1" dirty="0" err="1"/>
              <a:t>Support</a:t>
            </a:r>
            <a:r>
              <a:rPr lang="es-AR" sz="900" b="1" dirty="0"/>
              <a:t> Vector Machine (SVM)</a:t>
            </a:r>
          </a:p>
          <a:p>
            <a:pPr>
              <a:buFont typeface="Arial" panose="020B0604020202020204" pitchFamily="34" charset="0"/>
              <a:buChar char="•"/>
            </a:pPr>
            <a:r>
              <a:rPr lang="es-AR" sz="900" b="1" dirty="0"/>
              <a:t>K-</a:t>
            </a:r>
            <a:r>
              <a:rPr lang="es-AR" sz="900" b="1" dirty="0" err="1"/>
              <a:t>Nearest</a:t>
            </a:r>
            <a:r>
              <a:rPr lang="es-AR" sz="900" b="1" dirty="0"/>
              <a:t> (KNN)</a:t>
            </a:r>
          </a:p>
          <a:p>
            <a:pPr>
              <a:buFont typeface="Arial" panose="020B0604020202020204" pitchFamily="34" charset="0"/>
              <a:buChar char="•"/>
            </a:pPr>
            <a:r>
              <a:rPr lang="es-AR" sz="900" b="1" dirty="0" err="1"/>
              <a:t>Gradient</a:t>
            </a:r>
            <a:r>
              <a:rPr lang="es-AR" sz="900" b="1" dirty="0"/>
              <a:t> </a:t>
            </a:r>
            <a:r>
              <a:rPr lang="es-AR" sz="900" b="1" dirty="0" err="1"/>
              <a:t>Boosting</a:t>
            </a:r>
            <a:r>
              <a:rPr lang="es-AR" sz="900" b="1" dirty="0"/>
              <a:t> (GB)</a:t>
            </a:r>
          </a:p>
          <a:p>
            <a:endParaRPr lang="es-AR" sz="800" b="1" dirty="0"/>
          </a:p>
          <a:p>
            <a:pPr>
              <a:buFont typeface="+mj-lt"/>
              <a:buAutoNum type="arabicPeriod"/>
            </a:pPr>
            <a:endParaRPr lang="es-AR" sz="800" b="1" dirty="0"/>
          </a:p>
          <a:p>
            <a:pPr>
              <a:buFont typeface="+mj-lt"/>
              <a:buAutoNum type="arabicPeriod"/>
            </a:pPr>
            <a:endParaRPr lang="es-AR" sz="800" b="1" dirty="0"/>
          </a:p>
        </p:txBody>
      </p:sp>
      <p:sp>
        <p:nvSpPr>
          <p:cNvPr id="4" name="Google Shape;1619;p49">
            <a:extLst>
              <a:ext uri="{FF2B5EF4-FFF2-40B4-BE49-F238E27FC236}">
                <a16:creationId xmlns:a16="http://schemas.microsoft.com/office/drawing/2014/main" id="{9FF2DC28-67AF-15CB-4DC7-0FDD996ABB18}"/>
              </a:ext>
            </a:extLst>
          </p:cNvPr>
          <p:cNvSpPr txBox="1">
            <a:spLocks/>
          </p:cNvSpPr>
          <p:nvPr/>
        </p:nvSpPr>
        <p:spPr>
          <a:xfrm>
            <a:off x="323107" y="1143014"/>
            <a:ext cx="5740325"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s-MX" sz="1200" dirty="0"/>
              <a:t>A continuación, se presenta un resumen de los principales resultados obtenidos para cada modelo de ML aplicado en el dataset.</a:t>
            </a:r>
          </a:p>
        </p:txBody>
      </p:sp>
      <p:graphicFrame>
        <p:nvGraphicFramePr>
          <p:cNvPr id="9" name="Tabla 8">
            <a:extLst>
              <a:ext uri="{FF2B5EF4-FFF2-40B4-BE49-F238E27FC236}">
                <a16:creationId xmlns:a16="http://schemas.microsoft.com/office/drawing/2014/main" id="{12F2C2F6-EA0C-EA9A-1B4C-8F7856606AF8}"/>
              </a:ext>
            </a:extLst>
          </p:cNvPr>
          <p:cNvGraphicFramePr>
            <a:graphicFrameLocks noGrp="1"/>
          </p:cNvGraphicFramePr>
          <p:nvPr>
            <p:extLst>
              <p:ext uri="{D42A27DB-BD31-4B8C-83A1-F6EECF244321}">
                <p14:modId xmlns:p14="http://schemas.microsoft.com/office/powerpoint/2010/main" val="563364693"/>
              </p:ext>
            </p:extLst>
          </p:nvPr>
        </p:nvGraphicFramePr>
        <p:xfrm>
          <a:off x="3949849" y="2048902"/>
          <a:ext cx="3810000" cy="1543050"/>
        </p:xfrm>
        <a:graphic>
          <a:graphicData uri="http://schemas.openxmlformats.org/drawingml/2006/table">
            <a:tbl>
              <a:tblPr>
                <a:tableStyleId>{7E348802-02A2-4F15-9783-CFA46D3C6F50}</a:tableStyleId>
              </a:tblPr>
              <a:tblGrid>
                <a:gridCol w="762000">
                  <a:extLst>
                    <a:ext uri="{9D8B030D-6E8A-4147-A177-3AD203B41FA5}">
                      <a16:colId xmlns:a16="http://schemas.microsoft.com/office/drawing/2014/main" val="3552897242"/>
                    </a:ext>
                  </a:extLst>
                </a:gridCol>
                <a:gridCol w="762000">
                  <a:extLst>
                    <a:ext uri="{9D8B030D-6E8A-4147-A177-3AD203B41FA5}">
                      <a16:colId xmlns:a16="http://schemas.microsoft.com/office/drawing/2014/main" val="2376945614"/>
                    </a:ext>
                  </a:extLst>
                </a:gridCol>
                <a:gridCol w="762000">
                  <a:extLst>
                    <a:ext uri="{9D8B030D-6E8A-4147-A177-3AD203B41FA5}">
                      <a16:colId xmlns:a16="http://schemas.microsoft.com/office/drawing/2014/main" val="3984489744"/>
                    </a:ext>
                  </a:extLst>
                </a:gridCol>
                <a:gridCol w="762000">
                  <a:extLst>
                    <a:ext uri="{9D8B030D-6E8A-4147-A177-3AD203B41FA5}">
                      <a16:colId xmlns:a16="http://schemas.microsoft.com/office/drawing/2014/main" val="3668958431"/>
                    </a:ext>
                  </a:extLst>
                </a:gridCol>
                <a:gridCol w="762000">
                  <a:extLst>
                    <a:ext uri="{9D8B030D-6E8A-4147-A177-3AD203B41FA5}">
                      <a16:colId xmlns:a16="http://schemas.microsoft.com/office/drawing/2014/main" val="893382693"/>
                    </a:ext>
                  </a:extLst>
                </a:gridCol>
              </a:tblGrid>
              <a:tr h="200025">
                <a:tc>
                  <a:txBody>
                    <a:bodyPr/>
                    <a:lstStyle/>
                    <a:p>
                      <a:pPr algn="ctr" fontAlgn="b"/>
                      <a:r>
                        <a:rPr lang="es-AR" sz="1100" u="none" strike="noStrike">
                          <a:effectLst/>
                        </a:rPr>
                        <a:t>Modelo</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Accuracy</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Precision</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Recall</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AUC-ROC</a:t>
                      </a:r>
                      <a:endParaRPr lang="es-AR"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4299195"/>
                  </a:ext>
                </a:extLst>
              </a:tr>
              <a:tr h="190500">
                <a:tc>
                  <a:txBody>
                    <a:bodyPr/>
                    <a:lstStyle/>
                    <a:p>
                      <a:pPr algn="l" fontAlgn="b"/>
                      <a:r>
                        <a:rPr lang="es-AR" sz="1100" u="none" strike="noStrike">
                          <a:effectLst/>
                        </a:rPr>
                        <a:t>LR</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97.9</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99.8</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8000983"/>
                  </a:ext>
                </a:extLst>
              </a:tr>
              <a:tr h="190500">
                <a:tc>
                  <a:txBody>
                    <a:bodyPr/>
                    <a:lstStyle/>
                    <a:p>
                      <a:pPr algn="l" fontAlgn="b"/>
                      <a:r>
                        <a:rPr lang="es-AR" sz="1100" u="none" strike="noStrike">
                          <a:effectLst/>
                        </a:rPr>
                        <a:t>DT</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93.3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93.3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93.3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96.7</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9208671"/>
                  </a:ext>
                </a:extLst>
              </a:tr>
              <a:tr h="190500">
                <a:tc>
                  <a:txBody>
                    <a:bodyPr/>
                    <a:lstStyle/>
                    <a:p>
                      <a:pPr algn="l" fontAlgn="b"/>
                      <a:r>
                        <a:rPr lang="es-AR" sz="1100" u="none" strike="noStrike">
                          <a:effectLst/>
                        </a:rPr>
                        <a:t>RF</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96.3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96.3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96.3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99.6</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00604"/>
                  </a:ext>
                </a:extLst>
              </a:tr>
              <a:tr h="190500">
                <a:tc>
                  <a:txBody>
                    <a:bodyPr/>
                    <a:lstStyle/>
                    <a:p>
                      <a:pPr algn="l" fontAlgn="b"/>
                      <a:r>
                        <a:rPr lang="es-AR" sz="1100" u="none" strike="noStrike">
                          <a:effectLst/>
                        </a:rPr>
                        <a:t>NB</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94.8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94.8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94.8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97.5</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186712"/>
                  </a:ext>
                </a:extLst>
              </a:tr>
              <a:tr h="190500">
                <a:tc>
                  <a:txBody>
                    <a:bodyPr/>
                    <a:lstStyle/>
                    <a:p>
                      <a:pPr algn="l" fontAlgn="b"/>
                      <a:r>
                        <a:rPr lang="es-AR" sz="1100" u="none" strike="noStrike">
                          <a:effectLst/>
                        </a:rPr>
                        <a:t>SVM</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97.1</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99.8</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4629734"/>
                  </a:ext>
                </a:extLst>
              </a:tr>
              <a:tr h="190500">
                <a:tc>
                  <a:txBody>
                    <a:bodyPr/>
                    <a:lstStyle/>
                    <a:p>
                      <a:pPr algn="l" fontAlgn="b"/>
                      <a:r>
                        <a:rPr lang="es-AR" sz="1100" u="none" strike="noStrike">
                          <a:effectLst/>
                        </a:rPr>
                        <a:t>KNN</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97.1</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97.0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99.7</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07912"/>
                  </a:ext>
                </a:extLst>
              </a:tr>
              <a:tr h="200025">
                <a:tc>
                  <a:txBody>
                    <a:bodyPr/>
                    <a:lstStyle/>
                    <a:p>
                      <a:pPr algn="l" fontAlgn="b"/>
                      <a:r>
                        <a:rPr lang="es-AR" sz="1100" u="none" strike="noStrike">
                          <a:effectLst/>
                        </a:rPr>
                        <a:t>GB</a:t>
                      </a:r>
                      <a:endParaRPr lang="es-A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95.5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95.5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95.5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100" u="none" strike="noStrike" dirty="0">
                          <a:effectLst/>
                        </a:rPr>
                        <a:t>99.7</a:t>
                      </a:r>
                      <a:endParaRPr lang="es-A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0125116"/>
                  </a:ext>
                </a:extLst>
              </a:tr>
            </a:tbl>
          </a:graphicData>
        </a:graphic>
      </p:graphicFrame>
    </p:spTree>
    <p:extLst>
      <p:ext uri="{BB962C8B-B14F-4D97-AF65-F5344CB8AC3E}">
        <p14:creationId xmlns:p14="http://schemas.microsoft.com/office/powerpoint/2010/main" val="310451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41"/>
          <p:cNvSpPr/>
          <p:nvPr/>
        </p:nvSpPr>
        <p:spPr>
          <a:xfrm rot="-1799943">
            <a:off x="5117839" y="1399603"/>
            <a:ext cx="6314372" cy="4144350"/>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txBox="1">
            <a:spLocks noGrp="1"/>
          </p:cNvSpPr>
          <p:nvPr>
            <p:ph type="title"/>
          </p:nvPr>
        </p:nvSpPr>
        <p:spPr>
          <a:xfrm>
            <a:off x="1598851" y="1658216"/>
            <a:ext cx="4703417" cy="705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Oversampling</a:t>
            </a:r>
            <a:endParaRPr sz="3600" dirty="0"/>
          </a:p>
        </p:txBody>
      </p:sp>
      <p:sp>
        <p:nvSpPr>
          <p:cNvPr id="1116" name="Google Shape;1116;p41"/>
          <p:cNvSpPr txBox="1">
            <a:spLocks noGrp="1"/>
          </p:cNvSpPr>
          <p:nvPr>
            <p:ph type="title" idx="2"/>
          </p:nvPr>
        </p:nvSpPr>
        <p:spPr>
          <a:xfrm>
            <a:off x="275643" y="1538835"/>
            <a:ext cx="132536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117" name="Google Shape;1117;p41"/>
          <p:cNvSpPr txBox="1">
            <a:spLocks noGrp="1"/>
          </p:cNvSpPr>
          <p:nvPr>
            <p:ph type="subTitle" idx="1"/>
          </p:nvPr>
        </p:nvSpPr>
        <p:spPr>
          <a:xfrm>
            <a:off x="1580618" y="2630175"/>
            <a:ext cx="45324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Wisconsin Breast Cancer Dataset</a:t>
            </a:r>
            <a:endParaRPr dirty="0"/>
          </a:p>
        </p:txBody>
      </p:sp>
      <p:sp>
        <p:nvSpPr>
          <p:cNvPr id="1189" name="Google Shape;1189;p41"/>
          <p:cNvSpPr/>
          <p:nvPr/>
        </p:nvSpPr>
        <p:spPr>
          <a:xfrm rot="8100000">
            <a:off x="731159" y="312030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rot="8100000">
            <a:off x="1042198" y="8484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rot="8100000">
            <a:off x="724570" y="8278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rot="8100000">
            <a:off x="1197241" y="373544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312;p44">
            <a:extLst>
              <a:ext uri="{FF2B5EF4-FFF2-40B4-BE49-F238E27FC236}">
                <a16:creationId xmlns:a16="http://schemas.microsoft.com/office/drawing/2014/main" id="{31CD0C29-1D6E-DF76-E37A-875E3DF93A63}"/>
              </a:ext>
            </a:extLst>
          </p:cNvPr>
          <p:cNvGrpSpPr/>
          <p:nvPr/>
        </p:nvGrpSpPr>
        <p:grpSpPr>
          <a:xfrm>
            <a:off x="5840133" y="1930250"/>
            <a:ext cx="3297939" cy="2874803"/>
            <a:chOff x="6964523" y="2113754"/>
            <a:chExt cx="1602108" cy="1396553"/>
          </a:xfrm>
        </p:grpSpPr>
        <p:sp>
          <p:nvSpPr>
            <p:cNvPr id="3" name="Google Shape;1313;p44">
              <a:extLst>
                <a:ext uri="{FF2B5EF4-FFF2-40B4-BE49-F238E27FC236}">
                  <a16:creationId xmlns:a16="http://schemas.microsoft.com/office/drawing/2014/main" id="{2013AA25-5702-7BA4-1DFD-3E79A7C6AB14}"/>
                </a:ext>
              </a:extLst>
            </p:cNvPr>
            <p:cNvSpPr/>
            <p:nvPr/>
          </p:nvSpPr>
          <p:spPr>
            <a:xfrm>
              <a:off x="6994433" y="2726240"/>
              <a:ext cx="134650" cy="92033"/>
            </a:xfrm>
            <a:custGeom>
              <a:avLst/>
              <a:gdLst/>
              <a:ahLst/>
              <a:cxnLst/>
              <a:rect l="l" t="t" r="r" b="b"/>
              <a:pathLst>
                <a:path w="4000" h="2734" extrusionOk="0">
                  <a:moveTo>
                    <a:pt x="2466" y="1"/>
                  </a:moveTo>
                  <a:cubicBezTo>
                    <a:pt x="2374" y="1"/>
                    <a:pt x="2222" y="203"/>
                    <a:pt x="2484" y="545"/>
                  </a:cubicBezTo>
                  <a:cubicBezTo>
                    <a:pt x="2593" y="686"/>
                    <a:pt x="2658" y="808"/>
                    <a:pt x="2701" y="912"/>
                  </a:cubicBezTo>
                  <a:cubicBezTo>
                    <a:pt x="2515" y="930"/>
                    <a:pt x="2294" y="949"/>
                    <a:pt x="2042" y="949"/>
                  </a:cubicBezTo>
                  <a:cubicBezTo>
                    <a:pt x="1975" y="949"/>
                    <a:pt x="1906" y="948"/>
                    <a:pt x="1835" y="945"/>
                  </a:cubicBezTo>
                  <a:cubicBezTo>
                    <a:pt x="1468" y="926"/>
                    <a:pt x="862" y="752"/>
                    <a:pt x="659" y="752"/>
                  </a:cubicBezTo>
                  <a:cubicBezTo>
                    <a:pt x="612" y="752"/>
                    <a:pt x="528" y="804"/>
                    <a:pt x="518" y="888"/>
                  </a:cubicBezTo>
                  <a:cubicBezTo>
                    <a:pt x="430" y="876"/>
                    <a:pt x="357" y="869"/>
                    <a:pt x="307" y="869"/>
                  </a:cubicBezTo>
                  <a:cubicBezTo>
                    <a:pt x="282" y="869"/>
                    <a:pt x="263" y="871"/>
                    <a:pt x="250" y="874"/>
                  </a:cubicBezTo>
                  <a:cubicBezTo>
                    <a:pt x="194" y="888"/>
                    <a:pt x="114" y="978"/>
                    <a:pt x="114" y="1043"/>
                  </a:cubicBezTo>
                  <a:cubicBezTo>
                    <a:pt x="114" y="1053"/>
                    <a:pt x="133" y="1072"/>
                    <a:pt x="161" y="1091"/>
                  </a:cubicBezTo>
                  <a:cubicBezTo>
                    <a:pt x="137" y="1091"/>
                    <a:pt x="123" y="1095"/>
                    <a:pt x="109" y="1100"/>
                  </a:cubicBezTo>
                  <a:cubicBezTo>
                    <a:pt x="57" y="1114"/>
                    <a:pt x="1" y="1241"/>
                    <a:pt x="6" y="1302"/>
                  </a:cubicBezTo>
                  <a:cubicBezTo>
                    <a:pt x="6" y="1326"/>
                    <a:pt x="57" y="1363"/>
                    <a:pt x="142" y="1410"/>
                  </a:cubicBezTo>
                  <a:cubicBezTo>
                    <a:pt x="90" y="1434"/>
                    <a:pt x="38" y="1528"/>
                    <a:pt x="38" y="1589"/>
                  </a:cubicBezTo>
                  <a:cubicBezTo>
                    <a:pt x="38" y="1688"/>
                    <a:pt x="904" y="2121"/>
                    <a:pt x="1271" y="2276"/>
                  </a:cubicBezTo>
                  <a:cubicBezTo>
                    <a:pt x="1647" y="2393"/>
                    <a:pt x="3322" y="2690"/>
                    <a:pt x="3322" y="2690"/>
                  </a:cubicBezTo>
                  <a:cubicBezTo>
                    <a:pt x="3394" y="2720"/>
                    <a:pt x="3457" y="2734"/>
                    <a:pt x="3510" y="2734"/>
                  </a:cubicBezTo>
                  <a:cubicBezTo>
                    <a:pt x="3999" y="2734"/>
                    <a:pt x="3736" y="1599"/>
                    <a:pt x="3736" y="1599"/>
                  </a:cubicBezTo>
                  <a:cubicBezTo>
                    <a:pt x="3736" y="1599"/>
                    <a:pt x="3533" y="1011"/>
                    <a:pt x="3392" y="813"/>
                  </a:cubicBezTo>
                  <a:cubicBezTo>
                    <a:pt x="3336" y="728"/>
                    <a:pt x="2917" y="281"/>
                    <a:pt x="2494" y="9"/>
                  </a:cubicBezTo>
                  <a:cubicBezTo>
                    <a:pt x="2486" y="3"/>
                    <a:pt x="2476" y="1"/>
                    <a:pt x="2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14;p44">
              <a:extLst>
                <a:ext uri="{FF2B5EF4-FFF2-40B4-BE49-F238E27FC236}">
                  <a16:creationId xmlns:a16="http://schemas.microsoft.com/office/drawing/2014/main" id="{2D05FECB-D094-C617-947F-D57E6EB665CE}"/>
                </a:ext>
              </a:extLst>
            </p:cNvPr>
            <p:cNvSpPr/>
            <p:nvPr/>
          </p:nvSpPr>
          <p:spPr>
            <a:xfrm>
              <a:off x="7725950" y="3273893"/>
              <a:ext cx="75404" cy="111187"/>
            </a:xfrm>
            <a:custGeom>
              <a:avLst/>
              <a:gdLst/>
              <a:ahLst/>
              <a:cxnLst/>
              <a:rect l="l" t="t" r="r" b="b"/>
              <a:pathLst>
                <a:path w="2240" h="3303" extrusionOk="0">
                  <a:moveTo>
                    <a:pt x="1069" y="0"/>
                  </a:moveTo>
                  <a:cubicBezTo>
                    <a:pt x="1069" y="0"/>
                    <a:pt x="683" y="325"/>
                    <a:pt x="570" y="499"/>
                  </a:cubicBezTo>
                  <a:cubicBezTo>
                    <a:pt x="429" y="711"/>
                    <a:pt x="260" y="1092"/>
                    <a:pt x="222" y="1195"/>
                  </a:cubicBezTo>
                  <a:cubicBezTo>
                    <a:pt x="194" y="1275"/>
                    <a:pt x="1" y="1675"/>
                    <a:pt x="53" y="1727"/>
                  </a:cubicBezTo>
                  <a:cubicBezTo>
                    <a:pt x="67" y="1742"/>
                    <a:pt x="98" y="1754"/>
                    <a:pt x="140" y="1754"/>
                  </a:cubicBezTo>
                  <a:cubicBezTo>
                    <a:pt x="248" y="1754"/>
                    <a:pt x="427" y="1677"/>
                    <a:pt x="570" y="1402"/>
                  </a:cubicBezTo>
                  <a:cubicBezTo>
                    <a:pt x="641" y="1261"/>
                    <a:pt x="772" y="1106"/>
                    <a:pt x="772" y="1106"/>
                  </a:cubicBezTo>
                  <a:lnTo>
                    <a:pt x="772" y="1106"/>
                  </a:lnTo>
                  <a:cubicBezTo>
                    <a:pt x="815" y="1205"/>
                    <a:pt x="824" y="1731"/>
                    <a:pt x="763" y="1943"/>
                  </a:cubicBezTo>
                  <a:cubicBezTo>
                    <a:pt x="721" y="2094"/>
                    <a:pt x="467" y="2710"/>
                    <a:pt x="476" y="2808"/>
                  </a:cubicBezTo>
                  <a:cubicBezTo>
                    <a:pt x="485" y="2879"/>
                    <a:pt x="547" y="2931"/>
                    <a:pt x="594" y="2935"/>
                  </a:cubicBezTo>
                  <a:cubicBezTo>
                    <a:pt x="622" y="2935"/>
                    <a:pt x="688" y="2865"/>
                    <a:pt x="768" y="2757"/>
                  </a:cubicBezTo>
                  <a:lnTo>
                    <a:pt x="768" y="2757"/>
                  </a:lnTo>
                  <a:cubicBezTo>
                    <a:pt x="711" y="2912"/>
                    <a:pt x="664" y="3053"/>
                    <a:pt x="655" y="3124"/>
                  </a:cubicBezTo>
                  <a:cubicBezTo>
                    <a:pt x="645" y="3166"/>
                    <a:pt x="683" y="3241"/>
                    <a:pt x="753" y="3255"/>
                  </a:cubicBezTo>
                  <a:cubicBezTo>
                    <a:pt x="754" y="3256"/>
                    <a:pt x="756" y="3256"/>
                    <a:pt x="757" y="3256"/>
                  </a:cubicBezTo>
                  <a:cubicBezTo>
                    <a:pt x="789" y="3256"/>
                    <a:pt x="890" y="3136"/>
                    <a:pt x="1007" y="2964"/>
                  </a:cubicBezTo>
                  <a:lnTo>
                    <a:pt x="1007" y="2964"/>
                  </a:lnTo>
                  <a:cubicBezTo>
                    <a:pt x="979" y="3053"/>
                    <a:pt x="956" y="3124"/>
                    <a:pt x="951" y="3171"/>
                  </a:cubicBezTo>
                  <a:cubicBezTo>
                    <a:pt x="946" y="3208"/>
                    <a:pt x="984" y="3288"/>
                    <a:pt x="1055" y="3302"/>
                  </a:cubicBezTo>
                  <a:cubicBezTo>
                    <a:pt x="1055" y="3302"/>
                    <a:pt x="1056" y="3303"/>
                    <a:pt x="1056" y="3303"/>
                  </a:cubicBezTo>
                  <a:cubicBezTo>
                    <a:pt x="1087" y="3303"/>
                    <a:pt x="1184" y="3186"/>
                    <a:pt x="1299" y="3020"/>
                  </a:cubicBezTo>
                  <a:lnTo>
                    <a:pt x="1299" y="3020"/>
                  </a:lnTo>
                  <a:cubicBezTo>
                    <a:pt x="1285" y="3067"/>
                    <a:pt x="1276" y="3105"/>
                    <a:pt x="1276" y="3133"/>
                  </a:cubicBezTo>
                  <a:cubicBezTo>
                    <a:pt x="1271" y="3171"/>
                    <a:pt x="1304" y="3241"/>
                    <a:pt x="1370" y="3255"/>
                  </a:cubicBezTo>
                  <a:cubicBezTo>
                    <a:pt x="1370" y="3256"/>
                    <a:pt x="1371" y="3256"/>
                    <a:pt x="1372" y="3256"/>
                  </a:cubicBezTo>
                  <a:cubicBezTo>
                    <a:pt x="1450" y="3256"/>
                    <a:pt x="1865" y="2679"/>
                    <a:pt x="1981" y="2437"/>
                  </a:cubicBezTo>
                  <a:cubicBezTo>
                    <a:pt x="2103" y="2122"/>
                    <a:pt x="2226" y="1332"/>
                    <a:pt x="2226" y="1332"/>
                  </a:cubicBezTo>
                  <a:cubicBezTo>
                    <a:pt x="2240" y="988"/>
                    <a:pt x="2028" y="419"/>
                    <a:pt x="2028" y="419"/>
                  </a:cubicBezTo>
                  <a:cubicBezTo>
                    <a:pt x="2028" y="419"/>
                    <a:pt x="1341" y="43"/>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15;p44">
              <a:extLst>
                <a:ext uri="{FF2B5EF4-FFF2-40B4-BE49-F238E27FC236}">
                  <a16:creationId xmlns:a16="http://schemas.microsoft.com/office/drawing/2014/main" id="{1A399362-37F7-F493-4832-D19E7BDB3F8B}"/>
                </a:ext>
              </a:extLst>
            </p:cNvPr>
            <p:cNvSpPr/>
            <p:nvPr/>
          </p:nvSpPr>
          <p:spPr>
            <a:xfrm>
              <a:off x="7442547" y="2469026"/>
              <a:ext cx="189385" cy="184874"/>
            </a:xfrm>
            <a:custGeom>
              <a:avLst/>
              <a:gdLst/>
              <a:ahLst/>
              <a:cxnLst/>
              <a:rect l="l" t="t" r="r" b="b"/>
              <a:pathLst>
                <a:path w="5626" h="5492" extrusionOk="0">
                  <a:moveTo>
                    <a:pt x="2644" y="0"/>
                  </a:moveTo>
                  <a:cubicBezTo>
                    <a:pt x="1818" y="0"/>
                    <a:pt x="785" y="352"/>
                    <a:pt x="466" y="1328"/>
                  </a:cubicBezTo>
                  <a:cubicBezTo>
                    <a:pt x="0" y="2744"/>
                    <a:pt x="870" y="3445"/>
                    <a:pt x="870" y="3445"/>
                  </a:cubicBezTo>
                  <a:cubicBezTo>
                    <a:pt x="870" y="3445"/>
                    <a:pt x="1912" y="5492"/>
                    <a:pt x="3475" y="5492"/>
                  </a:cubicBezTo>
                  <a:cubicBezTo>
                    <a:pt x="3616" y="5492"/>
                    <a:pt x="3760" y="5475"/>
                    <a:pt x="3909" y="5439"/>
                  </a:cubicBezTo>
                  <a:cubicBezTo>
                    <a:pt x="5334" y="5091"/>
                    <a:pt x="5626" y="2664"/>
                    <a:pt x="5527" y="2452"/>
                  </a:cubicBezTo>
                  <a:cubicBezTo>
                    <a:pt x="5442" y="2264"/>
                    <a:pt x="5170" y="2132"/>
                    <a:pt x="5170" y="2132"/>
                  </a:cubicBezTo>
                  <a:cubicBezTo>
                    <a:pt x="5339" y="1168"/>
                    <a:pt x="3467" y="1826"/>
                    <a:pt x="3763" y="533"/>
                  </a:cubicBezTo>
                  <a:cubicBezTo>
                    <a:pt x="3832" y="224"/>
                    <a:pt x="3304" y="0"/>
                    <a:pt x="2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16;p44">
              <a:extLst>
                <a:ext uri="{FF2B5EF4-FFF2-40B4-BE49-F238E27FC236}">
                  <a16:creationId xmlns:a16="http://schemas.microsoft.com/office/drawing/2014/main" id="{BD23376F-8CD7-5CDA-26A4-224868ECB2BB}"/>
                </a:ext>
              </a:extLst>
            </p:cNvPr>
            <p:cNvSpPr/>
            <p:nvPr/>
          </p:nvSpPr>
          <p:spPr>
            <a:xfrm>
              <a:off x="7083604" y="2719912"/>
              <a:ext cx="735189" cy="784134"/>
            </a:xfrm>
            <a:custGeom>
              <a:avLst/>
              <a:gdLst/>
              <a:ahLst/>
              <a:cxnLst/>
              <a:rect l="l" t="t" r="r" b="b"/>
              <a:pathLst>
                <a:path w="21840" h="23294" extrusionOk="0">
                  <a:moveTo>
                    <a:pt x="13069" y="1"/>
                  </a:moveTo>
                  <a:cubicBezTo>
                    <a:pt x="10706" y="1"/>
                    <a:pt x="9404" y="356"/>
                    <a:pt x="8570" y="860"/>
                  </a:cubicBezTo>
                  <a:cubicBezTo>
                    <a:pt x="7841" y="1302"/>
                    <a:pt x="4671" y="6504"/>
                    <a:pt x="4671" y="6504"/>
                  </a:cubicBezTo>
                  <a:lnTo>
                    <a:pt x="1124" y="1984"/>
                  </a:lnTo>
                  <a:lnTo>
                    <a:pt x="0" y="2755"/>
                  </a:lnTo>
                  <a:cubicBezTo>
                    <a:pt x="0" y="2755"/>
                    <a:pt x="3005" y="10254"/>
                    <a:pt x="4549" y="10254"/>
                  </a:cubicBezTo>
                  <a:cubicBezTo>
                    <a:pt x="4560" y="10254"/>
                    <a:pt x="4571" y="10254"/>
                    <a:pt x="4581" y="10253"/>
                  </a:cubicBezTo>
                  <a:cubicBezTo>
                    <a:pt x="5762" y="10164"/>
                    <a:pt x="8349" y="6801"/>
                    <a:pt x="8349" y="6801"/>
                  </a:cubicBezTo>
                  <a:lnTo>
                    <a:pt x="8349" y="6801"/>
                  </a:lnTo>
                  <a:cubicBezTo>
                    <a:pt x="7342" y="13635"/>
                    <a:pt x="8612" y="22756"/>
                    <a:pt x="8612" y="22756"/>
                  </a:cubicBezTo>
                  <a:cubicBezTo>
                    <a:pt x="10294" y="23157"/>
                    <a:pt x="12008" y="23294"/>
                    <a:pt x="13562" y="23294"/>
                  </a:cubicBezTo>
                  <a:cubicBezTo>
                    <a:pt x="16868" y="23294"/>
                    <a:pt x="19450" y="22676"/>
                    <a:pt x="19450" y="22676"/>
                  </a:cubicBezTo>
                  <a:cubicBezTo>
                    <a:pt x="17587" y="14167"/>
                    <a:pt x="18067" y="7709"/>
                    <a:pt x="18067" y="7708"/>
                  </a:cubicBezTo>
                  <a:lnTo>
                    <a:pt x="18067" y="7708"/>
                  </a:lnTo>
                  <a:cubicBezTo>
                    <a:pt x="18137" y="7765"/>
                    <a:pt x="19064" y="9185"/>
                    <a:pt x="19309" y="10239"/>
                  </a:cubicBezTo>
                  <a:cubicBezTo>
                    <a:pt x="19492" y="11448"/>
                    <a:pt x="19948" y="16636"/>
                    <a:pt x="19948" y="16636"/>
                  </a:cubicBezTo>
                  <a:lnTo>
                    <a:pt x="21110" y="16876"/>
                  </a:lnTo>
                  <a:cubicBezTo>
                    <a:pt x="21110" y="16876"/>
                    <a:pt x="21839" y="10879"/>
                    <a:pt x="21740" y="9618"/>
                  </a:cubicBezTo>
                  <a:cubicBezTo>
                    <a:pt x="21736" y="8936"/>
                    <a:pt x="19186" y="1787"/>
                    <a:pt x="18062" y="865"/>
                  </a:cubicBezTo>
                  <a:cubicBezTo>
                    <a:pt x="17272" y="371"/>
                    <a:pt x="15160" y="46"/>
                    <a:pt x="13683" y="9"/>
                  </a:cubicBezTo>
                  <a:cubicBezTo>
                    <a:pt x="13471" y="3"/>
                    <a:pt x="13266" y="1"/>
                    <a:pt x="13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7;p44">
              <a:extLst>
                <a:ext uri="{FF2B5EF4-FFF2-40B4-BE49-F238E27FC236}">
                  <a16:creationId xmlns:a16="http://schemas.microsoft.com/office/drawing/2014/main" id="{576B0887-52C7-9A70-0FFD-511CA2CBEF6C}"/>
                </a:ext>
              </a:extLst>
            </p:cNvPr>
            <p:cNvSpPr/>
            <p:nvPr/>
          </p:nvSpPr>
          <p:spPr>
            <a:xfrm>
              <a:off x="7521721" y="2721460"/>
              <a:ext cx="103411" cy="278389"/>
            </a:xfrm>
            <a:custGeom>
              <a:avLst/>
              <a:gdLst/>
              <a:ahLst/>
              <a:cxnLst/>
              <a:rect l="l" t="t" r="r" b="b"/>
              <a:pathLst>
                <a:path w="3072" h="8270" extrusionOk="0">
                  <a:moveTo>
                    <a:pt x="1063" y="0"/>
                  </a:moveTo>
                  <a:cubicBezTo>
                    <a:pt x="1294" y="122"/>
                    <a:pt x="1571" y="273"/>
                    <a:pt x="1891" y="442"/>
                  </a:cubicBezTo>
                  <a:cubicBezTo>
                    <a:pt x="2192" y="598"/>
                    <a:pt x="2531" y="776"/>
                    <a:pt x="2902" y="969"/>
                  </a:cubicBezTo>
                  <a:lnTo>
                    <a:pt x="2879" y="983"/>
                  </a:lnTo>
                  <a:lnTo>
                    <a:pt x="2822" y="1011"/>
                  </a:lnTo>
                  <a:cubicBezTo>
                    <a:pt x="2771" y="1035"/>
                    <a:pt x="2719" y="1063"/>
                    <a:pt x="2667" y="1087"/>
                  </a:cubicBezTo>
                  <a:cubicBezTo>
                    <a:pt x="2564" y="1138"/>
                    <a:pt x="2460" y="1190"/>
                    <a:pt x="2352" y="1247"/>
                  </a:cubicBezTo>
                  <a:cubicBezTo>
                    <a:pt x="2117" y="1364"/>
                    <a:pt x="1872" y="1487"/>
                    <a:pt x="1623" y="1609"/>
                  </a:cubicBezTo>
                  <a:cubicBezTo>
                    <a:pt x="1825" y="1797"/>
                    <a:pt x="2032" y="1995"/>
                    <a:pt x="2248" y="2192"/>
                  </a:cubicBezTo>
                  <a:cubicBezTo>
                    <a:pt x="2131" y="2503"/>
                    <a:pt x="2009" y="2818"/>
                    <a:pt x="1886" y="3142"/>
                  </a:cubicBezTo>
                  <a:cubicBezTo>
                    <a:pt x="1058" y="5325"/>
                    <a:pt x="358" y="7234"/>
                    <a:pt x="0" y="8269"/>
                  </a:cubicBezTo>
                  <a:cubicBezTo>
                    <a:pt x="419" y="7258"/>
                    <a:pt x="1162" y="5367"/>
                    <a:pt x="1990" y="3180"/>
                  </a:cubicBezTo>
                  <a:cubicBezTo>
                    <a:pt x="2121" y="2832"/>
                    <a:pt x="2248" y="2493"/>
                    <a:pt x="2375" y="2164"/>
                  </a:cubicBezTo>
                  <a:cubicBezTo>
                    <a:pt x="2173" y="1980"/>
                    <a:pt x="1980" y="1806"/>
                    <a:pt x="1792" y="1632"/>
                  </a:cubicBezTo>
                  <a:cubicBezTo>
                    <a:pt x="2253" y="1397"/>
                    <a:pt x="2681" y="1176"/>
                    <a:pt x="3072" y="969"/>
                  </a:cubicBezTo>
                  <a:cubicBezTo>
                    <a:pt x="2851" y="861"/>
                    <a:pt x="2634" y="753"/>
                    <a:pt x="2432" y="654"/>
                  </a:cubicBezTo>
                  <a:cubicBezTo>
                    <a:pt x="2248" y="565"/>
                    <a:pt x="2074" y="485"/>
                    <a:pt x="1910" y="405"/>
                  </a:cubicBezTo>
                  <a:cubicBezTo>
                    <a:pt x="1585" y="245"/>
                    <a:pt x="1303" y="113"/>
                    <a:pt x="106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18;p44">
              <a:extLst>
                <a:ext uri="{FF2B5EF4-FFF2-40B4-BE49-F238E27FC236}">
                  <a16:creationId xmlns:a16="http://schemas.microsoft.com/office/drawing/2014/main" id="{95B09D54-0BEC-CB21-00DA-C561A3DA24D0}"/>
                </a:ext>
              </a:extLst>
            </p:cNvPr>
            <p:cNvSpPr/>
            <p:nvPr/>
          </p:nvSpPr>
          <p:spPr>
            <a:xfrm>
              <a:off x="7424335" y="2721460"/>
              <a:ext cx="97419" cy="278389"/>
            </a:xfrm>
            <a:custGeom>
              <a:avLst/>
              <a:gdLst/>
              <a:ahLst/>
              <a:cxnLst/>
              <a:rect l="l" t="t" r="r" b="b"/>
              <a:pathLst>
                <a:path w="2894" h="8270" extrusionOk="0">
                  <a:moveTo>
                    <a:pt x="2131" y="0"/>
                  </a:moveTo>
                  <a:cubicBezTo>
                    <a:pt x="1882" y="141"/>
                    <a:pt x="1586" y="315"/>
                    <a:pt x="1242" y="513"/>
                  </a:cubicBezTo>
                  <a:cubicBezTo>
                    <a:pt x="1073" y="616"/>
                    <a:pt x="889" y="725"/>
                    <a:pt x="697" y="837"/>
                  </a:cubicBezTo>
                  <a:cubicBezTo>
                    <a:pt x="475" y="969"/>
                    <a:pt x="245" y="1106"/>
                    <a:pt x="0" y="1251"/>
                  </a:cubicBezTo>
                  <a:cubicBezTo>
                    <a:pt x="381" y="1322"/>
                    <a:pt x="791" y="1402"/>
                    <a:pt x="1223" y="1487"/>
                  </a:cubicBezTo>
                  <a:cubicBezTo>
                    <a:pt x="988" y="1703"/>
                    <a:pt x="744" y="1929"/>
                    <a:pt x="490" y="2164"/>
                  </a:cubicBezTo>
                  <a:cubicBezTo>
                    <a:pt x="602" y="2455"/>
                    <a:pt x="720" y="2761"/>
                    <a:pt x="838" y="3067"/>
                  </a:cubicBezTo>
                  <a:cubicBezTo>
                    <a:pt x="1694" y="5301"/>
                    <a:pt x="2460" y="7234"/>
                    <a:pt x="2893" y="8269"/>
                  </a:cubicBezTo>
                  <a:cubicBezTo>
                    <a:pt x="2522" y="7211"/>
                    <a:pt x="1797" y="5259"/>
                    <a:pt x="941" y="3029"/>
                  </a:cubicBezTo>
                  <a:cubicBezTo>
                    <a:pt x="828" y="2742"/>
                    <a:pt x="720" y="2465"/>
                    <a:pt x="617" y="2192"/>
                  </a:cubicBezTo>
                  <a:cubicBezTo>
                    <a:pt x="899" y="1929"/>
                    <a:pt x="1172" y="1670"/>
                    <a:pt x="1435" y="1421"/>
                  </a:cubicBezTo>
                  <a:cubicBezTo>
                    <a:pt x="1186" y="1378"/>
                    <a:pt x="946" y="1336"/>
                    <a:pt x="711" y="1294"/>
                  </a:cubicBezTo>
                  <a:cubicBezTo>
                    <a:pt x="607" y="1275"/>
                    <a:pt x="508" y="1261"/>
                    <a:pt x="410" y="1242"/>
                  </a:cubicBezTo>
                  <a:cubicBezTo>
                    <a:pt x="358" y="1233"/>
                    <a:pt x="311" y="1223"/>
                    <a:pt x="264" y="1214"/>
                  </a:cubicBezTo>
                  <a:lnTo>
                    <a:pt x="221" y="1209"/>
                  </a:lnTo>
                  <a:cubicBezTo>
                    <a:pt x="602" y="969"/>
                    <a:pt x="955" y="748"/>
                    <a:pt x="1266" y="555"/>
                  </a:cubicBezTo>
                  <a:cubicBezTo>
                    <a:pt x="1600" y="339"/>
                    <a:pt x="1891" y="155"/>
                    <a:pt x="21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9;p44">
              <a:extLst>
                <a:ext uri="{FF2B5EF4-FFF2-40B4-BE49-F238E27FC236}">
                  <a16:creationId xmlns:a16="http://schemas.microsoft.com/office/drawing/2014/main" id="{ABFBE8E0-649C-9F35-85EB-D9BA677540E1}"/>
                </a:ext>
              </a:extLst>
            </p:cNvPr>
            <p:cNvSpPr/>
            <p:nvPr/>
          </p:nvSpPr>
          <p:spPr>
            <a:xfrm>
              <a:off x="7499066" y="2754382"/>
              <a:ext cx="54331" cy="245467"/>
            </a:xfrm>
            <a:custGeom>
              <a:avLst/>
              <a:gdLst/>
              <a:ahLst/>
              <a:cxnLst/>
              <a:rect l="l" t="t" r="r" b="b"/>
              <a:pathLst>
                <a:path w="1614" h="7292" extrusionOk="0">
                  <a:moveTo>
                    <a:pt x="0" y="1"/>
                  </a:moveTo>
                  <a:lnTo>
                    <a:pt x="673" y="7291"/>
                  </a:lnTo>
                  <a:lnTo>
                    <a:pt x="1614" y="1"/>
                  </a:lnTo>
                  <a:lnTo>
                    <a:pt x="1614" y="1"/>
                  </a:lnTo>
                  <a:cubicBezTo>
                    <a:pt x="1614" y="1"/>
                    <a:pt x="1265" y="270"/>
                    <a:pt x="787" y="270"/>
                  </a:cubicBezTo>
                  <a:cubicBezTo>
                    <a:pt x="548" y="270"/>
                    <a:pt x="276" y="20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0;p44">
              <a:extLst>
                <a:ext uri="{FF2B5EF4-FFF2-40B4-BE49-F238E27FC236}">
                  <a16:creationId xmlns:a16="http://schemas.microsoft.com/office/drawing/2014/main" id="{8114A676-B5A6-2C11-8914-DEC1AED8F154}"/>
                </a:ext>
              </a:extLst>
            </p:cNvPr>
            <p:cNvSpPr/>
            <p:nvPr/>
          </p:nvSpPr>
          <p:spPr>
            <a:xfrm>
              <a:off x="7456315" y="2553923"/>
              <a:ext cx="146869" cy="209583"/>
            </a:xfrm>
            <a:custGeom>
              <a:avLst/>
              <a:gdLst/>
              <a:ahLst/>
              <a:cxnLst/>
              <a:rect l="l" t="t" r="r" b="b"/>
              <a:pathLst>
                <a:path w="4363" h="6226" extrusionOk="0">
                  <a:moveTo>
                    <a:pt x="588" y="1"/>
                  </a:moveTo>
                  <a:cubicBezTo>
                    <a:pt x="588" y="1"/>
                    <a:pt x="419" y="278"/>
                    <a:pt x="306" y="833"/>
                  </a:cubicBezTo>
                  <a:cubicBezTo>
                    <a:pt x="306" y="833"/>
                    <a:pt x="0" y="3166"/>
                    <a:pt x="1191" y="3914"/>
                  </a:cubicBezTo>
                  <a:lnTo>
                    <a:pt x="1181" y="4977"/>
                  </a:lnTo>
                  <a:lnTo>
                    <a:pt x="1270" y="5956"/>
                  </a:lnTo>
                  <a:cubicBezTo>
                    <a:pt x="1546" y="6158"/>
                    <a:pt x="1818" y="6225"/>
                    <a:pt x="2057" y="6225"/>
                  </a:cubicBezTo>
                  <a:cubicBezTo>
                    <a:pt x="2535" y="6225"/>
                    <a:pt x="2884" y="5956"/>
                    <a:pt x="2884" y="5956"/>
                  </a:cubicBezTo>
                  <a:lnTo>
                    <a:pt x="3006" y="4977"/>
                  </a:lnTo>
                  <a:lnTo>
                    <a:pt x="2954" y="3844"/>
                  </a:lnTo>
                  <a:cubicBezTo>
                    <a:pt x="3636" y="3336"/>
                    <a:pt x="3806" y="2371"/>
                    <a:pt x="3806" y="2371"/>
                  </a:cubicBezTo>
                  <a:cubicBezTo>
                    <a:pt x="3806" y="2371"/>
                    <a:pt x="3806" y="2371"/>
                    <a:pt x="3806" y="2371"/>
                  </a:cubicBezTo>
                  <a:cubicBezTo>
                    <a:pt x="3815" y="2371"/>
                    <a:pt x="4059" y="2367"/>
                    <a:pt x="4267" y="1887"/>
                  </a:cubicBezTo>
                  <a:cubicBezTo>
                    <a:pt x="4363" y="1664"/>
                    <a:pt x="4279" y="1417"/>
                    <a:pt x="4105" y="1417"/>
                  </a:cubicBezTo>
                  <a:cubicBezTo>
                    <a:pt x="4040" y="1417"/>
                    <a:pt x="3962" y="1451"/>
                    <a:pt x="3876" y="1534"/>
                  </a:cubicBezTo>
                  <a:cubicBezTo>
                    <a:pt x="3876" y="1534"/>
                    <a:pt x="3707" y="1511"/>
                    <a:pt x="3622" y="1407"/>
                  </a:cubicBezTo>
                  <a:cubicBezTo>
                    <a:pt x="3622" y="1407"/>
                    <a:pt x="3759" y="1040"/>
                    <a:pt x="3707" y="683"/>
                  </a:cubicBezTo>
                  <a:cubicBezTo>
                    <a:pt x="3655" y="320"/>
                    <a:pt x="1078" y="86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321;p44">
              <a:extLst>
                <a:ext uri="{FF2B5EF4-FFF2-40B4-BE49-F238E27FC236}">
                  <a16:creationId xmlns:a16="http://schemas.microsoft.com/office/drawing/2014/main" id="{A764E43E-79DA-2AF8-8ED6-4D2FF6A5E984}"/>
                </a:ext>
              </a:extLst>
            </p:cNvPr>
            <p:cNvGrpSpPr/>
            <p:nvPr/>
          </p:nvGrpSpPr>
          <p:grpSpPr>
            <a:xfrm>
              <a:off x="6999684" y="2599199"/>
              <a:ext cx="791706" cy="776389"/>
              <a:chOff x="6999684" y="2599199"/>
              <a:chExt cx="791706" cy="776389"/>
            </a:xfrm>
          </p:grpSpPr>
          <p:sp>
            <p:nvSpPr>
              <p:cNvPr id="1305" name="Google Shape;1322;p44">
                <a:extLst>
                  <a:ext uri="{FF2B5EF4-FFF2-40B4-BE49-F238E27FC236}">
                    <a16:creationId xmlns:a16="http://schemas.microsoft.com/office/drawing/2014/main" id="{6E1D7728-F907-53C0-9679-C448BB7127C0}"/>
                  </a:ext>
                </a:extLst>
              </p:cNvPr>
              <p:cNvSpPr/>
              <p:nvPr/>
            </p:nvSpPr>
            <p:spPr>
              <a:xfrm>
                <a:off x="6999684" y="2773368"/>
                <a:ext cx="56856" cy="13566"/>
              </a:xfrm>
              <a:custGeom>
                <a:avLst/>
                <a:gdLst/>
                <a:ahLst/>
                <a:cxnLst/>
                <a:rect l="l" t="t" r="r" b="b"/>
                <a:pathLst>
                  <a:path w="1689" h="403" extrusionOk="0">
                    <a:moveTo>
                      <a:pt x="0" y="1"/>
                    </a:moveTo>
                    <a:lnTo>
                      <a:pt x="0" y="1"/>
                    </a:lnTo>
                    <a:cubicBezTo>
                      <a:pt x="160" y="72"/>
                      <a:pt x="466" y="184"/>
                      <a:pt x="819" y="307"/>
                    </a:cubicBezTo>
                    <a:cubicBezTo>
                      <a:pt x="866" y="321"/>
                      <a:pt x="908" y="335"/>
                      <a:pt x="950" y="349"/>
                    </a:cubicBezTo>
                    <a:cubicBezTo>
                      <a:pt x="993" y="363"/>
                      <a:pt x="1035" y="377"/>
                      <a:pt x="1082" y="382"/>
                    </a:cubicBezTo>
                    <a:cubicBezTo>
                      <a:pt x="1167" y="396"/>
                      <a:pt x="1251" y="401"/>
                      <a:pt x="1327" y="401"/>
                    </a:cubicBezTo>
                    <a:cubicBezTo>
                      <a:pt x="1371" y="402"/>
                      <a:pt x="1412" y="403"/>
                      <a:pt x="1451" y="403"/>
                    </a:cubicBezTo>
                    <a:cubicBezTo>
                      <a:pt x="1546" y="403"/>
                      <a:pt x="1625" y="399"/>
                      <a:pt x="1689" y="396"/>
                    </a:cubicBezTo>
                    <a:cubicBezTo>
                      <a:pt x="1599" y="387"/>
                      <a:pt x="1477" y="377"/>
                      <a:pt x="1327" y="363"/>
                    </a:cubicBezTo>
                    <a:cubicBezTo>
                      <a:pt x="1251" y="354"/>
                      <a:pt x="1171" y="349"/>
                      <a:pt x="1091" y="335"/>
                    </a:cubicBezTo>
                    <a:cubicBezTo>
                      <a:pt x="1049" y="330"/>
                      <a:pt x="1011" y="311"/>
                      <a:pt x="964" y="297"/>
                    </a:cubicBezTo>
                    <a:cubicBezTo>
                      <a:pt x="922" y="283"/>
                      <a:pt x="880" y="269"/>
                      <a:pt x="837" y="255"/>
                    </a:cubicBezTo>
                    <a:cubicBezTo>
                      <a:pt x="485" y="133"/>
                      <a:pt x="169" y="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23;p44">
                <a:extLst>
                  <a:ext uri="{FF2B5EF4-FFF2-40B4-BE49-F238E27FC236}">
                    <a16:creationId xmlns:a16="http://schemas.microsoft.com/office/drawing/2014/main" id="{4CA9A808-6C68-881D-8382-231D7EDD0456}"/>
                  </a:ext>
                </a:extLst>
              </p:cNvPr>
              <p:cNvSpPr/>
              <p:nvPr/>
            </p:nvSpPr>
            <p:spPr>
              <a:xfrm>
                <a:off x="6999819" y="2762932"/>
                <a:ext cx="58775" cy="12758"/>
              </a:xfrm>
              <a:custGeom>
                <a:avLst/>
                <a:gdLst/>
                <a:ahLst/>
                <a:cxnLst/>
                <a:rect l="l" t="t" r="r" b="b"/>
                <a:pathLst>
                  <a:path w="1746" h="379" extrusionOk="0">
                    <a:moveTo>
                      <a:pt x="1" y="1"/>
                    </a:moveTo>
                    <a:lnTo>
                      <a:pt x="1" y="1"/>
                    </a:lnTo>
                    <a:cubicBezTo>
                      <a:pt x="165" y="76"/>
                      <a:pt x="476" y="198"/>
                      <a:pt x="847" y="297"/>
                    </a:cubicBezTo>
                    <a:cubicBezTo>
                      <a:pt x="1036" y="353"/>
                      <a:pt x="1219" y="372"/>
                      <a:pt x="1370" y="377"/>
                    </a:cubicBezTo>
                    <a:cubicBezTo>
                      <a:pt x="1408" y="378"/>
                      <a:pt x="1446" y="379"/>
                      <a:pt x="1481" y="379"/>
                    </a:cubicBezTo>
                    <a:cubicBezTo>
                      <a:pt x="1588" y="379"/>
                      <a:pt x="1679" y="373"/>
                      <a:pt x="1746" y="363"/>
                    </a:cubicBezTo>
                    <a:cubicBezTo>
                      <a:pt x="1656" y="358"/>
                      <a:pt x="1525" y="349"/>
                      <a:pt x="1374" y="334"/>
                    </a:cubicBezTo>
                    <a:cubicBezTo>
                      <a:pt x="1219" y="320"/>
                      <a:pt x="1045" y="297"/>
                      <a:pt x="862" y="245"/>
                    </a:cubicBezTo>
                    <a:cubicBezTo>
                      <a:pt x="495" y="146"/>
                      <a:pt x="175"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24;p44">
                <a:extLst>
                  <a:ext uri="{FF2B5EF4-FFF2-40B4-BE49-F238E27FC236}">
                    <a16:creationId xmlns:a16="http://schemas.microsoft.com/office/drawing/2014/main" id="{03E308FC-A24B-AFE6-682C-52E62922EFBC}"/>
                  </a:ext>
                </a:extLst>
              </p:cNvPr>
              <p:cNvSpPr/>
              <p:nvPr/>
            </p:nvSpPr>
            <p:spPr>
              <a:xfrm>
                <a:off x="7011702" y="2756435"/>
                <a:ext cx="50561" cy="8651"/>
              </a:xfrm>
              <a:custGeom>
                <a:avLst/>
                <a:gdLst/>
                <a:ahLst/>
                <a:cxnLst/>
                <a:rect l="l" t="t" r="r" b="b"/>
                <a:pathLst>
                  <a:path w="1502" h="257" extrusionOk="0">
                    <a:moveTo>
                      <a:pt x="1" y="1"/>
                    </a:moveTo>
                    <a:cubicBezTo>
                      <a:pt x="146" y="57"/>
                      <a:pt x="414" y="146"/>
                      <a:pt x="734" y="217"/>
                    </a:cubicBezTo>
                    <a:cubicBezTo>
                      <a:pt x="899" y="250"/>
                      <a:pt x="1054" y="250"/>
                      <a:pt x="1186" y="255"/>
                    </a:cubicBezTo>
                    <a:cubicBezTo>
                      <a:pt x="1224" y="256"/>
                      <a:pt x="1261" y="257"/>
                      <a:pt x="1295" y="257"/>
                    </a:cubicBezTo>
                    <a:cubicBezTo>
                      <a:pt x="1378" y="257"/>
                      <a:pt x="1448" y="253"/>
                      <a:pt x="1501" y="250"/>
                    </a:cubicBezTo>
                    <a:cubicBezTo>
                      <a:pt x="1426" y="241"/>
                      <a:pt x="1318" y="231"/>
                      <a:pt x="1186" y="217"/>
                    </a:cubicBezTo>
                    <a:cubicBezTo>
                      <a:pt x="1059" y="203"/>
                      <a:pt x="904" y="198"/>
                      <a:pt x="748" y="165"/>
                    </a:cubicBezTo>
                    <a:cubicBezTo>
                      <a:pt x="429" y="95"/>
                      <a:pt x="156" y="2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25;p44">
                <a:extLst>
                  <a:ext uri="{FF2B5EF4-FFF2-40B4-BE49-F238E27FC236}">
                    <a16:creationId xmlns:a16="http://schemas.microsoft.com/office/drawing/2014/main" id="{334E5DB6-23CA-4D6E-B3FF-C90407B100DA}"/>
                  </a:ext>
                </a:extLst>
              </p:cNvPr>
              <p:cNvSpPr/>
              <p:nvPr/>
            </p:nvSpPr>
            <p:spPr>
              <a:xfrm>
                <a:off x="7751769" y="3310956"/>
                <a:ext cx="18077" cy="55745"/>
              </a:xfrm>
              <a:custGeom>
                <a:avLst/>
                <a:gdLst/>
                <a:ahLst/>
                <a:cxnLst/>
                <a:rect l="l" t="t" r="r" b="b"/>
                <a:pathLst>
                  <a:path w="537" h="1656" extrusionOk="0">
                    <a:moveTo>
                      <a:pt x="537" y="0"/>
                    </a:moveTo>
                    <a:lnTo>
                      <a:pt x="537" y="0"/>
                    </a:lnTo>
                    <a:cubicBezTo>
                      <a:pt x="494" y="174"/>
                      <a:pt x="438" y="499"/>
                      <a:pt x="372" y="870"/>
                    </a:cubicBezTo>
                    <a:cubicBezTo>
                      <a:pt x="363" y="913"/>
                      <a:pt x="353" y="960"/>
                      <a:pt x="339" y="1002"/>
                    </a:cubicBezTo>
                    <a:cubicBezTo>
                      <a:pt x="330" y="1044"/>
                      <a:pt x="311" y="1082"/>
                      <a:pt x="297" y="1124"/>
                    </a:cubicBezTo>
                    <a:cubicBezTo>
                      <a:pt x="259" y="1199"/>
                      <a:pt x="217" y="1270"/>
                      <a:pt x="179" y="1336"/>
                    </a:cubicBezTo>
                    <a:cubicBezTo>
                      <a:pt x="109" y="1468"/>
                      <a:pt x="43" y="1580"/>
                      <a:pt x="1" y="1656"/>
                    </a:cubicBezTo>
                    <a:cubicBezTo>
                      <a:pt x="57" y="1585"/>
                      <a:pt x="132" y="1486"/>
                      <a:pt x="217" y="1359"/>
                    </a:cubicBezTo>
                    <a:cubicBezTo>
                      <a:pt x="255" y="1294"/>
                      <a:pt x="302" y="1223"/>
                      <a:pt x="339" y="1143"/>
                    </a:cubicBezTo>
                    <a:cubicBezTo>
                      <a:pt x="358" y="1105"/>
                      <a:pt x="382" y="1063"/>
                      <a:pt x="391" y="1016"/>
                    </a:cubicBezTo>
                    <a:cubicBezTo>
                      <a:pt x="405" y="974"/>
                      <a:pt x="415" y="927"/>
                      <a:pt x="424" y="880"/>
                    </a:cubicBezTo>
                    <a:cubicBezTo>
                      <a:pt x="494" y="508"/>
                      <a:pt x="527" y="179"/>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26;p44">
                <a:extLst>
                  <a:ext uri="{FF2B5EF4-FFF2-40B4-BE49-F238E27FC236}">
                    <a16:creationId xmlns:a16="http://schemas.microsoft.com/office/drawing/2014/main" id="{6F89EC82-D3D5-D58E-0B05-03BFFB015B56}"/>
                  </a:ext>
                </a:extLst>
              </p:cNvPr>
              <p:cNvSpPr/>
              <p:nvPr/>
            </p:nvSpPr>
            <p:spPr>
              <a:xfrm>
                <a:off x="7759848" y="3314120"/>
                <a:ext cx="20467" cy="59549"/>
              </a:xfrm>
              <a:custGeom>
                <a:avLst/>
                <a:gdLst/>
                <a:ahLst/>
                <a:cxnLst/>
                <a:rect l="l" t="t" r="r" b="b"/>
                <a:pathLst>
                  <a:path w="608" h="1769" extrusionOk="0">
                    <a:moveTo>
                      <a:pt x="607" y="0"/>
                    </a:moveTo>
                    <a:lnTo>
                      <a:pt x="607" y="0"/>
                    </a:lnTo>
                    <a:cubicBezTo>
                      <a:pt x="560" y="184"/>
                      <a:pt x="504" y="532"/>
                      <a:pt x="410" y="927"/>
                    </a:cubicBezTo>
                    <a:cubicBezTo>
                      <a:pt x="400" y="974"/>
                      <a:pt x="386" y="1021"/>
                      <a:pt x="367" y="1063"/>
                    </a:cubicBezTo>
                    <a:cubicBezTo>
                      <a:pt x="353" y="1110"/>
                      <a:pt x="330" y="1153"/>
                      <a:pt x="311" y="1190"/>
                    </a:cubicBezTo>
                    <a:cubicBezTo>
                      <a:pt x="269" y="1275"/>
                      <a:pt x="226" y="1350"/>
                      <a:pt x="189" y="1425"/>
                    </a:cubicBezTo>
                    <a:cubicBezTo>
                      <a:pt x="109" y="1566"/>
                      <a:pt x="43" y="1684"/>
                      <a:pt x="0" y="1769"/>
                    </a:cubicBezTo>
                    <a:cubicBezTo>
                      <a:pt x="57" y="1693"/>
                      <a:pt x="137" y="1581"/>
                      <a:pt x="222" y="1444"/>
                    </a:cubicBezTo>
                    <a:cubicBezTo>
                      <a:pt x="264" y="1374"/>
                      <a:pt x="311" y="1298"/>
                      <a:pt x="353" y="1214"/>
                    </a:cubicBezTo>
                    <a:cubicBezTo>
                      <a:pt x="377" y="1176"/>
                      <a:pt x="400" y="1129"/>
                      <a:pt x="419" y="1087"/>
                    </a:cubicBezTo>
                    <a:cubicBezTo>
                      <a:pt x="438" y="1035"/>
                      <a:pt x="452" y="988"/>
                      <a:pt x="466" y="936"/>
                    </a:cubicBezTo>
                    <a:cubicBezTo>
                      <a:pt x="560" y="541"/>
                      <a:pt x="593" y="188"/>
                      <a:pt x="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27;p44">
                <a:extLst>
                  <a:ext uri="{FF2B5EF4-FFF2-40B4-BE49-F238E27FC236}">
                    <a16:creationId xmlns:a16="http://schemas.microsoft.com/office/drawing/2014/main" id="{97B78D25-50D8-FDC8-84A0-8026F57968EB}"/>
                  </a:ext>
                </a:extLst>
              </p:cNvPr>
              <p:cNvSpPr/>
              <p:nvPr/>
            </p:nvSpPr>
            <p:spPr>
              <a:xfrm>
                <a:off x="7769678" y="3319169"/>
                <a:ext cx="21712" cy="56418"/>
              </a:xfrm>
              <a:custGeom>
                <a:avLst/>
                <a:gdLst/>
                <a:ahLst/>
                <a:cxnLst/>
                <a:rect l="l" t="t" r="r" b="b"/>
                <a:pathLst>
                  <a:path w="645" h="1676" extrusionOk="0">
                    <a:moveTo>
                      <a:pt x="645" y="1"/>
                    </a:moveTo>
                    <a:cubicBezTo>
                      <a:pt x="612" y="179"/>
                      <a:pt x="522" y="509"/>
                      <a:pt x="423" y="880"/>
                    </a:cubicBezTo>
                    <a:cubicBezTo>
                      <a:pt x="409" y="927"/>
                      <a:pt x="395" y="974"/>
                      <a:pt x="381" y="1017"/>
                    </a:cubicBezTo>
                    <a:cubicBezTo>
                      <a:pt x="362" y="1054"/>
                      <a:pt x="339" y="1097"/>
                      <a:pt x="320" y="1134"/>
                    </a:cubicBezTo>
                    <a:cubicBezTo>
                      <a:pt x="278" y="1214"/>
                      <a:pt x="235" y="1285"/>
                      <a:pt x="193" y="1351"/>
                    </a:cubicBezTo>
                    <a:cubicBezTo>
                      <a:pt x="113" y="1487"/>
                      <a:pt x="47" y="1595"/>
                      <a:pt x="0" y="1675"/>
                    </a:cubicBezTo>
                    <a:cubicBezTo>
                      <a:pt x="61" y="1605"/>
                      <a:pt x="141" y="1501"/>
                      <a:pt x="226" y="1374"/>
                    </a:cubicBezTo>
                    <a:cubicBezTo>
                      <a:pt x="273" y="1308"/>
                      <a:pt x="320" y="1238"/>
                      <a:pt x="362" y="1158"/>
                    </a:cubicBezTo>
                    <a:cubicBezTo>
                      <a:pt x="386" y="1120"/>
                      <a:pt x="409" y="1082"/>
                      <a:pt x="428" y="1035"/>
                    </a:cubicBezTo>
                    <a:cubicBezTo>
                      <a:pt x="447" y="988"/>
                      <a:pt x="461" y="941"/>
                      <a:pt x="475" y="894"/>
                    </a:cubicBezTo>
                    <a:cubicBezTo>
                      <a:pt x="579" y="523"/>
                      <a:pt x="645" y="184"/>
                      <a:pt x="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28;p44">
                <a:extLst>
                  <a:ext uri="{FF2B5EF4-FFF2-40B4-BE49-F238E27FC236}">
                    <a16:creationId xmlns:a16="http://schemas.microsoft.com/office/drawing/2014/main" id="{E8664D67-4899-65B9-D02F-F6ECAC108050}"/>
                  </a:ext>
                </a:extLst>
              </p:cNvPr>
              <p:cNvSpPr/>
              <p:nvPr/>
            </p:nvSpPr>
            <p:spPr>
              <a:xfrm>
                <a:off x="7498258" y="2599199"/>
                <a:ext cx="16360" cy="24944"/>
              </a:xfrm>
              <a:custGeom>
                <a:avLst/>
                <a:gdLst/>
                <a:ahLst/>
                <a:cxnLst/>
                <a:rect l="l" t="t" r="r" b="b"/>
                <a:pathLst>
                  <a:path w="486" h="741" extrusionOk="0">
                    <a:moveTo>
                      <a:pt x="448" y="1"/>
                    </a:moveTo>
                    <a:cubicBezTo>
                      <a:pt x="368" y="90"/>
                      <a:pt x="236" y="278"/>
                      <a:pt x="109" y="499"/>
                    </a:cubicBezTo>
                    <a:cubicBezTo>
                      <a:pt x="90" y="528"/>
                      <a:pt x="76" y="556"/>
                      <a:pt x="62" y="579"/>
                    </a:cubicBezTo>
                    <a:cubicBezTo>
                      <a:pt x="48" y="603"/>
                      <a:pt x="39" y="622"/>
                      <a:pt x="29" y="641"/>
                    </a:cubicBezTo>
                    <a:lnTo>
                      <a:pt x="6" y="678"/>
                    </a:lnTo>
                    <a:cubicBezTo>
                      <a:pt x="1" y="688"/>
                      <a:pt x="10" y="688"/>
                      <a:pt x="20" y="688"/>
                    </a:cubicBezTo>
                    <a:lnTo>
                      <a:pt x="39" y="697"/>
                    </a:lnTo>
                    <a:lnTo>
                      <a:pt x="76" y="711"/>
                    </a:lnTo>
                    <a:lnTo>
                      <a:pt x="109" y="721"/>
                    </a:lnTo>
                    <a:cubicBezTo>
                      <a:pt x="123" y="721"/>
                      <a:pt x="137" y="725"/>
                      <a:pt x="151" y="730"/>
                    </a:cubicBezTo>
                    <a:cubicBezTo>
                      <a:pt x="180" y="735"/>
                      <a:pt x="208" y="735"/>
                      <a:pt x="236" y="739"/>
                    </a:cubicBezTo>
                    <a:cubicBezTo>
                      <a:pt x="254" y="740"/>
                      <a:pt x="272" y="741"/>
                      <a:pt x="290" y="741"/>
                    </a:cubicBezTo>
                    <a:cubicBezTo>
                      <a:pt x="370" y="741"/>
                      <a:pt x="439" y="732"/>
                      <a:pt x="485" y="721"/>
                    </a:cubicBezTo>
                    <a:cubicBezTo>
                      <a:pt x="429" y="711"/>
                      <a:pt x="340" y="697"/>
                      <a:pt x="241" y="678"/>
                    </a:cubicBezTo>
                    <a:cubicBezTo>
                      <a:pt x="217" y="674"/>
                      <a:pt x="194" y="669"/>
                      <a:pt x="166" y="659"/>
                    </a:cubicBezTo>
                    <a:cubicBezTo>
                      <a:pt x="156" y="655"/>
                      <a:pt x="142" y="655"/>
                      <a:pt x="128" y="650"/>
                    </a:cubicBezTo>
                    <a:lnTo>
                      <a:pt x="119" y="645"/>
                    </a:lnTo>
                    <a:cubicBezTo>
                      <a:pt x="114" y="645"/>
                      <a:pt x="119" y="641"/>
                      <a:pt x="119" y="641"/>
                    </a:cubicBezTo>
                    <a:lnTo>
                      <a:pt x="133" y="622"/>
                    </a:lnTo>
                    <a:cubicBezTo>
                      <a:pt x="147" y="594"/>
                      <a:pt x="161" y="570"/>
                      <a:pt x="180" y="542"/>
                    </a:cubicBezTo>
                    <a:cubicBezTo>
                      <a:pt x="311" y="316"/>
                      <a:pt x="410" y="114"/>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29;p44">
              <a:extLst>
                <a:ext uri="{FF2B5EF4-FFF2-40B4-BE49-F238E27FC236}">
                  <a16:creationId xmlns:a16="http://schemas.microsoft.com/office/drawing/2014/main" id="{77DA9221-748E-4947-77C1-A1400951AD24}"/>
                </a:ext>
              </a:extLst>
            </p:cNvPr>
            <p:cNvSpPr/>
            <p:nvPr/>
          </p:nvSpPr>
          <p:spPr>
            <a:xfrm>
              <a:off x="7535152" y="2601521"/>
              <a:ext cx="17942" cy="16798"/>
            </a:xfrm>
            <a:custGeom>
              <a:avLst/>
              <a:gdLst/>
              <a:ahLst/>
              <a:cxnLst/>
              <a:rect l="l" t="t" r="r" b="b"/>
              <a:pathLst>
                <a:path w="533" h="499" extrusionOk="0">
                  <a:moveTo>
                    <a:pt x="269" y="0"/>
                  </a:moveTo>
                  <a:cubicBezTo>
                    <a:pt x="145" y="0"/>
                    <a:pt x="37" y="94"/>
                    <a:pt x="20" y="219"/>
                  </a:cubicBezTo>
                  <a:cubicBezTo>
                    <a:pt x="1" y="355"/>
                    <a:pt x="95" y="478"/>
                    <a:pt x="231" y="496"/>
                  </a:cubicBezTo>
                  <a:cubicBezTo>
                    <a:pt x="243" y="498"/>
                    <a:pt x="255" y="499"/>
                    <a:pt x="266" y="499"/>
                  </a:cubicBezTo>
                  <a:cubicBezTo>
                    <a:pt x="389" y="499"/>
                    <a:pt x="496" y="409"/>
                    <a:pt x="514" y="285"/>
                  </a:cubicBezTo>
                  <a:cubicBezTo>
                    <a:pt x="532" y="148"/>
                    <a:pt x="438" y="21"/>
                    <a:pt x="302" y="2"/>
                  </a:cubicBezTo>
                  <a:cubicBezTo>
                    <a:pt x="291" y="1"/>
                    <a:pt x="280"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0;p44">
              <a:extLst>
                <a:ext uri="{FF2B5EF4-FFF2-40B4-BE49-F238E27FC236}">
                  <a16:creationId xmlns:a16="http://schemas.microsoft.com/office/drawing/2014/main" id="{F0E73200-709F-499E-FE61-5A6AEF6E0CD9}"/>
                </a:ext>
              </a:extLst>
            </p:cNvPr>
            <p:cNvSpPr/>
            <p:nvPr/>
          </p:nvSpPr>
          <p:spPr>
            <a:xfrm>
              <a:off x="7537239" y="2605359"/>
              <a:ext cx="9998" cy="9426"/>
            </a:xfrm>
            <a:custGeom>
              <a:avLst/>
              <a:gdLst/>
              <a:ahLst/>
              <a:cxnLst/>
              <a:rect l="l" t="t" r="r" b="b"/>
              <a:pathLst>
                <a:path w="297" h="280" extrusionOk="0">
                  <a:moveTo>
                    <a:pt x="151" y="0"/>
                  </a:moveTo>
                  <a:cubicBezTo>
                    <a:pt x="79" y="0"/>
                    <a:pt x="18" y="50"/>
                    <a:pt x="9" y="119"/>
                  </a:cubicBezTo>
                  <a:cubicBezTo>
                    <a:pt x="0" y="199"/>
                    <a:pt x="52" y="269"/>
                    <a:pt x="132" y="279"/>
                  </a:cubicBezTo>
                  <a:cubicBezTo>
                    <a:pt x="138" y="280"/>
                    <a:pt x="144" y="280"/>
                    <a:pt x="149" y="280"/>
                  </a:cubicBezTo>
                  <a:cubicBezTo>
                    <a:pt x="218" y="280"/>
                    <a:pt x="278" y="230"/>
                    <a:pt x="287" y="157"/>
                  </a:cubicBezTo>
                  <a:cubicBezTo>
                    <a:pt x="296" y="81"/>
                    <a:pt x="245" y="11"/>
                    <a:pt x="169" y="1"/>
                  </a:cubicBezTo>
                  <a:cubicBezTo>
                    <a:pt x="163" y="1"/>
                    <a:pt x="15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1;p44">
              <a:extLst>
                <a:ext uri="{FF2B5EF4-FFF2-40B4-BE49-F238E27FC236}">
                  <a16:creationId xmlns:a16="http://schemas.microsoft.com/office/drawing/2014/main" id="{2EC7D5B3-26E9-0A02-1F40-BC4C2483B06C}"/>
                </a:ext>
              </a:extLst>
            </p:cNvPr>
            <p:cNvSpPr/>
            <p:nvPr/>
          </p:nvSpPr>
          <p:spPr>
            <a:xfrm>
              <a:off x="7478161" y="2593914"/>
              <a:ext cx="17942" cy="16798"/>
            </a:xfrm>
            <a:custGeom>
              <a:avLst/>
              <a:gdLst/>
              <a:ahLst/>
              <a:cxnLst/>
              <a:rect l="l" t="t" r="r" b="b"/>
              <a:pathLst>
                <a:path w="533" h="499" extrusionOk="0">
                  <a:moveTo>
                    <a:pt x="267" y="0"/>
                  </a:moveTo>
                  <a:cubicBezTo>
                    <a:pt x="144" y="0"/>
                    <a:pt x="37" y="90"/>
                    <a:pt x="19" y="214"/>
                  </a:cubicBezTo>
                  <a:cubicBezTo>
                    <a:pt x="1" y="351"/>
                    <a:pt x="99" y="478"/>
                    <a:pt x="236" y="497"/>
                  </a:cubicBezTo>
                  <a:cubicBezTo>
                    <a:pt x="247" y="498"/>
                    <a:pt x="258" y="499"/>
                    <a:pt x="269" y="499"/>
                  </a:cubicBezTo>
                  <a:cubicBezTo>
                    <a:pt x="392" y="499"/>
                    <a:pt x="496" y="405"/>
                    <a:pt x="513" y="280"/>
                  </a:cubicBezTo>
                  <a:cubicBezTo>
                    <a:pt x="532" y="144"/>
                    <a:pt x="438" y="21"/>
                    <a:pt x="302" y="3"/>
                  </a:cubicBezTo>
                  <a:cubicBezTo>
                    <a:pt x="290" y="1"/>
                    <a:pt x="278"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2;p44">
              <a:extLst>
                <a:ext uri="{FF2B5EF4-FFF2-40B4-BE49-F238E27FC236}">
                  <a16:creationId xmlns:a16="http://schemas.microsoft.com/office/drawing/2014/main" id="{7471AACB-EE07-F343-0BF1-A0DA699334F0}"/>
                </a:ext>
              </a:extLst>
            </p:cNvPr>
            <p:cNvSpPr/>
            <p:nvPr/>
          </p:nvSpPr>
          <p:spPr>
            <a:xfrm>
              <a:off x="7480215" y="2597717"/>
              <a:ext cx="10166" cy="9358"/>
            </a:xfrm>
            <a:custGeom>
              <a:avLst/>
              <a:gdLst/>
              <a:ahLst/>
              <a:cxnLst/>
              <a:rect l="l" t="t" r="r" b="b"/>
              <a:pathLst>
                <a:path w="302" h="278" extrusionOk="0">
                  <a:moveTo>
                    <a:pt x="147" y="0"/>
                  </a:moveTo>
                  <a:cubicBezTo>
                    <a:pt x="81" y="0"/>
                    <a:pt x="23" y="53"/>
                    <a:pt x="15" y="120"/>
                  </a:cubicBezTo>
                  <a:cubicBezTo>
                    <a:pt x="1" y="195"/>
                    <a:pt x="57" y="266"/>
                    <a:pt x="132" y="275"/>
                  </a:cubicBezTo>
                  <a:cubicBezTo>
                    <a:pt x="140" y="277"/>
                    <a:pt x="148" y="278"/>
                    <a:pt x="156" y="278"/>
                  </a:cubicBezTo>
                  <a:cubicBezTo>
                    <a:pt x="222" y="278"/>
                    <a:pt x="279" y="225"/>
                    <a:pt x="288" y="158"/>
                  </a:cubicBezTo>
                  <a:cubicBezTo>
                    <a:pt x="302" y="83"/>
                    <a:pt x="245" y="12"/>
                    <a:pt x="170" y="3"/>
                  </a:cubicBezTo>
                  <a:cubicBezTo>
                    <a:pt x="162" y="1"/>
                    <a:pt x="154"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3;p44">
              <a:extLst>
                <a:ext uri="{FF2B5EF4-FFF2-40B4-BE49-F238E27FC236}">
                  <a16:creationId xmlns:a16="http://schemas.microsoft.com/office/drawing/2014/main" id="{C26DCF09-CF17-0034-9228-79DE443045CD}"/>
                </a:ext>
              </a:extLst>
            </p:cNvPr>
            <p:cNvSpPr/>
            <p:nvPr/>
          </p:nvSpPr>
          <p:spPr>
            <a:xfrm>
              <a:off x="7538821" y="2594789"/>
              <a:ext cx="15855" cy="5723"/>
            </a:xfrm>
            <a:custGeom>
              <a:avLst/>
              <a:gdLst/>
              <a:ahLst/>
              <a:cxnLst/>
              <a:rect l="l" t="t" r="r" b="b"/>
              <a:pathLst>
                <a:path w="471" h="170" fill="none" extrusionOk="0">
                  <a:moveTo>
                    <a:pt x="470" y="170"/>
                  </a:moveTo>
                  <a:cubicBezTo>
                    <a:pt x="470" y="170"/>
                    <a:pt x="282" y="0"/>
                    <a:pt x="0" y="80"/>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4;p44">
              <a:extLst>
                <a:ext uri="{FF2B5EF4-FFF2-40B4-BE49-F238E27FC236}">
                  <a16:creationId xmlns:a16="http://schemas.microsoft.com/office/drawing/2014/main" id="{D428863C-633C-26FC-F776-EE8BBC230E02}"/>
                </a:ext>
              </a:extLst>
            </p:cNvPr>
            <p:cNvSpPr/>
            <p:nvPr/>
          </p:nvSpPr>
          <p:spPr>
            <a:xfrm>
              <a:off x="7478801" y="2586373"/>
              <a:ext cx="16192" cy="5285"/>
            </a:xfrm>
            <a:custGeom>
              <a:avLst/>
              <a:gdLst/>
              <a:ahLst/>
              <a:cxnLst/>
              <a:rect l="l" t="t" r="r" b="b"/>
              <a:pathLst>
                <a:path w="481" h="157" fill="none" extrusionOk="0">
                  <a:moveTo>
                    <a:pt x="0" y="118"/>
                  </a:moveTo>
                  <a:cubicBezTo>
                    <a:pt x="0" y="118"/>
                    <a:pt x="226" y="1"/>
                    <a:pt x="480" y="156"/>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5;p44">
              <a:extLst>
                <a:ext uri="{FF2B5EF4-FFF2-40B4-BE49-F238E27FC236}">
                  <a16:creationId xmlns:a16="http://schemas.microsoft.com/office/drawing/2014/main" id="{DF55A798-35A9-BAC7-7161-969E1295C4FC}"/>
                </a:ext>
              </a:extLst>
            </p:cNvPr>
            <p:cNvSpPr/>
            <p:nvPr/>
          </p:nvSpPr>
          <p:spPr>
            <a:xfrm>
              <a:off x="7498595" y="2633904"/>
              <a:ext cx="19827" cy="9325"/>
            </a:xfrm>
            <a:custGeom>
              <a:avLst/>
              <a:gdLst/>
              <a:ahLst/>
              <a:cxnLst/>
              <a:rect l="l" t="t" r="r" b="b"/>
              <a:pathLst>
                <a:path w="589" h="277" extrusionOk="0">
                  <a:moveTo>
                    <a:pt x="0" y="0"/>
                  </a:moveTo>
                  <a:cubicBezTo>
                    <a:pt x="0" y="0"/>
                    <a:pt x="15" y="240"/>
                    <a:pt x="264" y="273"/>
                  </a:cubicBezTo>
                  <a:cubicBezTo>
                    <a:pt x="280" y="275"/>
                    <a:pt x="296" y="276"/>
                    <a:pt x="311" y="276"/>
                  </a:cubicBezTo>
                  <a:cubicBezTo>
                    <a:pt x="519" y="276"/>
                    <a:pt x="588" y="80"/>
                    <a:pt x="588" y="8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6;p44">
              <a:extLst>
                <a:ext uri="{FF2B5EF4-FFF2-40B4-BE49-F238E27FC236}">
                  <a16:creationId xmlns:a16="http://schemas.microsoft.com/office/drawing/2014/main" id="{C63FC930-6A75-9DE8-3464-AF4372ECCE32}"/>
                </a:ext>
              </a:extLst>
            </p:cNvPr>
            <p:cNvSpPr/>
            <p:nvPr/>
          </p:nvSpPr>
          <p:spPr>
            <a:xfrm>
              <a:off x="7526299" y="2592230"/>
              <a:ext cx="36625" cy="36625"/>
            </a:xfrm>
            <a:custGeom>
              <a:avLst/>
              <a:gdLst/>
              <a:ahLst/>
              <a:cxnLst/>
              <a:rect l="l" t="t" r="r" b="b"/>
              <a:pathLst>
                <a:path w="1088" h="1088" fill="none" extrusionOk="0">
                  <a:moveTo>
                    <a:pt x="38" y="476"/>
                  </a:moveTo>
                  <a:cubicBezTo>
                    <a:pt x="1" y="754"/>
                    <a:pt x="193" y="1008"/>
                    <a:pt x="471" y="1045"/>
                  </a:cubicBezTo>
                  <a:cubicBezTo>
                    <a:pt x="748" y="1087"/>
                    <a:pt x="1007" y="890"/>
                    <a:pt x="1045" y="612"/>
                  </a:cubicBezTo>
                  <a:cubicBezTo>
                    <a:pt x="1087" y="335"/>
                    <a:pt x="890" y="81"/>
                    <a:pt x="612" y="39"/>
                  </a:cubicBezTo>
                  <a:cubicBezTo>
                    <a:pt x="334" y="1"/>
                    <a:pt x="76" y="194"/>
                    <a:pt x="38" y="476"/>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7;p44">
              <a:extLst>
                <a:ext uri="{FF2B5EF4-FFF2-40B4-BE49-F238E27FC236}">
                  <a16:creationId xmlns:a16="http://schemas.microsoft.com/office/drawing/2014/main" id="{48559874-CCBE-5734-65B9-27A56938C42F}"/>
                </a:ext>
              </a:extLst>
            </p:cNvPr>
            <p:cNvSpPr/>
            <p:nvPr/>
          </p:nvSpPr>
          <p:spPr>
            <a:xfrm>
              <a:off x="7468500" y="2584185"/>
              <a:ext cx="36456" cy="36591"/>
            </a:xfrm>
            <a:custGeom>
              <a:avLst/>
              <a:gdLst/>
              <a:ahLst/>
              <a:cxnLst/>
              <a:rect l="l" t="t" r="r" b="b"/>
              <a:pathLst>
                <a:path w="1083" h="1087" fill="none" extrusionOk="0">
                  <a:moveTo>
                    <a:pt x="38" y="470"/>
                  </a:moveTo>
                  <a:cubicBezTo>
                    <a:pt x="1" y="753"/>
                    <a:pt x="194" y="1007"/>
                    <a:pt x="471" y="1044"/>
                  </a:cubicBezTo>
                  <a:cubicBezTo>
                    <a:pt x="749" y="1087"/>
                    <a:pt x="1007" y="889"/>
                    <a:pt x="1045" y="612"/>
                  </a:cubicBezTo>
                  <a:cubicBezTo>
                    <a:pt x="1083" y="334"/>
                    <a:pt x="890" y="75"/>
                    <a:pt x="612" y="38"/>
                  </a:cubicBezTo>
                  <a:cubicBezTo>
                    <a:pt x="335" y="0"/>
                    <a:pt x="76" y="193"/>
                    <a:pt x="38" y="470"/>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8;p44">
              <a:extLst>
                <a:ext uri="{FF2B5EF4-FFF2-40B4-BE49-F238E27FC236}">
                  <a16:creationId xmlns:a16="http://schemas.microsoft.com/office/drawing/2014/main" id="{CAC5AC89-5325-BE60-4C93-AEBD214A8ABE}"/>
                </a:ext>
              </a:extLst>
            </p:cNvPr>
            <p:cNvSpPr/>
            <p:nvPr/>
          </p:nvSpPr>
          <p:spPr>
            <a:xfrm>
              <a:off x="7503644" y="2604753"/>
              <a:ext cx="23968" cy="3501"/>
            </a:xfrm>
            <a:custGeom>
              <a:avLst/>
              <a:gdLst/>
              <a:ahLst/>
              <a:cxnLst/>
              <a:rect l="l" t="t" r="r" b="b"/>
              <a:pathLst>
                <a:path w="712" h="104" fill="none" extrusionOk="0">
                  <a:moveTo>
                    <a:pt x="711" y="104"/>
                  </a:moveTo>
                  <a:lnTo>
                    <a:pt x="1" y="1"/>
                  </a:lnTo>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9;p44">
              <a:extLst>
                <a:ext uri="{FF2B5EF4-FFF2-40B4-BE49-F238E27FC236}">
                  <a16:creationId xmlns:a16="http://schemas.microsoft.com/office/drawing/2014/main" id="{2F7823EE-493A-3E81-255C-76C1095653C6}"/>
                </a:ext>
              </a:extLst>
            </p:cNvPr>
            <p:cNvSpPr/>
            <p:nvPr/>
          </p:nvSpPr>
          <p:spPr>
            <a:xfrm>
              <a:off x="7561442" y="2605561"/>
              <a:ext cx="25382" cy="7305"/>
            </a:xfrm>
            <a:custGeom>
              <a:avLst/>
              <a:gdLst/>
              <a:ahLst/>
              <a:cxnLst/>
              <a:rect l="l" t="t" r="r" b="b"/>
              <a:pathLst>
                <a:path w="754" h="217" fill="none" extrusionOk="0">
                  <a:moveTo>
                    <a:pt x="1" y="216"/>
                  </a:moveTo>
                  <a:lnTo>
                    <a:pt x="753" y="0"/>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0;p44">
              <a:extLst>
                <a:ext uri="{FF2B5EF4-FFF2-40B4-BE49-F238E27FC236}">
                  <a16:creationId xmlns:a16="http://schemas.microsoft.com/office/drawing/2014/main" id="{3A965492-F87E-8783-1D04-0FB54941183A}"/>
                </a:ext>
              </a:extLst>
            </p:cNvPr>
            <p:cNvSpPr/>
            <p:nvPr/>
          </p:nvSpPr>
          <p:spPr>
            <a:xfrm>
              <a:off x="7521249" y="2999814"/>
              <a:ext cx="33427" cy="510492"/>
            </a:xfrm>
            <a:custGeom>
              <a:avLst/>
              <a:gdLst/>
              <a:ahLst/>
              <a:cxnLst/>
              <a:rect l="l" t="t" r="r" b="b"/>
              <a:pathLst>
                <a:path w="993" h="15165" extrusionOk="0">
                  <a:moveTo>
                    <a:pt x="14" y="0"/>
                  </a:moveTo>
                  <a:cubicBezTo>
                    <a:pt x="9" y="381"/>
                    <a:pt x="5" y="842"/>
                    <a:pt x="0" y="1374"/>
                  </a:cubicBezTo>
                  <a:cubicBezTo>
                    <a:pt x="0" y="1901"/>
                    <a:pt x="9" y="2503"/>
                    <a:pt x="19" y="3152"/>
                  </a:cubicBezTo>
                  <a:cubicBezTo>
                    <a:pt x="52" y="4459"/>
                    <a:pt x="113" y="5979"/>
                    <a:pt x="216" y="7601"/>
                  </a:cubicBezTo>
                  <a:cubicBezTo>
                    <a:pt x="428" y="10847"/>
                    <a:pt x="757" y="13660"/>
                    <a:pt x="992" y="15165"/>
                  </a:cubicBezTo>
                  <a:cubicBezTo>
                    <a:pt x="823" y="13650"/>
                    <a:pt x="536" y="10838"/>
                    <a:pt x="325" y="7592"/>
                  </a:cubicBezTo>
                  <a:cubicBezTo>
                    <a:pt x="221" y="5974"/>
                    <a:pt x="146" y="4455"/>
                    <a:pt x="99" y="3152"/>
                  </a:cubicBezTo>
                  <a:cubicBezTo>
                    <a:pt x="80" y="2498"/>
                    <a:pt x="61" y="1901"/>
                    <a:pt x="47" y="1374"/>
                  </a:cubicBezTo>
                  <a:cubicBezTo>
                    <a:pt x="33" y="842"/>
                    <a:pt x="24" y="381"/>
                    <a:pt x="1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1;p44">
              <a:extLst>
                <a:ext uri="{FF2B5EF4-FFF2-40B4-BE49-F238E27FC236}">
                  <a16:creationId xmlns:a16="http://schemas.microsoft.com/office/drawing/2014/main" id="{7F069F1C-F278-ADAF-BD95-64B290788A6A}"/>
                </a:ext>
              </a:extLst>
            </p:cNvPr>
            <p:cNvSpPr/>
            <p:nvPr/>
          </p:nvSpPr>
          <p:spPr>
            <a:xfrm>
              <a:off x="7710600" y="2916062"/>
              <a:ext cx="106138" cy="167841"/>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2;p44">
              <a:extLst>
                <a:ext uri="{FF2B5EF4-FFF2-40B4-BE49-F238E27FC236}">
                  <a16:creationId xmlns:a16="http://schemas.microsoft.com/office/drawing/2014/main" id="{8BD4F531-610F-A051-8C1B-9DD144967EA4}"/>
                </a:ext>
              </a:extLst>
            </p:cNvPr>
            <p:cNvSpPr/>
            <p:nvPr/>
          </p:nvSpPr>
          <p:spPr>
            <a:xfrm>
              <a:off x="8403473" y="2615491"/>
              <a:ext cx="118660" cy="88398"/>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3;p44">
              <a:extLst>
                <a:ext uri="{FF2B5EF4-FFF2-40B4-BE49-F238E27FC236}">
                  <a16:creationId xmlns:a16="http://schemas.microsoft.com/office/drawing/2014/main" id="{56C47E2D-A1F8-1016-CD41-354C6EF831AB}"/>
                </a:ext>
              </a:extLst>
            </p:cNvPr>
            <p:cNvSpPr/>
            <p:nvPr/>
          </p:nvSpPr>
          <p:spPr>
            <a:xfrm>
              <a:off x="8468711" y="2644172"/>
              <a:ext cx="48339" cy="21578"/>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4;p44">
              <a:extLst>
                <a:ext uri="{FF2B5EF4-FFF2-40B4-BE49-F238E27FC236}">
                  <a16:creationId xmlns:a16="http://schemas.microsoft.com/office/drawing/2014/main" id="{4142D6C0-5E2E-7DC5-7CFB-A12395243091}"/>
                </a:ext>
              </a:extLst>
            </p:cNvPr>
            <p:cNvSpPr/>
            <p:nvPr/>
          </p:nvSpPr>
          <p:spPr>
            <a:xfrm>
              <a:off x="8465076" y="2634847"/>
              <a:ext cx="50090" cy="20938"/>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5;p44">
              <a:extLst>
                <a:ext uri="{FF2B5EF4-FFF2-40B4-BE49-F238E27FC236}">
                  <a16:creationId xmlns:a16="http://schemas.microsoft.com/office/drawing/2014/main" id="{A2F4E6E9-1C3C-6174-D385-DF563393A1F0}"/>
                </a:ext>
              </a:extLst>
            </p:cNvPr>
            <p:cNvSpPr/>
            <p:nvPr/>
          </p:nvSpPr>
          <p:spPr>
            <a:xfrm>
              <a:off x="8459858" y="2631043"/>
              <a:ext cx="43559" cy="1619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6;p44">
              <a:extLst>
                <a:ext uri="{FF2B5EF4-FFF2-40B4-BE49-F238E27FC236}">
                  <a16:creationId xmlns:a16="http://schemas.microsoft.com/office/drawing/2014/main" id="{CDDDA659-0FBD-6581-EF8B-D1D275A28D93}"/>
                </a:ext>
              </a:extLst>
            </p:cNvPr>
            <p:cNvSpPr/>
            <p:nvPr/>
          </p:nvSpPr>
          <p:spPr>
            <a:xfrm>
              <a:off x="7723594" y="2675377"/>
              <a:ext cx="719199" cy="828636"/>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7;p44">
              <a:extLst>
                <a:ext uri="{FF2B5EF4-FFF2-40B4-BE49-F238E27FC236}">
                  <a16:creationId xmlns:a16="http://schemas.microsoft.com/office/drawing/2014/main" id="{59608283-1A95-99F0-E78A-5395DB9BB884}"/>
                </a:ext>
              </a:extLst>
            </p:cNvPr>
            <p:cNvSpPr/>
            <p:nvPr/>
          </p:nvSpPr>
          <p:spPr>
            <a:xfrm>
              <a:off x="7980135" y="2565974"/>
              <a:ext cx="140911" cy="433876"/>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8;p44">
              <a:extLst>
                <a:ext uri="{FF2B5EF4-FFF2-40B4-BE49-F238E27FC236}">
                  <a16:creationId xmlns:a16="http://schemas.microsoft.com/office/drawing/2014/main" id="{17AB3599-3274-67FA-05B4-5046CE60D73E}"/>
                </a:ext>
              </a:extLst>
            </p:cNvPr>
            <p:cNvSpPr/>
            <p:nvPr/>
          </p:nvSpPr>
          <p:spPr>
            <a:xfrm>
              <a:off x="7781695" y="2495418"/>
              <a:ext cx="346791" cy="306867"/>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349;p44">
              <a:extLst>
                <a:ext uri="{FF2B5EF4-FFF2-40B4-BE49-F238E27FC236}">
                  <a16:creationId xmlns:a16="http://schemas.microsoft.com/office/drawing/2014/main" id="{96576F76-2211-506D-2E7A-8991861FCE90}"/>
                </a:ext>
              </a:extLst>
            </p:cNvPr>
            <p:cNvSpPr/>
            <p:nvPr/>
          </p:nvSpPr>
          <p:spPr>
            <a:xfrm>
              <a:off x="7955864" y="2721460"/>
              <a:ext cx="112130" cy="278389"/>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350;p44">
              <a:extLst>
                <a:ext uri="{FF2B5EF4-FFF2-40B4-BE49-F238E27FC236}">
                  <a16:creationId xmlns:a16="http://schemas.microsoft.com/office/drawing/2014/main" id="{75280A46-4F3E-AAB9-4377-2D188337E11B}"/>
                </a:ext>
              </a:extLst>
            </p:cNvPr>
            <p:cNvSpPr/>
            <p:nvPr/>
          </p:nvSpPr>
          <p:spPr>
            <a:xfrm>
              <a:off x="8067960" y="2721460"/>
              <a:ext cx="89812" cy="278389"/>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351;p44">
              <a:extLst>
                <a:ext uri="{FF2B5EF4-FFF2-40B4-BE49-F238E27FC236}">
                  <a16:creationId xmlns:a16="http://schemas.microsoft.com/office/drawing/2014/main" id="{9F3B31E0-D475-D77E-0851-4CC797B1AE0F}"/>
                </a:ext>
              </a:extLst>
            </p:cNvPr>
            <p:cNvSpPr/>
            <p:nvPr/>
          </p:nvSpPr>
          <p:spPr>
            <a:xfrm>
              <a:off x="8029484" y="2999814"/>
              <a:ext cx="40260" cy="504163"/>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352;p44">
              <a:extLst>
                <a:ext uri="{FF2B5EF4-FFF2-40B4-BE49-F238E27FC236}">
                  <a16:creationId xmlns:a16="http://schemas.microsoft.com/office/drawing/2014/main" id="{0A52429A-6D79-4969-6930-256AE6CC1EF1}"/>
                </a:ext>
              </a:extLst>
            </p:cNvPr>
            <p:cNvSpPr/>
            <p:nvPr/>
          </p:nvSpPr>
          <p:spPr>
            <a:xfrm>
              <a:off x="8035981" y="2767510"/>
              <a:ext cx="51167" cy="23233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353;p44">
              <a:extLst>
                <a:ext uri="{FF2B5EF4-FFF2-40B4-BE49-F238E27FC236}">
                  <a16:creationId xmlns:a16="http://schemas.microsoft.com/office/drawing/2014/main" id="{C09BC55E-4290-D5D0-228A-BEE7D1EE2791}"/>
                </a:ext>
              </a:extLst>
            </p:cNvPr>
            <p:cNvSpPr/>
            <p:nvPr/>
          </p:nvSpPr>
          <p:spPr>
            <a:xfrm>
              <a:off x="8073986" y="2609668"/>
              <a:ext cx="16023" cy="26290"/>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354;p44">
              <a:extLst>
                <a:ext uri="{FF2B5EF4-FFF2-40B4-BE49-F238E27FC236}">
                  <a16:creationId xmlns:a16="http://schemas.microsoft.com/office/drawing/2014/main" id="{7D4A0FC8-A36A-BCAD-475F-F9E2C528D93B}"/>
                </a:ext>
              </a:extLst>
            </p:cNvPr>
            <p:cNvGrpSpPr/>
            <p:nvPr/>
          </p:nvGrpSpPr>
          <p:grpSpPr>
            <a:xfrm>
              <a:off x="8043286" y="2603709"/>
              <a:ext cx="70792" cy="24944"/>
              <a:chOff x="8043286" y="2603709"/>
              <a:chExt cx="70792" cy="24944"/>
            </a:xfrm>
          </p:grpSpPr>
          <p:sp>
            <p:nvSpPr>
              <p:cNvPr id="1301" name="Google Shape;1355;p44">
                <a:extLst>
                  <a:ext uri="{FF2B5EF4-FFF2-40B4-BE49-F238E27FC236}">
                    <a16:creationId xmlns:a16="http://schemas.microsoft.com/office/drawing/2014/main" id="{8E51A4A8-6E46-DF6C-80CD-B071100CFC50}"/>
                  </a:ext>
                </a:extLst>
              </p:cNvPr>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56;p44">
                <a:extLst>
                  <a:ext uri="{FF2B5EF4-FFF2-40B4-BE49-F238E27FC236}">
                    <a16:creationId xmlns:a16="http://schemas.microsoft.com/office/drawing/2014/main" id="{C1139D21-F625-F163-F133-453498F761D6}"/>
                  </a:ext>
                </a:extLst>
              </p:cNvPr>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57;p44">
                <a:extLst>
                  <a:ext uri="{FF2B5EF4-FFF2-40B4-BE49-F238E27FC236}">
                    <a16:creationId xmlns:a16="http://schemas.microsoft.com/office/drawing/2014/main" id="{E87B63A3-2F5D-510C-3A80-C3A90C09A35D}"/>
                  </a:ext>
                </a:extLst>
              </p:cNvPr>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58;p44">
                <a:extLst>
                  <a:ext uri="{FF2B5EF4-FFF2-40B4-BE49-F238E27FC236}">
                    <a16:creationId xmlns:a16="http://schemas.microsoft.com/office/drawing/2014/main" id="{FE1DAE54-F444-A361-E1D3-05B02E50C5B5}"/>
                  </a:ext>
                </a:extLst>
              </p:cNvPr>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359;p44">
              <a:extLst>
                <a:ext uri="{FF2B5EF4-FFF2-40B4-BE49-F238E27FC236}">
                  <a16:creationId xmlns:a16="http://schemas.microsoft.com/office/drawing/2014/main" id="{5434282A-09D5-AD87-705D-8A40D2277110}"/>
                </a:ext>
              </a:extLst>
            </p:cNvPr>
            <p:cNvSpPr/>
            <p:nvPr/>
          </p:nvSpPr>
          <p:spPr>
            <a:xfrm>
              <a:off x="8041064" y="2605493"/>
              <a:ext cx="15855" cy="5622"/>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360;p44">
              <a:extLst>
                <a:ext uri="{FF2B5EF4-FFF2-40B4-BE49-F238E27FC236}">
                  <a16:creationId xmlns:a16="http://schemas.microsoft.com/office/drawing/2014/main" id="{6F4D53DA-DEC4-0A40-8A68-29B3C542122B}"/>
                </a:ext>
              </a:extLst>
            </p:cNvPr>
            <p:cNvSpPr/>
            <p:nvPr/>
          </p:nvSpPr>
          <p:spPr>
            <a:xfrm>
              <a:off x="8097280" y="2596910"/>
              <a:ext cx="16023" cy="4713"/>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361;p44">
              <a:extLst>
                <a:ext uri="{FF2B5EF4-FFF2-40B4-BE49-F238E27FC236}">
                  <a16:creationId xmlns:a16="http://schemas.microsoft.com/office/drawing/2014/main" id="{755B75B1-DD70-F49C-040E-9AFAFCFC2D02}"/>
                </a:ext>
              </a:extLst>
            </p:cNvPr>
            <p:cNvSpPr/>
            <p:nvPr/>
          </p:nvSpPr>
          <p:spPr>
            <a:xfrm>
              <a:off x="8075568" y="2641176"/>
              <a:ext cx="16495" cy="7035"/>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362;p44">
              <a:extLst>
                <a:ext uri="{FF2B5EF4-FFF2-40B4-BE49-F238E27FC236}">
                  <a16:creationId xmlns:a16="http://schemas.microsoft.com/office/drawing/2014/main" id="{5184DA13-D8B8-DB57-139D-C8D930DEC8BC}"/>
                </a:ext>
              </a:extLst>
            </p:cNvPr>
            <p:cNvGrpSpPr/>
            <p:nvPr/>
          </p:nvGrpSpPr>
          <p:grpSpPr>
            <a:xfrm>
              <a:off x="8006223" y="2594452"/>
              <a:ext cx="116405" cy="43728"/>
              <a:chOff x="8006223" y="2594452"/>
              <a:chExt cx="116405" cy="43728"/>
            </a:xfrm>
          </p:grpSpPr>
          <p:sp>
            <p:nvSpPr>
              <p:cNvPr id="1297" name="Google Shape;1363;p44">
                <a:extLst>
                  <a:ext uri="{FF2B5EF4-FFF2-40B4-BE49-F238E27FC236}">
                    <a16:creationId xmlns:a16="http://schemas.microsoft.com/office/drawing/2014/main" id="{E0B14CCA-5C7C-76E0-BC7E-85750F5F34DA}"/>
                  </a:ext>
                </a:extLst>
              </p:cNvPr>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364;p44">
                <a:extLst>
                  <a:ext uri="{FF2B5EF4-FFF2-40B4-BE49-F238E27FC236}">
                    <a16:creationId xmlns:a16="http://schemas.microsoft.com/office/drawing/2014/main" id="{4B12CE59-9A96-60D3-121F-3E15590AE70E}"/>
                  </a:ext>
                </a:extLst>
              </p:cNvPr>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365;p44">
                <a:extLst>
                  <a:ext uri="{FF2B5EF4-FFF2-40B4-BE49-F238E27FC236}">
                    <a16:creationId xmlns:a16="http://schemas.microsoft.com/office/drawing/2014/main" id="{8D7C0486-1FEF-C477-7A4F-662A67DA748D}"/>
                  </a:ext>
                </a:extLst>
              </p:cNvPr>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66;p44">
                <a:extLst>
                  <a:ext uri="{FF2B5EF4-FFF2-40B4-BE49-F238E27FC236}">
                    <a16:creationId xmlns:a16="http://schemas.microsoft.com/office/drawing/2014/main" id="{4C2FB018-7D5C-E12B-C4BD-B51CEA021ED6}"/>
                  </a:ext>
                </a:extLst>
              </p:cNvPr>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367;p44">
              <a:extLst>
                <a:ext uri="{FF2B5EF4-FFF2-40B4-BE49-F238E27FC236}">
                  <a16:creationId xmlns:a16="http://schemas.microsoft.com/office/drawing/2014/main" id="{04267DB3-08FC-2D1F-07CA-5BBD150A3B00}"/>
                </a:ext>
              </a:extLst>
            </p:cNvPr>
            <p:cNvSpPr/>
            <p:nvPr/>
          </p:nvSpPr>
          <p:spPr>
            <a:xfrm>
              <a:off x="7939101" y="3110631"/>
              <a:ext cx="108797" cy="76212"/>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368;p44">
              <a:extLst>
                <a:ext uri="{FF2B5EF4-FFF2-40B4-BE49-F238E27FC236}">
                  <a16:creationId xmlns:a16="http://schemas.microsoft.com/office/drawing/2014/main" id="{3E7CC994-8EFB-BA00-DD44-510ABB9016A1}"/>
                </a:ext>
              </a:extLst>
            </p:cNvPr>
            <p:cNvSpPr/>
            <p:nvPr/>
          </p:nvSpPr>
          <p:spPr>
            <a:xfrm>
              <a:off x="7976129" y="3142644"/>
              <a:ext cx="56553" cy="16023"/>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369;p44">
              <a:extLst>
                <a:ext uri="{FF2B5EF4-FFF2-40B4-BE49-F238E27FC236}">
                  <a16:creationId xmlns:a16="http://schemas.microsoft.com/office/drawing/2014/main" id="{F2878F25-A837-FFEE-B8C3-A4BF69715127}"/>
                </a:ext>
              </a:extLst>
            </p:cNvPr>
            <p:cNvSpPr/>
            <p:nvPr/>
          </p:nvSpPr>
          <p:spPr>
            <a:xfrm>
              <a:off x="7972965" y="3152911"/>
              <a:ext cx="61165" cy="16124"/>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370;p44">
              <a:extLst>
                <a:ext uri="{FF2B5EF4-FFF2-40B4-BE49-F238E27FC236}">
                  <a16:creationId xmlns:a16="http://schemas.microsoft.com/office/drawing/2014/main" id="{89167EBE-5EED-C1C8-29F6-9C50EDB5995C}"/>
                </a:ext>
              </a:extLst>
            </p:cNvPr>
            <p:cNvSpPr/>
            <p:nvPr/>
          </p:nvSpPr>
          <p:spPr>
            <a:xfrm>
              <a:off x="7971215" y="3164962"/>
              <a:ext cx="58943" cy="13802"/>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371;p44">
              <a:extLst>
                <a:ext uri="{FF2B5EF4-FFF2-40B4-BE49-F238E27FC236}">
                  <a16:creationId xmlns:a16="http://schemas.microsoft.com/office/drawing/2014/main" id="{0664C85A-BF51-9D17-144C-5FA0C96CB271}"/>
                </a:ext>
              </a:extLst>
            </p:cNvPr>
            <p:cNvSpPr/>
            <p:nvPr/>
          </p:nvSpPr>
          <p:spPr>
            <a:xfrm>
              <a:off x="7890492" y="3064581"/>
              <a:ext cx="63656" cy="85536"/>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372;p44">
              <a:extLst>
                <a:ext uri="{FF2B5EF4-FFF2-40B4-BE49-F238E27FC236}">
                  <a16:creationId xmlns:a16="http://schemas.microsoft.com/office/drawing/2014/main" id="{4706BA1E-01FA-A334-A0B2-407350EE0193}"/>
                </a:ext>
              </a:extLst>
            </p:cNvPr>
            <p:cNvSpPr/>
            <p:nvPr/>
          </p:nvSpPr>
          <p:spPr>
            <a:xfrm>
              <a:off x="7890492" y="3064581"/>
              <a:ext cx="65743" cy="87792"/>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373;p44">
              <a:extLst>
                <a:ext uri="{FF2B5EF4-FFF2-40B4-BE49-F238E27FC236}">
                  <a16:creationId xmlns:a16="http://schemas.microsoft.com/office/drawing/2014/main" id="{B34F786A-62E1-38CC-0B61-A4B73828F2FD}"/>
                </a:ext>
              </a:extLst>
            </p:cNvPr>
            <p:cNvGrpSpPr/>
            <p:nvPr/>
          </p:nvGrpSpPr>
          <p:grpSpPr>
            <a:xfrm>
              <a:off x="7554003" y="2113754"/>
              <a:ext cx="371330" cy="575021"/>
              <a:chOff x="7554003" y="2113754"/>
              <a:chExt cx="371330" cy="575021"/>
            </a:xfrm>
          </p:grpSpPr>
          <p:grpSp>
            <p:nvGrpSpPr>
              <p:cNvPr id="1260" name="Google Shape;1374;p44">
                <a:extLst>
                  <a:ext uri="{FF2B5EF4-FFF2-40B4-BE49-F238E27FC236}">
                    <a16:creationId xmlns:a16="http://schemas.microsoft.com/office/drawing/2014/main" id="{9A00D03B-1D8F-27E4-3787-C1B93E4B7569}"/>
                  </a:ext>
                </a:extLst>
              </p:cNvPr>
              <p:cNvGrpSpPr/>
              <p:nvPr/>
            </p:nvGrpSpPr>
            <p:grpSpPr>
              <a:xfrm>
                <a:off x="7650277" y="2113754"/>
                <a:ext cx="186558" cy="544556"/>
                <a:chOff x="7650277" y="2113754"/>
                <a:chExt cx="186558" cy="544556"/>
              </a:xfrm>
            </p:grpSpPr>
            <p:sp>
              <p:nvSpPr>
                <p:cNvPr id="1294" name="Google Shape;1375;p44">
                  <a:extLst>
                    <a:ext uri="{FF2B5EF4-FFF2-40B4-BE49-F238E27FC236}">
                      <a16:creationId xmlns:a16="http://schemas.microsoft.com/office/drawing/2014/main" id="{1C9C493E-7D95-CC0A-1388-468F2326D717}"/>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376;p44">
                  <a:extLst>
                    <a:ext uri="{FF2B5EF4-FFF2-40B4-BE49-F238E27FC236}">
                      <a16:creationId xmlns:a16="http://schemas.microsoft.com/office/drawing/2014/main" id="{F9D34CAE-6013-9532-0671-2013BB1B6D69}"/>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377;p44">
                  <a:extLst>
                    <a:ext uri="{FF2B5EF4-FFF2-40B4-BE49-F238E27FC236}">
                      <a16:creationId xmlns:a16="http://schemas.microsoft.com/office/drawing/2014/main" id="{66B5E59D-E86E-725E-7AD5-B74A46CD5B39}"/>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378;p44">
                <a:extLst>
                  <a:ext uri="{FF2B5EF4-FFF2-40B4-BE49-F238E27FC236}">
                    <a16:creationId xmlns:a16="http://schemas.microsoft.com/office/drawing/2014/main" id="{90E7EE8B-5D40-D7F5-C05E-DAA8C2A8F94B}"/>
                  </a:ext>
                </a:extLst>
              </p:cNvPr>
              <p:cNvGrpSpPr/>
              <p:nvPr/>
            </p:nvGrpSpPr>
            <p:grpSpPr>
              <a:xfrm>
                <a:off x="7682425" y="2230764"/>
                <a:ext cx="122262" cy="310535"/>
                <a:chOff x="7682425" y="2230764"/>
                <a:chExt cx="122262" cy="310535"/>
              </a:xfrm>
            </p:grpSpPr>
            <p:sp>
              <p:nvSpPr>
                <p:cNvPr id="1288" name="Google Shape;1379;p44">
                  <a:extLst>
                    <a:ext uri="{FF2B5EF4-FFF2-40B4-BE49-F238E27FC236}">
                      <a16:creationId xmlns:a16="http://schemas.microsoft.com/office/drawing/2014/main" id="{845E4272-7385-A207-1A92-7B68EDEC2C68}"/>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380;p44">
                  <a:extLst>
                    <a:ext uri="{FF2B5EF4-FFF2-40B4-BE49-F238E27FC236}">
                      <a16:creationId xmlns:a16="http://schemas.microsoft.com/office/drawing/2014/main" id="{1A23DEE1-5629-C830-3413-EC09C860B384}"/>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381;p44">
                  <a:extLst>
                    <a:ext uri="{FF2B5EF4-FFF2-40B4-BE49-F238E27FC236}">
                      <a16:creationId xmlns:a16="http://schemas.microsoft.com/office/drawing/2014/main" id="{C55F15B3-3ED1-EA81-F518-5ECA3E1772E4}"/>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382;p44">
                  <a:extLst>
                    <a:ext uri="{FF2B5EF4-FFF2-40B4-BE49-F238E27FC236}">
                      <a16:creationId xmlns:a16="http://schemas.microsoft.com/office/drawing/2014/main" id="{95CECBF2-350D-FBB3-B271-759EB918E5CB}"/>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383;p44">
                  <a:extLst>
                    <a:ext uri="{FF2B5EF4-FFF2-40B4-BE49-F238E27FC236}">
                      <a16:creationId xmlns:a16="http://schemas.microsoft.com/office/drawing/2014/main" id="{1DCA5762-1624-4444-2E1F-5036E63DBAA6}"/>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384;p44">
                  <a:extLst>
                    <a:ext uri="{FF2B5EF4-FFF2-40B4-BE49-F238E27FC236}">
                      <a16:creationId xmlns:a16="http://schemas.microsoft.com/office/drawing/2014/main" id="{063C8E78-63CF-2499-D23D-F16A8FD50943}"/>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385;p44">
                <a:extLst>
                  <a:ext uri="{FF2B5EF4-FFF2-40B4-BE49-F238E27FC236}">
                    <a16:creationId xmlns:a16="http://schemas.microsoft.com/office/drawing/2014/main" id="{31294C71-F792-7AAE-0C79-97E8D7C25184}"/>
                  </a:ext>
                </a:extLst>
              </p:cNvPr>
              <p:cNvGrpSpPr/>
              <p:nvPr/>
            </p:nvGrpSpPr>
            <p:grpSpPr>
              <a:xfrm>
                <a:off x="7682425" y="2230764"/>
                <a:ext cx="110379" cy="310535"/>
                <a:chOff x="7682425" y="2230764"/>
                <a:chExt cx="110379" cy="310535"/>
              </a:xfrm>
            </p:grpSpPr>
            <p:sp>
              <p:nvSpPr>
                <p:cNvPr id="1282" name="Google Shape;1386;p44">
                  <a:extLst>
                    <a:ext uri="{FF2B5EF4-FFF2-40B4-BE49-F238E27FC236}">
                      <a16:creationId xmlns:a16="http://schemas.microsoft.com/office/drawing/2014/main" id="{541AB559-86A7-B192-7FEA-3CF6C8754D6F}"/>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387;p44">
                  <a:extLst>
                    <a:ext uri="{FF2B5EF4-FFF2-40B4-BE49-F238E27FC236}">
                      <a16:creationId xmlns:a16="http://schemas.microsoft.com/office/drawing/2014/main" id="{0A3994FB-B99C-6A01-1BC3-FFED71568E44}"/>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388;p44">
                  <a:extLst>
                    <a:ext uri="{FF2B5EF4-FFF2-40B4-BE49-F238E27FC236}">
                      <a16:creationId xmlns:a16="http://schemas.microsoft.com/office/drawing/2014/main" id="{D3F83EC7-113C-49AC-48ED-3F933E8F38A0}"/>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389;p44">
                  <a:extLst>
                    <a:ext uri="{FF2B5EF4-FFF2-40B4-BE49-F238E27FC236}">
                      <a16:creationId xmlns:a16="http://schemas.microsoft.com/office/drawing/2014/main" id="{689580CA-D1B9-9897-7A73-5DB2F5DB168F}"/>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390;p44">
                  <a:extLst>
                    <a:ext uri="{FF2B5EF4-FFF2-40B4-BE49-F238E27FC236}">
                      <a16:creationId xmlns:a16="http://schemas.microsoft.com/office/drawing/2014/main" id="{00103DDE-5630-28D2-99C5-2F11650C02FC}"/>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391;p44">
                  <a:extLst>
                    <a:ext uri="{FF2B5EF4-FFF2-40B4-BE49-F238E27FC236}">
                      <a16:creationId xmlns:a16="http://schemas.microsoft.com/office/drawing/2014/main" id="{38516E28-0BED-7E1A-086C-51DFAE6C090A}"/>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392;p44">
                <a:extLst>
                  <a:ext uri="{FF2B5EF4-FFF2-40B4-BE49-F238E27FC236}">
                    <a16:creationId xmlns:a16="http://schemas.microsoft.com/office/drawing/2014/main" id="{048A42D3-BA41-36A9-1851-BE88E9B494D5}"/>
                  </a:ext>
                </a:extLst>
              </p:cNvPr>
              <p:cNvGrpSpPr/>
              <p:nvPr/>
            </p:nvGrpSpPr>
            <p:grpSpPr>
              <a:xfrm>
                <a:off x="7650277" y="2113754"/>
                <a:ext cx="186558" cy="544557"/>
                <a:chOff x="7650277" y="2113754"/>
                <a:chExt cx="186558" cy="544557"/>
              </a:xfrm>
            </p:grpSpPr>
            <p:sp>
              <p:nvSpPr>
                <p:cNvPr id="1280" name="Google Shape;1393;p44">
                  <a:extLst>
                    <a:ext uri="{FF2B5EF4-FFF2-40B4-BE49-F238E27FC236}">
                      <a16:creationId xmlns:a16="http://schemas.microsoft.com/office/drawing/2014/main" id="{086A12B4-8238-D34E-24C0-0634F3C7AC2F}"/>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394;p44">
                  <a:extLst>
                    <a:ext uri="{FF2B5EF4-FFF2-40B4-BE49-F238E27FC236}">
                      <a16:creationId xmlns:a16="http://schemas.microsoft.com/office/drawing/2014/main" id="{9D693692-2E0D-78C9-CBD7-102D022EAFAC}"/>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395;p44">
                <a:extLst>
                  <a:ext uri="{FF2B5EF4-FFF2-40B4-BE49-F238E27FC236}">
                    <a16:creationId xmlns:a16="http://schemas.microsoft.com/office/drawing/2014/main" id="{4D4BC1C6-E772-E824-2F0A-9A94AAFE7337}"/>
                  </a:ext>
                </a:extLst>
              </p:cNvPr>
              <p:cNvGrpSpPr/>
              <p:nvPr/>
            </p:nvGrpSpPr>
            <p:grpSpPr>
              <a:xfrm>
                <a:off x="7554003" y="2175659"/>
                <a:ext cx="371330" cy="513115"/>
                <a:chOff x="7554003" y="2175659"/>
                <a:chExt cx="371330" cy="513115"/>
              </a:xfrm>
            </p:grpSpPr>
            <p:sp>
              <p:nvSpPr>
                <p:cNvPr id="1265" name="Google Shape;1396;p44">
                  <a:extLst>
                    <a:ext uri="{FF2B5EF4-FFF2-40B4-BE49-F238E27FC236}">
                      <a16:creationId xmlns:a16="http://schemas.microsoft.com/office/drawing/2014/main" id="{B1CF76A3-9F3D-77AD-9EB9-FB16EFAD33DE}"/>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397;p44">
                  <a:extLst>
                    <a:ext uri="{FF2B5EF4-FFF2-40B4-BE49-F238E27FC236}">
                      <a16:creationId xmlns:a16="http://schemas.microsoft.com/office/drawing/2014/main" id="{485D8F77-2569-50C1-7003-6991402ACE39}"/>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398;p44">
                  <a:extLst>
                    <a:ext uri="{FF2B5EF4-FFF2-40B4-BE49-F238E27FC236}">
                      <a16:creationId xmlns:a16="http://schemas.microsoft.com/office/drawing/2014/main" id="{2F74ECE4-3ED8-5B5D-7F8B-6BC37DE1FE5C}"/>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399;p44">
                  <a:extLst>
                    <a:ext uri="{FF2B5EF4-FFF2-40B4-BE49-F238E27FC236}">
                      <a16:creationId xmlns:a16="http://schemas.microsoft.com/office/drawing/2014/main" id="{1F059943-25E4-9D37-2C43-C22190887A73}"/>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400;p44">
                  <a:extLst>
                    <a:ext uri="{FF2B5EF4-FFF2-40B4-BE49-F238E27FC236}">
                      <a16:creationId xmlns:a16="http://schemas.microsoft.com/office/drawing/2014/main" id="{D63B428F-DD02-A1D2-BB58-364E5591F166}"/>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401;p44">
                  <a:extLst>
                    <a:ext uri="{FF2B5EF4-FFF2-40B4-BE49-F238E27FC236}">
                      <a16:creationId xmlns:a16="http://schemas.microsoft.com/office/drawing/2014/main" id="{1C157BF0-ADCA-E484-487B-6F050191CD23}"/>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402;p44">
                  <a:extLst>
                    <a:ext uri="{FF2B5EF4-FFF2-40B4-BE49-F238E27FC236}">
                      <a16:creationId xmlns:a16="http://schemas.microsoft.com/office/drawing/2014/main" id="{BA7BB718-4457-B9EB-A9C6-3C5B6F448AE7}"/>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403;p44">
                  <a:extLst>
                    <a:ext uri="{FF2B5EF4-FFF2-40B4-BE49-F238E27FC236}">
                      <a16:creationId xmlns:a16="http://schemas.microsoft.com/office/drawing/2014/main" id="{2E7A0007-744A-4120-26E1-5FF046E8BCB1}"/>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404;p44">
                  <a:extLst>
                    <a:ext uri="{FF2B5EF4-FFF2-40B4-BE49-F238E27FC236}">
                      <a16:creationId xmlns:a16="http://schemas.microsoft.com/office/drawing/2014/main" id="{79671902-E522-1CB5-2CCA-1EDC50B0E4C0}"/>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405;p44">
                  <a:extLst>
                    <a:ext uri="{FF2B5EF4-FFF2-40B4-BE49-F238E27FC236}">
                      <a16:creationId xmlns:a16="http://schemas.microsoft.com/office/drawing/2014/main" id="{5F58FF2C-F596-6B99-9F2E-0D49704B9CD1}"/>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406;p44">
                  <a:extLst>
                    <a:ext uri="{FF2B5EF4-FFF2-40B4-BE49-F238E27FC236}">
                      <a16:creationId xmlns:a16="http://schemas.microsoft.com/office/drawing/2014/main" id="{5FC0C533-C66F-E4C5-ED28-0E136F526EA4}"/>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407;p44">
                  <a:extLst>
                    <a:ext uri="{FF2B5EF4-FFF2-40B4-BE49-F238E27FC236}">
                      <a16:creationId xmlns:a16="http://schemas.microsoft.com/office/drawing/2014/main" id="{FFFAA497-1CD5-76A8-A5D6-7A95A7ED59A1}"/>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408;p44">
                  <a:extLst>
                    <a:ext uri="{FF2B5EF4-FFF2-40B4-BE49-F238E27FC236}">
                      <a16:creationId xmlns:a16="http://schemas.microsoft.com/office/drawing/2014/main" id="{C58BB850-3E52-774B-ACDA-C96A4BE8B0B8}"/>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409;p44">
                  <a:extLst>
                    <a:ext uri="{FF2B5EF4-FFF2-40B4-BE49-F238E27FC236}">
                      <a16:creationId xmlns:a16="http://schemas.microsoft.com/office/drawing/2014/main" id="{7EE7D988-3B4D-631D-D05A-2FAFC174014D}"/>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410;p44">
                  <a:extLst>
                    <a:ext uri="{FF2B5EF4-FFF2-40B4-BE49-F238E27FC236}">
                      <a16:creationId xmlns:a16="http://schemas.microsoft.com/office/drawing/2014/main" id="{81497C02-E609-1D74-54B1-2289B7172599}"/>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0" name="Google Shape;1411;p44">
              <a:extLst>
                <a:ext uri="{FF2B5EF4-FFF2-40B4-BE49-F238E27FC236}">
                  <a16:creationId xmlns:a16="http://schemas.microsoft.com/office/drawing/2014/main" id="{656D7C37-3990-6FF6-20EF-7BF95C40E2D8}"/>
                </a:ext>
              </a:extLst>
            </p:cNvPr>
            <p:cNvGrpSpPr/>
            <p:nvPr/>
          </p:nvGrpSpPr>
          <p:grpSpPr>
            <a:xfrm>
              <a:off x="8389098" y="2332149"/>
              <a:ext cx="177533" cy="274917"/>
              <a:chOff x="7554003" y="2113754"/>
              <a:chExt cx="371330" cy="575021"/>
            </a:xfrm>
          </p:grpSpPr>
          <p:grpSp>
            <p:nvGrpSpPr>
              <p:cNvPr id="1223" name="Google Shape;1412;p44">
                <a:extLst>
                  <a:ext uri="{FF2B5EF4-FFF2-40B4-BE49-F238E27FC236}">
                    <a16:creationId xmlns:a16="http://schemas.microsoft.com/office/drawing/2014/main" id="{85259826-B700-9F9F-DFA4-33B98FB2E0A6}"/>
                  </a:ext>
                </a:extLst>
              </p:cNvPr>
              <p:cNvGrpSpPr/>
              <p:nvPr/>
            </p:nvGrpSpPr>
            <p:grpSpPr>
              <a:xfrm>
                <a:off x="7650277" y="2113754"/>
                <a:ext cx="186558" cy="544556"/>
                <a:chOff x="7650277" y="2113754"/>
                <a:chExt cx="186558" cy="544556"/>
              </a:xfrm>
            </p:grpSpPr>
            <p:sp>
              <p:nvSpPr>
                <p:cNvPr id="1257" name="Google Shape;1413;p44">
                  <a:extLst>
                    <a:ext uri="{FF2B5EF4-FFF2-40B4-BE49-F238E27FC236}">
                      <a16:creationId xmlns:a16="http://schemas.microsoft.com/office/drawing/2014/main" id="{BF0A6415-7074-CFBE-56DE-B043442EEC70}"/>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414;p44">
                  <a:extLst>
                    <a:ext uri="{FF2B5EF4-FFF2-40B4-BE49-F238E27FC236}">
                      <a16:creationId xmlns:a16="http://schemas.microsoft.com/office/drawing/2014/main" id="{43D6342B-CB8B-8F64-399C-7E73C47C17A8}"/>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415;p44">
                  <a:extLst>
                    <a:ext uri="{FF2B5EF4-FFF2-40B4-BE49-F238E27FC236}">
                      <a16:creationId xmlns:a16="http://schemas.microsoft.com/office/drawing/2014/main" id="{3EC120DA-90DE-04ED-7053-DBEC320E2C9E}"/>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416;p44">
                <a:extLst>
                  <a:ext uri="{FF2B5EF4-FFF2-40B4-BE49-F238E27FC236}">
                    <a16:creationId xmlns:a16="http://schemas.microsoft.com/office/drawing/2014/main" id="{8CEF5947-DF76-8127-90D7-E54D99248C90}"/>
                  </a:ext>
                </a:extLst>
              </p:cNvPr>
              <p:cNvGrpSpPr/>
              <p:nvPr/>
            </p:nvGrpSpPr>
            <p:grpSpPr>
              <a:xfrm>
                <a:off x="7682425" y="2230764"/>
                <a:ext cx="122262" cy="310535"/>
                <a:chOff x="7682425" y="2230764"/>
                <a:chExt cx="122262" cy="310535"/>
              </a:xfrm>
            </p:grpSpPr>
            <p:sp>
              <p:nvSpPr>
                <p:cNvPr id="1251" name="Google Shape;1417;p44">
                  <a:extLst>
                    <a:ext uri="{FF2B5EF4-FFF2-40B4-BE49-F238E27FC236}">
                      <a16:creationId xmlns:a16="http://schemas.microsoft.com/office/drawing/2014/main" id="{42736D75-7C32-8248-A88A-04B256968C88}"/>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418;p44">
                  <a:extLst>
                    <a:ext uri="{FF2B5EF4-FFF2-40B4-BE49-F238E27FC236}">
                      <a16:creationId xmlns:a16="http://schemas.microsoft.com/office/drawing/2014/main" id="{4D411EE3-6C22-B043-15EC-2B80814F8E73}"/>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419;p44">
                  <a:extLst>
                    <a:ext uri="{FF2B5EF4-FFF2-40B4-BE49-F238E27FC236}">
                      <a16:creationId xmlns:a16="http://schemas.microsoft.com/office/drawing/2014/main" id="{7F084FE0-76F3-8A36-45A5-E73A39C07334}"/>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420;p44">
                  <a:extLst>
                    <a:ext uri="{FF2B5EF4-FFF2-40B4-BE49-F238E27FC236}">
                      <a16:creationId xmlns:a16="http://schemas.microsoft.com/office/drawing/2014/main" id="{58E268BE-80AB-5D58-9204-129A5AE770BF}"/>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421;p44">
                  <a:extLst>
                    <a:ext uri="{FF2B5EF4-FFF2-40B4-BE49-F238E27FC236}">
                      <a16:creationId xmlns:a16="http://schemas.microsoft.com/office/drawing/2014/main" id="{D303EACE-18E9-F447-2585-E37B76C5C1D3}"/>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422;p44">
                  <a:extLst>
                    <a:ext uri="{FF2B5EF4-FFF2-40B4-BE49-F238E27FC236}">
                      <a16:creationId xmlns:a16="http://schemas.microsoft.com/office/drawing/2014/main" id="{A48DA427-5BF3-DD71-E577-48AC3C1088F7}"/>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423;p44">
                <a:extLst>
                  <a:ext uri="{FF2B5EF4-FFF2-40B4-BE49-F238E27FC236}">
                    <a16:creationId xmlns:a16="http://schemas.microsoft.com/office/drawing/2014/main" id="{B2A8882D-405A-9D4C-44FD-FF5A4E9AF60E}"/>
                  </a:ext>
                </a:extLst>
              </p:cNvPr>
              <p:cNvGrpSpPr/>
              <p:nvPr/>
            </p:nvGrpSpPr>
            <p:grpSpPr>
              <a:xfrm>
                <a:off x="7682425" y="2230764"/>
                <a:ext cx="110379" cy="310535"/>
                <a:chOff x="7682425" y="2230764"/>
                <a:chExt cx="110379" cy="310535"/>
              </a:xfrm>
            </p:grpSpPr>
            <p:sp>
              <p:nvSpPr>
                <p:cNvPr id="1245" name="Google Shape;1424;p44">
                  <a:extLst>
                    <a:ext uri="{FF2B5EF4-FFF2-40B4-BE49-F238E27FC236}">
                      <a16:creationId xmlns:a16="http://schemas.microsoft.com/office/drawing/2014/main" id="{7ABED0C5-2383-5B23-CEF5-B4207E77DC6B}"/>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425;p44">
                  <a:extLst>
                    <a:ext uri="{FF2B5EF4-FFF2-40B4-BE49-F238E27FC236}">
                      <a16:creationId xmlns:a16="http://schemas.microsoft.com/office/drawing/2014/main" id="{2365905A-1C6A-78F3-5F3E-88B46595DD7E}"/>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426;p44">
                  <a:extLst>
                    <a:ext uri="{FF2B5EF4-FFF2-40B4-BE49-F238E27FC236}">
                      <a16:creationId xmlns:a16="http://schemas.microsoft.com/office/drawing/2014/main" id="{51F1F200-F649-F976-31D7-0496F6D95503}"/>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427;p44">
                  <a:extLst>
                    <a:ext uri="{FF2B5EF4-FFF2-40B4-BE49-F238E27FC236}">
                      <a16:creationId xmlns:a16="http://schemas.microsoft.com/office/drawing/2014/main" id="{70866577-7ECC-9A4B-3565-ECF3F38F0470}"/>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428;p44">
                  <a:extLst>
                    <a:ext uri="{FF2B5EF4-FFF2-40B4-BE49-F238E27FC236}">
                      <a16:creationId xmlns:a16="http://schemas.microsoft.com/office/drawing/2014/main" id="{784331F3-23B9-561A-8136-6348277CD3CA}"/>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429;p44">
                  <a:extLst>
                    <a:ext uri="{FF2B5EF4-FFF2-40B4-BE49-F238E27FC236}">
                      <a16:creationId xmlns:a16="http://schemas.microsoft.com/office/drawing/2014/main" id="{3E11E893-1DAF-F378-5BE8-19C72D56E34B}"/>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430;p44">
                <a:extLst>
                  <a:ext uri="{FF2B5EF4-FFF2-40B4-BE49-F238E27FC236}">
                    <a16:creationId xmlns:a16="http://schemas.microsoft.com/office/drawing/2014/main" id="{9857CC33-EACC-B01E-4457-B1B0A8BCC9C2}"/>
                  </a:ext>
                </a:extLst>
              </p:cNvPr>
              <p:cNvGrpSpPr/>
              <p:nvPr/>
            </p:nvGrpSpPr>
            <p:grpSpPr>
              <a:xfrm>
                <a:off x="7650277" y="2113754"/>
                <a:ext cx="186558" cy="544557"/>
                <a:chOff x="7650277" y="2113754"/>
                <a:chExt cx="186558" cy="544557"/>
              </a:xfrm>
            </p:grpSpPr>
            <p:sp>
              <p:nvSpPr>
                <p:cNvPr id="1243" name="Google Shape;1431;p44">
                  <a:extLst>
                    <a:ext uri="{FF2B5EF4-FFF2-40B4-BE49-F238E27FC236}">
                      <a16:creationId xmlns:a16="http://schemas.microsoft.com/office/drawing/2014/main" id="{01AF6E52-08A7-8F97-849F-3A08D560CB8D}"/>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432;p44">
                  <a:extLst>
                    <a:ext uri="{FF2B5EF4-FFF2-40B4-BE49-F238E27FC236}">
                      <a16:creationId xmlns:a16="http://schemas.microsoft.com/office/drawing/2014/main" id="{FBB4BF27-3864-F1AE-E5C8-FCF5A13750DF}"/>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433;p44">
                <a:extLst>
                  <a:ext uri="{FF2B5EF4-FFF2-40B4-BE49-F238E27FC236}">
                    <a16:creationId xmlns:a16="http://schemas.microsoft.com/office/drawing/2014/main" id="{A981F6B6-F943-1822-3C97-88D86D176194}"/>
                  </a:ext>
                </a:extLst>
              </p:cNvPr>
              <p:cNvGrpSpPr/>
              <p:nvPr/>
            </p:nvGrpSpPr>
            <p:grpSpPr>
              <a:xfrm>
                <a:off x="7554003" y="2175659"/>
                <a:ext cx="371330" cy="513115"/>
                <a:chOff x="7554003" y="2175659"/>
                <a:chExt cx="371330" cy="513115"/>
              </a:xfrm>
            </p:grpSpPr>
            <p:sp>
              <p:nvSpPr>
                <p:cNvPr id="1228" name="Google Shape;1434;p44">
                  <a:extLst>
                    <a:ext uri="{FF2B5EF4-FFF2-40B4-BE49-F238E27FC236}">
                      <a16:creationId xmlns:a16="http://schemas.microsoft.com/office/drawing/2014/main" id="{B7043333-160E-4235-B3BD-B37CF1C64B6D}"/>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435;p44">
                  <a:extLst>
                    <a:ext uri="{FF2B5EF4-FFF2-40B4-BE49-F238E27FC236}">
                      <a16:creationId xmlns:a16="http://schemas.microsoft.com/office/drawing/2014/main" id="{385899A7-E09C-678F-613D-9F01A6B4C30D}"/>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436;p44">
                  <a:extLst>
                    <a:ext uri="{FF2B5EF4-FFF2-40B4-BE49-F238E27FC236}">
                      <a16:creationId xmlns:a16="http://schemas.microsoft.com/office/drawing/2014/main" id="{5C57597B-E0F7-5C95-3A76-B7C78F44B072}"/>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437;p44">
                  <a:extLst>
                    <a:ext uri="{FF2B5EF4-FFF2-40B4-BE49-F238E27FC236}">
                      <a16:creationId xmlns:a16="http://schemas.microsoft.com/office/drawing/2014/main" id="{3CB0A947-F485-6B78-36F2-43B160D6DB09}"/>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438;p44">
                  <a:extLst>
                    <a:ext uri="{FF2B5EF4-FFF2-40B4-BE49-F238E27FC236}">
                      <a16:creationId xmlns:a16="http://schemas.microsoft.com/office/drawing/2014/main" id="{5613EB9F-9F25-30E9-B5F4-E53FC5271572}"/>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439;p44">
                  <a:extLst>
                    <a:ext uri="{FF2B5EF4-FFF2-40B4-BE49-F238E27FC236}">
                      <a16:creationId xmlns:a16="http://schemas.microsoft.com/office/drawing/2014/main" id="{74AC934D-2D8B-34A0-2787-2D109238D8F6}"/>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440;p44">
                  <a:extLst>
                    <a:ext uri="{FF2B5EF4-FFF2-40B4-BE49-F238E27FC236}">
                      <a16:creationId xmlns:a16="http://schemas.microsoft.com/office/drawing/2014/main" id="{619A814D-6980-01E7-F0F3-DBDDE26FC95A}"/>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441;p44">
                  <a:extLst>
                    <a:ext uri="{FF2B5EF4-FFF2-40B4-BE49-F238E27FC236}">
                      <a16:creationId xmlns:a16="http://schemas.microsoft.com/office/drawing/2014/main" id="{09313E42-6809-E81A-9F07-79A569593C57}"/>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442;p44">
                  <a:extLst>
                    <a:ext uri="{FF2B5EF4-FFF2-40B4-BE49-F238E27FC236}">
                      <a16:creationId xmlns:a16="http://schemas.microsoft.com/office/drawing/2014/main" id="{DA72122E-45F1-822C-2A1D-AD4F49462AB4}"/>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443;p44">
                  <a:extLst>
                    <a:ext uri="{FF2B5EF4-FFF2-40B4-BE49-F238E27FC236}">
                      <a16:creationId xmlns:a16="http://schemas.microsoft.com/office/drawing/2014/main" id="{3BD7FC28-4A78-5236-42EE-415FFA5AF2A5}"/>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444;p44">
                  <a:extLst>
                    <a:ext uri="{FF2B5EF4-FFF2-40B4-BE49-F238E27FC236}">
                      <a16:creationId xmlns:a16="http://schemas.microsoft.com/office/drawing/2014/main" id="{B5BA4C4B-3679-24D6-C63E-C85BB45479F5}"/>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445;p44">
                  <a:extLst>
                    <a:ext uri="{FF2B5EF4-FFF2-40B4-BE49-F238E27FC236}">
                      <a16:creationId xmlns:a16="http://schemas.microsoft.com/office/drawing/2014/main" id="{139714CF-3D1F-AA99-A445-13BFE89BD7E2}"/>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446;p44">
                  <a:extLst>
                    <a:ext uri="{FF2B5EF4-FFF2-40B4-BE49-F238E27FC236}">
                      <a16:creationId xmlns:a16="http://schemas.microsoft.com/office/drawing/2014/main" id="{49928D0B-1C6A-BBD6-C4EB-4CDBF39E73D9}"/>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447;p44">
                  <a:extLst>
                    <a:ext uri="{FF2B5EF4-FFF2-40B4-BE49-F238E27FC236}">
                      <a16:creationId xmlns:a16="http://schemas.microsoft.com/office/drawing/2014/main" id="{4F85DED4-9912-91D2-6744-B2D83682D727}"/>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448;p44">
                  <a:extLst>
                    <a:ext uri="{FF2B5EF4-FFF2-40B4-BE49-F238E27FC236}">
                      <a16:creationId xmlns:a16="http://schemas.microsoft.com/office/drawing/2014/main" id="{BF8E7DA9-4F44-E7F4-5859-9F4F69A854D9}"/>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1" name="Google Shape;1449;p44">
              <a:extLst>
                <a:ext uri="{FF2B5EF4-FFF2-40B4-BE49-F238E27FC236}">
                  <a16:creationId xmlns:a16="http://schemas.microsoft.com/office/drawing/2014/main" id="{7F1EF068-0567-28AF-3F4B-6E949573B417}"/>
                </a:ext>
              </a:extLst>
            </p:cNvPr>
            <p:cNvGrpSpPr/>
            <p:nvPr/>
          </p:nvGrpSpPr>
          <p:grpSpPr>
            <a:xfrm>
              <a:off x="6964523" y="2501674"/>
              <a:ext cx="177533" cy="274917"/>
              <a:chOff x="7554003" y="2113754"/>
              <a:chExt cx="371330" cy="575021"/>
            </a:xfrm>
          </p:grpSpPr>
          <p:grpSp>
            <p:nvGrpSpPr>
              <p:cNvPr id="1212" name="Google Shape;1450;p44">
                <a:extLst>
                  <a:ext uri="{FF2B5EF4-FFF2-40B4-BE49-F238E27FC236}">
                    <a16:creationId xmlns:a16="http://schemas.microsoft.com/office/drawing/2014/main" id="{343BE930-1B01-BF0C-81A1-3F20DA814C1E}"/>
                  </a:ext>
                </a:extLst>
              </p:cNvPr>
              <p:cNvGrpSpPr/>
              <p:nvPr/>
            </p:nvGrpSpPr>
            <p:grpSpPr>
              <a:xfrm>
                <a:off x="7650277" y="2113754"/>
                <a:ext cx="186558" cy="544556"/>
                <a:chOff x="7650277" y="2113754"/>
                <a:chExt cx="186558" cy="544556"/>
              </a:xfrm>
            </p:grpSpPr>
            <p:sp>
              <p:nvSpPr>
                <p:cNvPr id="1220" name="Google Shape;1451;p44">
                  <a:extLst>
                    <a:ext uri="{FF2B5EF4-FFF2-40B4-BE49-F238E27FC236}">
                      <a16:creationId xmlns:a16="http://schemas.microsoft.com/office/drawing/2014/main" id="{7FA72E44-19B3-EECB-2CD3-6DDF87D278D8}"/>
                    </a:ext>
                  </a:extLst>
                </p:cNvPr>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452;p44">
                  <a:extLst>
                    <a:ext uri="{FF2B5EF4-FFF2-40B4-BE49-F238E27FC236}">
                      <a16:creationId xmlns:a16="http://schemas.microsoft.com/office/drawing/2014/main" id="{7B9AED41-2991-9617-0024-79AEC3ED51A3}"/>
                    </a:ext>
                  </a:extLst>
                </p:cNvPr>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453;p44">
                  <a:extLst>
                    <a:ext uri="{FF2B5EF4-FFF2-40B4-BE49-F238E27FC236}">
                      <a16:creationId xmlns:a16="http://schemas.microsoft.com/office/drawing/2014/main" id="{AF5B77F6-896B-317B-CBCF-F41066557893}"/>
                    </a:ext>
                  </a:extLst>
                </p:cNvPr>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454;p44">
                <a:extLst>
                  <a:ext uri="{FF2B5EF4-FFF2-40B4-BE49-F238E27FC236}">
                    <a16:creationId xmlns:a16="http://schemas.microsoft.com/office/drawing/2014/main" id="{ECDC4B53-C040-0D62-A8F2-883E5413A390}"/>
                  </a:ext>
                </a:extLst>
              </p:cNvPr>
              <p:cNvGrpSpPr/>
              <p:nvPr/>
            </p:nvGrpSpPr>
            <p:grpSpPr>
              <a:xfrm>
                <a:off x="7682425" y="2230764"/>
                <a:ext cx="122262" cy="310535"/>
                <a:chOff x="7682425" y="2230764"/>
                <a:chExt cx="122262" cy="310535"/>
              </a:xfrm>
            </p:grpSpPr>
            <p:sp>
              <p:nvSpPr>
                <p:cNvPr id="1112" name="Google Shape;1455;p44">
                  <a:extLst>
                    <a:ext uri="{FF2B5EF4-FFF2-40B4-BE49-F238E27FC236}">
                      <a16:creationId xmlns:a16="http://schemas.microsoft.com/office/drawing/2014/main" id="{64D33E2C-1B46-75CC-C480-1B709D547F9A}"/>
                    </a:ext>
                  </a:extLst>
                </p:cNvPr>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456;p44">
                  <a:extLst>
                    <a:ext uri="{FF2B5EF4-FFF2-40B4-BE49-F238E27FC236}">
                      <a16:creationId xmlns:a16="http://schemas.microsoft.com/office/drawing/2014/main" id="{D1CCF7F8-0871-BC9B-F771-672CE70835C7}"/>
                    </a:ext>
                  </a:extLst>
                </p:cNvPr>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457;p44">
                  <a:extLst>
                    <a:ext uri="{FF2B5EF4-FFF2-40B4-BE49-F238E27FC236}">
                      <a16:creationId xmlns:a16="http://schemas.microsoft.com/office/drawing/2014/main" id="{2FD66DE7-D1FD-C85A-E0FE-8EBD757ACA20}"/>
                    </a:ext>
                  </a:extLst>
                </p:cNvPr>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458;p44">
                  <a:extLst>
                    <a:ext uri="{FF2B5EF4-FFF2-40B4-BE49-F238E27FC236}">
                      <a16:creationId xmlns:a16="http://schemas.microsoft.com/office/drawing/2014/main" id="{51EBF82E-F79D-309A-6AF6-8F126B84C81E}"/>
                    </a:ext>
                  </a:extLst>
                </p:cNvPr>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459;p44">
                  <a:extLst>
                    <a:ext uri="{FF2B5EF4-FFF2-40B4-BE49-F238E27FC236}">
                      <a16:creationId xmlns:a16="http://schemas.microsoft.com/office/drawing/2014/main" id="{5D919FD7-6DBD-656E-5EE0-8C8F94B0E620}"/>
                    </a:ext>
                  </a:extLst>
                </p:cNvPr>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460;p44">
                  <a:extLst>
                    <a:ext uri="{FF2B5EF4-FFF2-40B4-BE49-F238E27FC236}">
                      <a16:creationId xmlns:a16="http://schemas.microsoft.com/office/drawing/2014/main" id="{B5095E0E-FE86-7D84-9FCA-0A8CA27C4C2D}"/>
                    </a:ext>
                  </a:extLst>
                </p:cNvPr>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461;p44">
                <a:extLst>
                  <a:ext uri="{FF2B5EF4-FFF2-40B4-BE49-F238E27FC236}">
                    <a16:creationId xmlns:a16="http://schemas.microsoft.com/office/drawing/2014/main" id="{C07AD5B1-3065-2B1E-C9E7-8EFA610199C1}"/>
                  </a:ext>
                </a:extLst>
              </p:cNvPr>
              <p:cNvGrpSpPr/>
              <p:nvPr/>
            </p:nvGrpSpPr>
            <p:grpSpPr>
              <a:xfrm>
                <a:off x="7682425" y="2230764"/>
                <a:ext cx="110379" cy="310535"/>
                <a:chOff x="7682425" y="2230764"/>
                <a:chExt cx="110379" cy="310535"/>
              </a:xfrm>
            </p:grpSpPr>
            <p:sp>
              <p:nvSpPr>
                <p:cNvPr id="1106" name="Google Shape;1462;p44">
                  <a:extLst>
                    <a:ext uri="{FF2B5EF4-FFF2-40B4-BE49-F238E27FC236}">
                      <a16:creationId xmlns:a16="http://schemas.microsoft.com/office/drawing/2014/main" id="{84E21EDC-FE9E-6E22-F711-98F48D7EF070}"/>
                    </a:ext>
                  </a:extLst>
                </p:cNvPr>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463;p44">
                  <a:extLst>
                    <a:ext uri="{FF2B5EF4-FFF2-40B4-BE49-F238E27FC236}">
                      <a16:creationId xmlns:a16="http://schemas.microsoft.com/office/drawing/2014/main" id="{7D5A3070-55A9-7099-4E85-03E799E12C48}"/>
                    </a:ext>
                  </a:extLst>
                </p:cNvPr>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464;p44">
                  <a:extLst>
                    <a:ext uri="{FF2B5EF4-FFF2-40B4-BE49-F238E27FC236}">
                      <a16:creationId xmlns:a16="http://schemas.microsoft.com/office/drawing/2014/main" id="{011186D4-6FB8-0371-93A7-B0BC4E9B5FD3}"/>
                    </a:ext>
                  </a:extLst>
                </p:cNvPr>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465;p44">
                  <a:extLst>
                    <a:ext uri="{FF2B5EF4-FFF2-40B4-BE49-F238E27FC236}">
                      <a16:creationId xmlns:a16="http://schemas.microsoft.com/office/drawing/2014/main" id="{1300FC35-190D-D020-8D4B-D311BA1B7D67}"/>
                    </a:ext>
                  </a:extLst>
                </p:cNvPr>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466;p44">
                  <a:extLst>
                    <a:ext uri="{FF2B5EF4-FFF2-40B4-BE49-F238E27FC236}">
                      <a16:creationId xmlns:a16="http://schemas.microsoft.com/office/drawing/2014/main" id="{DA64CC95-45E0-C486-4D10-59DD2C8E79FE}"/>
                    </a:ext>
                  </a:extLst>
                </p:cNvPr>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467;p44">
                  <a:extLst>
                    <a:ext uri="{FF2B5EF4-FFF2-40B4-BE49-F238E27FC236}">
                      <a16:creationId xmlns:a16="http://schemas.microsoft.com/office/drawing/2014/main" id="{5D49A700-BCA0-0925-6440-088F078754A1}"/>
                    </a:ext>
                  </a:extLst>
                </p:cNvPr>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468;p44">
                <a:extLst>
                  <a:ext uri="{FF2B5EF4-FFF2-40B4-BE49-F238E27FC236}">
                    <a16:creationId xmlns:a16="http://schemas.microsoft.com/office/drawing/2014/main" id="{AA64AEA8-9145-C0EE-9F4E-1E1C9933E3B3}"/>
                  </a:ext>
                </a:extLst>
              </p:cNvPr>
              <p:cNvGrpSpPr/>
              <p:nvPr/>
            </p:nvGrpSpPr>
            <p:grpSpPr>
              <a:xfrm>
                <a:off x="7650277" y="2113754"/>
                <a:ext cx="186558" cy="544557"/>
                <a:chOff x="7650277" y="2113754"/>
                <a:chExt cx="186558" cy="544557"/>
              </a:xfrm>
            </p:grpSpPr>
            <p:sp>
              <p:nvSpPr>
                <p:cNvPr id="1104" name="Google Shape;1469;p44">
                  <a:extLst>
                    <a:ext uri="{FF2B5EF4-FFF2-40B4-BE49-F238E27FC236}">
                      <a16:creationId xmlns:a16="http://schemas.microsoft.com/office/drawing/2014/main" id="{57C1F26B-5777-4430-34FE-72BD5B61158C}"/>
                    </a:ext>
                  </a:extLst>
                </p:cNvPr>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470;p44">
                  <a:extLst>
                    <a:ext uri="{FF2B5EF4-FFF2-40B4-BE49-F238E27FC236}">
                      <a16:creationId xmlns:a16="http://schemas.microsoft.com/office/drawing/2014/main" id="{3979C39E-8F4F-E0B0-EE4C-EA3261D29BA3}"/>
                    </a:ext>
                  </a:extLst>
                </p:cNvPr>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471;p44">
                <a:extLst>
                  <a:ext uri="{FF2B5EF4-FFF2-40B4-BE49-F238E27FC236}">
                    <a16:creationId xmlns:a16="http://schemas.microsoft.com/office/drawing/2014/main" id="{AE6D382E-2A24-3671-8CB3-B029A2DC0C5B}"/>
                  </a:ext>
                </a:extLst>
              </p:cNvPr>
              <p:cNvGrpSpPr/>
              <p:nvPr/>
            </p:nvGrpSpPr>
            <p:grpSpPr>
              <a:xfrm>
                <a:off x="7554003" y="2175659"/>
                <a:ext cx="371330" cy="513115"/>
                <a:chOff x="7554003" y="2175659"/>
                <a:chExt cx="371330" cy="513115"/>
              </a:xfrm>
            </p:grpSpPr>
            <p:sp>
              <p:nvSpPr>
                <p:cNvPr id="1089" name="Google Shape;1472;p44">
                  <a:extLst>
                    <a:ext uri="{FF2B5EF4-FFF2-40B4-BE49-F238E27FC236}">
                      <a16:creationId xmlns:a16="http://schemas.microsoft.com/office/drawing/2014/main" id="{C41FEB58-3C53-DD17-3B00-A273A80535D9}"/>
                    </a:ext>
                  </a:extLst>
                </p:cNvPr>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473;p44">
                  <a:extLst>
                    <a:ext uri="{FF2B5EF4-FFF2-40B4-BE49-F238E27FC236}">
                      <a16:creationId xmlns:a16="http://schemas.microsoft.com/office/drawing/2014/main" id="{930F5FFE-6419-5E07-D893-9E2E1237F68D}"/>
                    </a:ext>
                  </a:extLst>
                </p:cNvPr>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474;p44">
                  <a:extLst>
                    <a:ext uri="{FF2B5EF4-FFF2-40B4-BE49-F238E27FC236}">
                      <a16:creationId xmlns:a16="http://schemas.microsoft.com/office/drawing/2014/main" id="{588827D1-A167-2D4D-A58B-96FC4FD0AE46}"/>
                    </a:ext>
                  </a:extLst>
                </p:cNvPr>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475;p44">
                  <a:extLst>
                    <a:ext uri="{FF2B5EF4-FFF2-40B4-BE49-F238E27FC236}">
                      <a16:creationId xmlns:a16="http://schemas.microsoft.com/office/drawing/2014/main" id="{AFF9F6CF-40C8-3BF4-EAAD-7E8DD3AFB9E0}"/>
                    </a:ext>
                  </a:extLst>
                </p:cNvPr>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476;p44">
                  <a:extLst>
                    <a:ext uri="{FF2B5EF4-FFF2-40B4-BE49-F238E27FC236}">
                      <a16:creationId xmlns:a16="http://schemas.microsoft.com/office/drawing/2014/main" id="{1563419C-F0F1-0922-6D07-530FB67AEF36}"/>
                    </a:ext>
                  </a:extLst>
                </p:cNvPr>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477;p44">
                  <a:extLst>
                    <a:ext uri="{FF2B5EF4-FFF2-40B4-BE49-F238E27FC236}">
                      <a16:creationId xmlns:a16="http://schemas.microsoft.com/office/drawing/2014/main" id="{177363F5-A11A-1843-0D08-343F086EBE2B}"/>
                    </a:ext>
                  </a:extLst>
                </p:cNvPr>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478;p44">
                  <a:extLst>
                    <a:ext uri="{FF2B5EF4-FFF2-40B4-BE49-F238E27FC236}">
                      <a16:creationId xmlns:a16="http://schemas.microsoft.com/office/drawing/2014/main" id="{7A15D8A9-7205-785D-3F45-A0F3C8ED57EA}"/>
                    </a:ext>
                  </a:extLst>
                </p:cNvPr>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479;p44">
                  <a:extLst>
                    <a:ext uri="{FF2B5EF4-FFF2-40B4-BE49-F238E27FC236}">
                      <a16:creationId xmlns:a16="http://schemas.microsoft.com/office/drawing/2014/main" id="{770B41F1-DD26-C868-6C74-351056462953}"/>
                    </a:ext>
                  </a:extLst>
                </p:cNvPr>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480;p44">
                  <a:extLst>
                    <a:ext uri="{FF2B5EF4-FFF2-40B4-BE49-F238E27FC236}">
                      <a16:creationId xmlns:a16="http://schemas.microsoft.com/office/drawing/2014/main" id="{68D93E62-C7B3-E64B-7098-FB1E89E613E5}"/>
                    </a:ext>
                  </a:extLst>
                </p:cNvPr>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481;p44">
                  <a:extLst>
                    <a:ext uri="{FF2B5EF4-FFF2-40B4-BE49-F238E27FC236}">
                      <a16:creationId xmlns:a16="http://schemas.microsoft.com/office/drawing/2014/main" id="{B23A133D-BAE8-CC01-96C5-35CEE78AE355}"/>
                    </a:ext>
                  </a:extLst>
                </p:cNvPr>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482;p44">
                  <a:extLst>
                    <a:ext uri="{FF2B5EF4-FFF2-40B4-BE49-F238E27FC236}">
                      <a16:creationId xmlns:a16="http://schemas.microsoft.com/office/drawing/2014/main" id="{8998FD04-4296-1756-91C4-CDCEE6BB338F}"/>
                    </a:ext>
                  </a:extLst>
                </p:cNvPr>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483;p44">
                  <a:extLst>
                    <a:ext uri="{FF2B5EF4-FFF2-40B4-BE49-F238E27FC236}">
                      <a16:creationId xmlns:a16="http://schemas.microsoft.com/office/drawing/2014/main" id="{EAD2AD48-9E08-22E4-DB13-1CB7B284056C}"/>
                    </a:ext>
                  </a:extLst>
                </p:cNvPr>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484;p44">
                  <a:extLst>
                    <a:ext uri="{FF2B5EF4-FFF2-40B4-BE49-F238E27FC236}">
                      <a16:creationId xmlns:a16="http://schemas.microsoft.com/office/drawing/2014/main" id="{6DD4198F-584B-ED1E-A404-52B5F066F287}"/>
                    </a:ext>
                  </a:extLst>
                </p:cNvPr>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485;p44">
                  <a:extLst>
                    <a:ext uri="{FF2B5EF4-FFF2-40B4-BE49-F238E27FC236}">
                      <a16:creationId xmlns:a16="http://schemas.microsoft.com/office/drawing/2014/main" id="{3205D6F6-85C9-EB13-E7CD-BAAA00AC1D93}"/>
                    </a:ext>
                  </a:extLst>
                </p:cNvPr>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486;p44">
                  <a:extLst>
                    <a:ext uri="{FF2B5EF4-FFF2-40B4-BE49-F238E27FC236}">
                      <a16:creationId xmlns:a16="http://schemas.microsoft.com/office/drawing/2014/main" id="{E616E1C2-A111-9374-81C2-3E970364507C}"/>
                    </a:ext>
                  </a:extLst>
                </p:cNvPr>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92451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47"/>
          <p:cNvSpPr txBox="1">
            <a:spLocks noGrp="1"/>
          </p:cNvSpPr>
          <p:nvPr>
            <p:ph type="subTitle" idx="1"/>
          </p:nvPr>
        </p:nvSpPr>
        <p:spPr>
          <a:xfrm>
            <a:off x="310055" y="547747"/>
            <a:ext cx="7025995"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Wisconsin Breast Cancer Dataset</a:t>
            </a:r>
            <a:endParaRPr sz="1800" dirty="0"/>
          </a:p>
        </p:txBody>
      </p:sp>
      <p:sp>
        <p:nvSpPr>
          <p:cNvPr id="1522" name="Google Shape;1522;p47"/>
          <p:cNvSpPr txBox="1">
            <a:spLocks noGrp="1"/>
          </p:cNvSpPr>
          <p:nvPr>
            <p:ph type="title"/>
          </p:nvPr>
        </p:nvSpPr>
        <p:spPr>
          <a:xfrm>
            <a:off x="276133" y="537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Oversampling</a:t>
            </a:r>
            <a:endParaRPr dirty="0"/>
          </a:p>
        </p:txBody>
      </p:sp>
      <p:grpSp>
        <p:nvGrpSpPr>
          <p:cNvPr id="1534" name="Google Shape;1534;p47"/>
          <p:cNvGrpSpPr/>
          <p:nvPr/>
        </p:nvGrpSpPr>
        <p:grpSpPr>
          <a:xfrm>
            <a:off x="7749577" y="65012"/>
            <a:ext cx="1168506" cy="797353"/>
            <a:chOff x="7076998" y="332701"/>
            <a:chExt cx="1168506" cy="797353"/>
          </a:xfrm>
        </p:grpSpPr>
        <p:sp>
          <p:nvSpPr>
            <p:cNvPr id="1535" name="Google Shape;1535;p47"/>
            <p:cNvSpPr/>
            <p:nvPr/>
          </p:nvSpPr>
          <p:spPr>
            <a:xfrm>
              <a:off x="7076998" y="664273"/>
              <a:ext cx="310521" cy="465781"/>
            </a:xfrm>
            <a:custGeom>
              <a:avLst/>
              <a:gdLst/>
              <a:ahLst/>
              <a:cxnLst/>
              <a:rect l="l" t="t" r="r" b="b"/>
              <a:pathLst>
                <a:path w="6106" h="9159" extrusionOk="0">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7087270" y="774525"/>
              <a:ext cx="289975" cy="345204"/>
            </a:xfrm>
            <a:custGeom>
              <a:avLst/>
              <a:gdLst/>
              <a:ahLst/>
              <a:cxnLst/>
              <a:rect l="l" t="t" r="r" b="b"/>
              <a:pathLst>
                <a:path w="5702" h="6788" extrusionOk="0">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7076998" y="833822"/>
              <a:ext cx="310521" cy="126832"/>
            </a:xfrm>
            <a:custGeom>
              <a:avLst/>
              <a:gdLst/>
              <a:ahLst/>
              <a:cxnLst/>
              <a:rect l="l" t="t" r="r" b="b"/>
              <a:pathLst>
                <a:path w="6106" h="2494" extrusionOk="0">
                  <a:moveTo>
                    <a:pt x="0" y="1"/>
                  </a:moveTo>
                  <a:lnTo>
                    <a:pt x="0" y="2494"/>
                  </a:lnTo>
                  <a:lnTo>
                    <a:pt x="6105" y="2494"/>
                  </a:lnTo>
                  <a:lnTo>
                    <a:pt x="6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7087270" y="756828"/>
              <a:ext cx="289975" cy="35446"/>
            </a:xfrm>
            <a:custGeom>
              <a:avLst/>
              <a:gdLst/>
              <a:ahLst/>
              <a:cxnLst/>
              <a:rect l="l" t="t" r="r" b="b"/>
              <a:pathLst>
                <a:path w="5702" h="697" extrusionOk="0">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7454439" y="641998"/>
              <a:ext cx="215117" cy="488055"/>
            </a:xfrm>
            <a:custGeom>
              <a:avLst/>
              <a:gdLst/>
              <a:ahLst/>
              <a:cxnLst/>
              <a:rect l="l" t="t" r="r" b="b"/>
              <a:pathLst>
                <a:path w="4230" h="9597" extrusionOk="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7461355" y="718535"/>
              <a:ext cx="201233" cy="404348"/>
            </a:xfrm>
            <a:custGeom>
              <a:avLst/>
              <a:gdLst/>
              <a:ahLst/>
              <a:cxnLst/>
              <a:rect l="l" t="t" r="r" b="b"/>
              <a:pathLst>
                <a:path w="3957" h="7951" extrusionOk="0">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7454439" y="803970"/>
              <a:ext cx="215117" cy="82080"/>
            </a:xfrm>
            <a:custGeom>
              <a:avLst/>
              <a:gdLst/>
              <a:ahLst/>
              <a:cxnLst/>
              <a:rect l="l" t="t" r="r" b="b"/>
              <a:pathLst>
                <a:path w="4230" h="1614" extrusionOk="0">
                  <a:moveTo>
                    <a:pt x="0" y="0"/>
                  </a:moveTo>
                  <a:lnTo>
                    <a:pt x="0" y="1613"/>
                  </a:lnTo>
                  <a:lnTo>
                    <a:pt x="4229" y="1613"/>
                  </a:lnTo>
                  <a:lnTo>
                    <a:pt x="4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659400" y="332701"/>
              <a:ext cx="586104" cy="797305"/>
            </a:xfrm>
            <a:custGeom>
              <a:avLst/>
              <a:gdLst/>
              <a:ahLst/>
              <a:cxnLst/>
              <a:rect l="l" t="t" r="r" b="b"/>
              <a:pathLst>
                <a:path w="11525" h="15678" extrusionOk="0">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7682335" y="760184"/>
              <a:ext cx="538758" cy="347085"/>
            </a:xfrm>
            <a:custGeom>
              <a:avLst/>
              <a:gdLst/>
              <a:ahLst/>
              <a:cxnLst/>
              <a:rect l="l" t="t" r="r" b="b"/>
              <a:pathLst>
                <a:path w="10594" h="6825" extrusionOk="0">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7693828" y="724993"/>
              <a:ext cx="515314" cy="70383"/>
            </a:xfrm>
            <a:custGeom>
              <a:avLst/>
              <a:gdLst/>
              <a:ahLst/>
              <a:cxnLst/>
              <a:rect l="l" t="t" r="r" b="b"/>
              <a:pathLst>
                <a:path w="10133" h="1384" extrusionOk="0">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7798385" y="957500"/>
              <a:ext cx="57670" cy="57466"/>
            </a:xfrm>
            <a:custGeom>
              <a:avLst/>
              <a:gdLst/>
              <a:ahLst/>
              <a:cxnLst/>
              <a:rect l="l" t="t" r="r" b="b"/>
              <a:pathLst>
                <a:path w="1134" h="1130" extrusionOk="0">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7914638" y="894847"/>
              <a:ext cx="35192" cy="35192"/>
            </a:xfrm>
            <a:custGeom>
              <a:avLst/>
              <a:gdLst/>
              <a:ahLst/>
              <a:cxnLst/>
              <a:rect l="l" t="t" r="r" b="b"/>
              <a:pathLst>
                <a:path w="692" h="692" extrusionOk="0">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7745750" y="833822"/>
              <a:ext cx="22529" cy="22325"/>
            </a:xfrm>
            <a:custGeom>
              <a:avLst/>
              <a:gdLst/>
              <a:ahLst/>
              <a:cxnLst/>
              <a:rect l="l" t="t" r="r" b="b"/>
              <a:pathLst>
                <a:path w="443" h="439" extrusionOk="0">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8073456" y="851570"/>
              <a:ext cx="35446" cy="35192"/>
            </a:xfrm>
            <a:custGeom>
              <a:avLst/>
              <a:gdLst/>
              <a:ahLst/>
              <a:cxnLst/>
              <a:rect l="l" t="t" r="r" b="b"/>
              <a:pathLst>
                <a:path w="697" h="692" extrusionOk="0">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8000480" y="975452"/>
              <a:ext cx="83809" cy="83758"/>
            </a:xfrm>
            <a:custGeom>
              <a:avLst/>
              <a:gdLst/>
              <a:ahLst/>
              <a:cxnLst/>
              <a:rect l="l" t="t" r="r" b="b"/>
              <a:pathLst>
                <a:path w="1648" h="1647" extrusionOk="0">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47"/>
          <p:cNvSpPr/>
          <p:nvPr/>
        </p:nvSpPr>
        <p:spPr>
          <a:xfrm>
            <a:off x="7989358" y="507961"/>
            <a:ext cx="49251" cy="48739"/>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7397607" y="1010795"/>
            <a:ext cx="84371" cy="84371"/>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8051920" y="1493227"/>
            <a:ext cx="84371" cy="83859"/>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8529681" y="282088"/>
            <a:ext cx="48739" cy="49251"/>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7219917" y="691330"/>
            <a:ext cx="373741" cy="348971"/>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19;p49">
            <a:extLst>
              <a:ext uri="{FF2B5EF4-FFF2-40B4-BE49-F238E27FC236}">
                <a16:creationId xmlns:a16="http://schemas.microsoft.com/office/drawing/2014/main" id="{9FF2DC28-67AF-15CB-4DC7-0FDD996ABB18}"/>
              </a:ext>
            </a:extLst>
          </p:cNvPr>
          <p:cNvSpPr txBox="1">
            <a:spLocks/>
          </p:cNvSpPr>
          <p:nvPr/>
        </p:nvSpPr>
        <p:spPr>
          <a:xfrm>
            <a:off x="852645" y="1285192"/>
            <a:ext cx="7052191"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lgn="ctr"/>
            <a:r>
              <a:rPr lang="es-MX" sz="1200" b="1" dirty="0"/>
              <a:t>Debido a que el dataset utilizado es desbalanceado, contando con 62,7% de la</a:t>
            </a:r>
          </a:p>
          <a:p>
            <a:pPr marL="0" indent="0" algn="ctr"/>
            <a:r>
              <a:rPr lang="es-MX" sz="1200" b="1" dirty="0"/>
              <a:t>muestra con Diagnosis = B, y 37,3% de la muestra con Diagnosis = M; se</a:t>
            </a:r>
          </a:p>
          <a:p>
            <a:pPr marL="0" indent="0" algn="ctr"/>
            <a:r>
              <a:rPr lang="es-MX" sz="1200" b="1" dirty="0"/>
              <a:t>consideró la opción de hacer un </a:t>
            </a:r>
            <a:r>
              <a:rPr lang="es-MX" sz="1200" b="1" dirty="0" err="1"/>
              <a:t>oversampling</a:t>
            </a:r>
            <a:r>
              <a:rPr lang="es-MX" sz="1200" b="1" dirty="0"/>
              <a:t>; llevando la cantidad de casos con</a:t>
            </a:r>
          </a:p>
          <a:p>
            <a:pPr marL="0" indent="0" algn="ctr"/>
            <a:r>
              <a:rPr lang="es-MX" sz="1200" b="1" dirty="0"/>
              <a:t>respuesta M a igualar la cantidad de casos con respuesta B.</a:t>
            </a:r>
          </a:p>
        </p:txBody>
      </p:sp>
      <p:pic>
        <p:nvPicPr>
          <p:cNvPr id="6" name="Picture 4">
            <a:extLst>
              <a:ext uri="{FF2B5EF4-FFF2-40B4-BE49-F238E27FC236}">
                <a16:creationId xmlns:a16="http://schemas.microsoft.com/office/drawing/2014/main" id="{D9AE4043-6400-3A86-E27B-9CE70EF5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55" y="1857892"/>
            <a:ext cx="2631483" cy="209689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750C2D5-204C-8DAB-3AD4-F8955BA1EBE6}"/>
              </a:ext>
            </a:extLst>
          </p:cNvPr>
          <p:cNvSpPr txBox="1"/>
          <p:nvPr/>
        </p:nvSpPr>
        <p:spPr>
          <a:xfrm>
            <a:off x="3679333" y="1857892"/>
            <a:ext cx="5238750" cy="3000821"/>
          </a:xfrm>
          <a:prstGeom prst="rect">
            <a:avLst/>
          </a:prstGeom>
          <a:noFill/>
        </p:spPr>
        <p:txBody>
          <a:bodyPr wrap="square">
            <a:spAutoFit/>
          </a:bodyPr>
          <a:lstStyle/>
          <a:p>
            <a:pPr marL="171450" indent="-171450" algn="l">
              <a:buFont typeface="Arial" panose="020B0604020202020204" pitchFamily="34" charset="0"/>
              <a:buChar char="•"/>
            </a:pPr>
            <a:r>
              <a:rPr lang="es-MX" sz="1050" dirty="0">
                <a:solidFill>
                  <a:schemeClr val="dk1"/>
                </a:solidFill>
                <a:latin typeface="Lexend Medium"/>
                <a:sym typeface="Lexend Medium"/>
              </a:rPr>
              <a:t>Los </a:t>
            </a:r>
            <a:r>
              <a:rPr lang="es-MX" sz="1050" dirty="0" err="1">
                <a:solidFill>
                  <a:schemeClr val="dk1"/>
                </a:solidFill>
                <a:latin typeface="Lexend Medium"/>
                <a:sym typeface="Lexend Medium"/>
              </a:rPr>
              <a:t>hiperparámetros</a:t>
            </a:r>
            <a:r>
              <a:rPr lang="es-MX" sz="1050" dirty="0">
                <a:solidFill>
                  <a:schemeClr val="dk1"/>
                </a:solidFill>
                <a:latin typeface="Lexend Medium"/>
                <a:sym typeface="Lexend Medium"/>
              </a:rPr>
              <a:t> óptimos encontrados son: {'</a:t>
            </a:r>
            <a:r>
              <a:rPr lang="es-MX" sz="1050" dirty="0" err="1">
                <a:solidFill>
                  <a:schemeClr val="dk1"/>
                </a:solidFill>
                <a:latin typeface="Lexend Medium"/>
                <a:sym typeface="Lexend Medium"/>
              </a:rPr>
              <a:t>criterion</a:t>
            </a:r>
            <a:r>
              <a:rPr lang="es-MX" sz="1050" dirty="0">
                <a:solidFill>
                  <a:schemeClr val="dk1"/>
                </a:solidFill>
                <a:latin typeface="Lexend Medium"/>
                <a:sym typeface="Lexend Medium"/>
              </a:rPr>
              <a:t>': '</a:t>
            </a:r>
            <a:r>
              <a:rPr lang="es-MX" sz="1050" dirty="0" err="1">
                <a:solidFill>
                  <a:schemeClr val="dk1"/>
                </a:solidFill>
                <a:latin typeface="Lexend Medium"/>
                <a:sym typeface="Lexend Medium"/>
              </a:rPr>
              <a:t>entropy</a:t>
            </a:r>
            <a:r>
              <a:rPr lang="es-MX" sz="1050" dirty="0">
                <a:solidFill>
                  <a:schemeClr val="dk1"/>
                </a:solidFill>
                <a:latin typeface="Lexend Medium"/>
                <a:sym typeface="Lexend Medium"/>
              </a:rPr>
              <a:t>', '</a:t>
            </a:r>
            <a:r>
              <a:rPr lang="es-MX" sz="1050" dirty="0" err="1">
                <a:solidFill>
                  <a:schemeClr val="dk1"/>
                </a:solidFill>
                <a:latin typeface="Lexend Medium"/>
                <a:sym typeface="Lexend Medium"/>
              </a:rPr>
              <a:t>max_depth</a:t>
            </a:r>
            <a:r>
              <a:rPr lang="es-MX" sz="1050" dirty="0">
                <a:solidFill>
                  <a:schemeClr val="dk1"/>
                </a:solidFill>
                <a:latin typeface="Lexend Medium"/>
                <a:sym typeface="Lexend Medium"/>
              </a:rPr>
              <a:t>': 40, '</a:t>
            </a:r>
            <a:r>
              <a:rPr lang="es-MX" sz="1050" dirty="0" err="1">
                <a:solidFill>
                  <a:schemeClr val="dk1"/>
                </a:solidFill>
                <a:latin typeface="Lexend Medium"/>
                <a:sym typeface="Lexend Medium"/>
              </a:rPr>
              <a:t>max_features</a:t>
            </a:r>
            <a:r>
              <a:rPr lang="es-MX" sz="1050" dirty="0">
                <a:solidFill>
                  <a:schemeClr val="dk1"/>
                </a:solidFill>
                <a:latin typeface="Lexend Medium"/>
                <a:sym typeface="Lexend Medium"/>
              </a:rPr>
              <a:t>': '</a:t>
            </a:r>
            <a:r>
              <a:rPr lang="es-MX" sz="1050" dirty="0" err="1">
                <a:solidFill>
                  <a:schemeClr val="dk1"/>
                </a:solidFill>
                <a:latin typeface="Lexend Medium"/>
                <a:sym typeface="Lexend Medium"/>
              </a:rPr>
              <a:t>sqrt</a:t>
            </a:r>
            <a:r>
              <a:rPr lang="es-MX" sz="1050" dirty="0">
                <a:solidFill>
                  <a:schemeClr val="dk1"/>
                </a:solidFill>
                <a:latin typeface="Lexend Medium"/>
                <a:sym typeface="Lexend Medium"/>
              </a:rPr>
              <a:t>', '</a:t>
            </a:r>
            <a:r>
              <a:rPr lang="es-MX" sz="1050" dirty="0" err="1">
                <a:solidFill>
                  <a:schemeClr val="dk1"/>
                </a:solidFill>
                <a:latin typeface="Lexend Medium"/>
                <a:sym typeface="Lexend Medium"/>
              </a:rPr>
              <a:t>min_samples_leaf</a:t>
            </a:r>
            <a:r>
              <a:rPr lang="es-MX" sz="1050" dirty="0">
                <a:solidFill>
                  <a:schemeClr val="dk1"/>
                </a:solidFill>
                <a:latin typeface="Lexend Medium"/>
                <a:sym typeface="Lexend Medium"/>
              </a:rPr>
              <a:t>': 2, '</a:t>
            </a:r>
            <a:r>
              <a:rPr lang="es-MX" sz="1050" dirty="0" err="1">
                <a:solidFill>
                  <a:schemeClr val="dk1"/>
                </a:solidFill>
                <a:latin typeface="Lexend Medium"/>
                <a:sym typeface="Lexend Medium"/>
              </a:rPr>
              <a:t>min_samples_split</a:t>
            </a:r>
            <a:r>
              <a:rPr lang="es-MX" sz="1050" dirty="0">
                <a:solidFill>
                  <a:schemeClr val="dk1"/>
                </a:solidFill>
                <a:latin typeface="Lexend Medium"/>
                <a:sym typeface="Lexend Medium"/>
              </a:rPr>
              <a:t>': 5, '</a:t>
            </a:r>
            <a:r>
              <a:rPr lang="es-MX" sz="1050" dirty="0" err="1">
                <a:solidFill>
                  <a:schemeClr val="dk1"/>
                </a:solidFill>
                <a:latin typeface="Lexend Medium"/>
                <a:sym typeface="Lexend Medium"/>
              </a:rPr>
              <a:t>n_estimators</a:t>
            </a:r>
            <a:r>
              <a:rPr lang="es-MX" sz="1050" dirty="0">
                <a:solidFill>
                  <a:schemeClr val="dk1"/>
                </a:solidFill>
                <a:latin typeface="Lexend Medium"/>
                <a:sym typeface="Lexend Medium"/>
              </a:rPr>
              <a:t>': 12}</a:t>
            </a:r>
          </a:p>
          <a:p>
            <a:pPr marL="171450" indent="-171450" algn="l">
              <a:buFont typeface="Arial" panose="020B0604020202020204" pitchFamily="34" charset="0"/>
              <a:buChar char="•"/>
            </a:pPr>
            <a:r>
              <a:rPr lang="es-MX" sz="1050" dirty="0">
                <a:solidFill>
                  <a:schemeClr val="dk1"/>
                </a:solidFill>
                <a:latin typeface="Lexend Medium"/>
                <a:sym typeface="Lexend Medium"/>
              </a:rPr>
              <a:t>Número de Estimadores (</a:t>
            </a:r>
            <a:r>
              <a:rPr lang="es-MX" sz="1050" dirty="0" err="1">
                <a:solidFill>
                  <a:schemeClr val="dk1"/>
                </a:solidFill>
                <a:latin typeface="Lexend Medium"/>
                <a:sym typeface="Lexend Medium"/>
              </a:rPr>
              <a:t>n_estimators</a:t>
            </a:r>
            <a:r>
              <a:rPr lang="es-MX" sz="1050" dirty="0">
                <a:solidFill>
                  <a:schemeClr val="dk1"/>
                </a:solidFill>
                <a:latin typeface="Lexend Medium"/>
                <a:sym typeface="Lexend Medium"/>
              </a:rPr>
              <a:t>): Aumentar el número de estimadores generalmente mejora la robustez del modelo, pero también aumenta el tiempo de entrenamiento. Si el número de estimadores es demasiado bajo, el modelo podría ser propenso al sobreajuste. En este caso, se encontró que </a:t>
            </a:r>
            <a:r>
              <a:rPr lang="es-MX" sz="1050" dirty="0" err="1">
                <a:solidFill>
                  <a:schemeClr val="dk1"/>
                </a:solidFill>
                <a:latin typeface="Lexend Medium"/>
                <a:sym typeface="Lexend Medium"/>
              </a:rPr>
              <a:t>n_estimators</a:t>
            </a:r>
            <a:r>
              <a:rPr lang="es-MX" sz="1050" dirty="0">
                <a:solidFill>
                  <a:schemeClr val="dk1"/>
                </a:solidFill>
                <a:latin typeface="Lexend Medium"/>
                <a:sym typeface="Lexend Medium"/>
              </a:rPr>
              <a:t>=12 proporciona el mejor rendimiento.</a:t>
            </a:r>
          </a:p>
          <a:p>
            <a:pPr marL="171450" indent="-171450" algn="l">
              <a:buFont typeface="Arial" panose="020B0604020202020204" pitchFamily="34" charset="0"/>
              <a:buChar char="•"/>
            </a:pPr>
            <a:r>
              <a:rPr lang="es-MX" sz="1050" dirty="0">
                <a:solidFill>
                  <a:schemeClr val="dk1"/>
                </a:solidFill>
                <a:latin typeface="Lexend Medium"/>
                <a:sym typeface="Lexend Medium"/>
              </a:rPr>
              <a:t>Cambios en el Rendimiento: En comparación con un modelo predeterminado sin ajuste de </a:t>
            </a:r>
            <a:r>
              <a:rPr lang="es-MX" sz="1050" dirty="0" err="1">
                <a:solidFill>
                  <a:schemeClr val="dk1"/>
                </a:solidFill>
                <a:latin typeface="Lexend Medium"/>
                <a:sym typeface="Lexend Medium"/>
              </a:rPr>
              <a:t>hiperparámetros</a:t>
            </a:r>
            <a:r>
              <a:rPr lang="es-MX" sz="1050" dirty="0">
                <a:solidFill>
                  <a:schemeClr val="dk1"/>
                </a:solidFill>
                <a:latin typeface="Lexend Medium"/>
                <a:sym typeface="Lexend Medium"/>
              </a:rPr>
              <a:t>, es probable que este modelo ajustado proporcione un rendimiento significativamente mejor. La precisión del 97.037% y el F1-Score de 0.971 en el conjunto de prueba son indicativos de un modelo bien ajustado. </a:t>
            </a:r>
          </a:p>
          <a:p>
            <a:pPr marL="171450" indent="-171450" algn="l">
              <a:buFont typeface="Arial" panose="020B0604020202020204" pitchFamily="34" charset="0"/>
              <a:buChar char="•"/>
            </a:pPr>
            <a:r>
              <a:rPr lang="es-MX" sz="1050" dirty="0">
                <a:solidFill>
                  <a:schemeClr val="dk1"/>
                </a:solidFill>
                <a:latin typeface="Lexend Medium"/>
                <a:sym typeface="Lexend Medium"/>
              </a:rPr>
              <a:t>Razones de Mejora de Rendimiento: El ajuste de </a:t>
            </a:r>
            <a:r>
              <a:rPr lang="es-MX" sz="1050" dirty="0" err="1">
                <a:solidFill>
                  <a:schemeClr val="dk1"/>
                </a:solidFill>
                <a:latin typeface="Lexend Medium"/>
                <a:sym typeface="Lexend Medium"/>
              </a:rPr>
              <a:t>hiperparámetros</a:t>
            </a:r>
            <a:r>
              <a:rPr lang="es-MX" sz="1050" dirty="0">
                <a:solidFill>
                  <a:schemeClr val="dk1"/>
                </a:solidFill>
                <a:latin typeface="Lexend Medium"/>
                <a:sym typeface="Lexend Medium"/>
              </a:rPr>
              <a:t> se realiza para optimizar la capacidad del modelo para generalizar a datos no vistos. En este caso, los </a:t>
            </a:r>
            <a:r>
              <a:rPr lang="es-MX" sz="1050" dirty="0" err="1">
                <a:solidFill>
                  <a:schemeClr val="dk1"/>
                </a:solidFill>
                <a:latin typeface="Lexend Medium"/>
                <a:sym typeface="Lexend Medium"/>
              </a:rPr>
              <a:t>hiperparámetros</a:t>
            </a:r>
            <a:r>
              <a:rPr lang="es-MX" sz="1050" dirty="0">
                <a:solidFill>
                  <a:schemeClr val="dk1"/>
                </a:solidFill>
                <a:latin typeface="Lexend Medium"/>
                <a:sym typeface="Lexend Medium"/>
              </a:rPr>
              <a:t> óptimos indican un equilibrio que evita el sobreajuste y mejora la capacidad del modelo para hacer predicciones precisas en nuevos datos.</a:t>
            </a:r>
          </a:p>
        </p:txBody>
      </p:sp>
    </p:spTree>
    <p:extLst>
      <p:ext uri="{BB962C8B-B14F-4D97-AF65-F5344CB8AC3E}">
        <p14:creationId xmlns:p14="http://schemas.microsoft.com/office/powerpoint/2010/main" val="105620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55"/>
          <p:cNvSpPr/>
          <p:nvPr/>
        </p:nvSpPr>
        <p:spPr>
          <a:xfrm rot="5399833">
            <a:off x="5211339" y="760827"/>
            <a:ext cx="6167100" cy="4163700"/>
          </a:xfrm>
          <a:prstGeom prst="doubleWave">
            <a:avLst>
              <a:gd name="adj1" fmla="val 3569"/>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5"/>
          <p:cNvSpPr txBox="1">
            <a:spLocks noGrp="1"/>
          </p:cNvSpPr>
          <p:nvPr>
            <p:ph type="title"/>
          </p:nvPr>
        </p:nvSpPr>
        <p:spPr>
          <a:xfrm>
            <a:off x="266249" y="84807"/>
            <a:ext cx="633123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Recomendaciones &amp; </a:t>
            </a:r>
            <a:r>
              <a:rPr lang="en" sz="3200" b="0" dirty="0"/>
              <a:t>Insights</a:t>
            </a:r>
            <a:endParaRPr sz="3200" b="0" dirty="0">
              <a:latin typeface="Montserrat Medium"/>
              <a:ea typeface="Montserrat Medium"/>
              <a:cs typeface="Montserrat Medium"/>
              <a:sym typeface="Montserrat Medium"/>
            </a:endParaRPr>
          </a:p>
        </p:txBody>
      </p:sp>
      <p:sp>
        <p:nvSpPr>
          <p:cNvPr id="7" name="Rectángulo 6">
            <a:extLst>
              <a:ext uri="{FF2B5EF4-FFF2-40B4-BE49-F238E27FC236}">
                <a16:creationId xmlns:a16="http://schemas.microsoft.com/office/drawing/2014/main" id="{08B86A49-3B9D-F226-ACD6-65B3D21B3272}"/>
              </a:ext>
            </a:extLst>
          </p:cNvPr>
          <p:cNvSpPr/>
          <p:nvPr/>
        </p:nvSpPr>
        <p:spPr>
          <a:xfrm>
            <a:off x="346364" y="893618"/>
            <a:ext cx="1724891" cy="285422"/>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917" name="Google Shape;1917;p55"/>
          <p:cNvSpPr txBox="1">
            <a:spLocks noGrp="1"/>
          </p:cNvSpPr>
          <p:nvPr>
            <p:ph type="body" idx="1"/>
          </p:nvPr>
        </p:nvSpPr>
        <p:spPr>
          <a:xfrm>
            <a:off x="156366" y="819913"/>
            <a:ext cx="3852000" cy="27546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s-AR" dirty="0"/>
              <a:t>Recomendaciones:</a:t>
            </a:r>
          </a:p>
          <a:p>
            <a:pPr lvl="1">
              <a:buChar char="●"/>
            </a:pPr>
            <a:endParaRPr dirty="0"/>
          </a:p>
        </p:txBody>
      </p:sp>
      <p:grpSp>
        <p:nvGrpSpPr>
          <p:cNvPr id="1918" name="Google Shape;1918;p55"/>
          <p:cNvGrpSpPr/>
          <p:nvPr/>
        </p:nvGrpSpPr>
        <p:grpSpPr>
          <a:xfrm flipH="1">
            <a:off x="6596944" y="1082957"/>
            <a:ext cx="2779019" cy="3804337"/>
            <a:chOff x="7710600" y="2332149"/>
            <a:chExt cx="856031" cy="1171863"/>
          </a:xfrm>
        </p:grpSpPr>
        <p:sp>
          <p:nvSpPr>
            <p:cNvPr id="1919" name="Google Shape;1919;p55"/>
            <p:cNvSpPr/>
            <p:nvPr/>
          </p:nvSpPr>
          <p:spPr>
            <a:xfrm>
              <a:off x="7710600" y="2916062"/>
              <a:ext cx="106138" cy="167841"/>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5"/>
            <p:cNvSpPr/>
            <p:nvPr/>
          </p:nvSpPr>
          <p:spPr>
            <a:xfrm>
              <a:off x="8403473" y="2615491"/>
              <a:ext cx="118660" cy="88398"/>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5"/>
            <p:cNvSpPr/>
            <p:nvPr/>
          </p:nvSpPr>
          <p:spPr>
            <a:xfrm>
              <a:off x="8468711" y="2644172"/>
              <a:ext cx="48339" cy="21578"/>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5"/>
            <p:cNvSpPr/>
            <p:nvPr/>
          </p:nvSpPr>
          <p:spPr>
            <a:xfrm>
              <a:off x="8465076" y="2634847"/>
              <a:ext cx="50090" cy="20938"/>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5"/>
            <p:cNvSpPr/>
            <p:nvPr/>
          </p:nvSpPr>
          <p:spPr>
            <a:xfrm>
              <a:off x="8459858" y="2631043"/>
              <a:ext cx="43559" cy="1619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5"/>
            <p:cNvSpPr/>
            <p:nvPr/>
          </p:nvSpPr>
          <p:spPr>
            <a:xfrm>
              <a:off x="7723594" y="2675377"/>
              <a:ext cx="719199" cy="828636"/>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5"/>
            <p:cNvSpPr/>
            <p:nvPr/>
          </p:nvSpPr>
          <p:spPr>
            <a:xfrm>
              <a:off x="7980135" y="2565974"/>
              <a:ext cx="140911" cy="433876"/>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5"/>
            <p:cNvSpPr/>
            <p:nvPr/>
          </p:nvSpPr>
          <p:spPr>
            <a:xfrm>
              <a:off x="7781695" y="2495418"/>
              <a:ext cx="346791" cy="306867"/>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5"/>
            <p:cNvSpPr/>
            <p:nvPr/>
          </p:nvSpPr>
          <p:spPr>
            <a:xfrm>
              <a:off x="7955864" y="2721460"/>
              <a:ext cx="112130" cy="278389"/>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5"/>
            <p:cNvSpPr/>
            <p:nvPr/>
          </p:nvSpPr>
          <p:spPr>
            <a:xfrm>
              <a:off x="8067960" y="2721460"/>
              <a:ext cx="89812" cy="278389"/>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5"/>
            <p:cNvSpPr/>
            <p:nvPr/>
          </p:nvSpPr>
          <p:spPr>
            <a:xfrm>
              <a:off x="8029484" y="2999814"/>
              <a:ext cx="40260" cy="504163"/>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5"/>
            <p:cNvSpPr/>
            <p:nvPr/>
          </p:nvSpPr>
          <p:spPr>
            <a:xfrm>
              <a:off x="8035981" y="2767510"/>
              <a:ext cx="51167" cy="23233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5"/>
            <p:cNvSpPr/>
            <p:nvPr/>
          </p:nvSpPr>
          <p:spPr>
            <a:xfrm>
              <a:off x="8073986" y="2609668"/>
              <a:ext cx="16023" cy="26290"/>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2" name="Google Shape;1932;p55"/>
            <p:cNvGrpSpPr/>
            <p:nvPr/>
          </p:nvGrpSpPr>
          <p:grpSpPr>
            <a:xfrm>
              <a:off x="8043286" y="2603709"/>
              <a:ext cx="70792" cy="24944"/>
              <a:chOff x="8043286" y="2603709"/>
              <a:chExt cx="70792" cy="24944"/>
            </a:xfrm>
          </p:grpSpPr>
          <p:sp>
            <p:nvSpPr>
              <p:cNvPr id="1933" name="Google Shape;1933;p55"/>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5"/>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5"/>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5"/>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7" name="Google Shape;1937;p55"/>
            <p:cNvSpPr/>
            <p:nvPr/>
          </p:nvSpPr>
          <p:spPr>
            <a:xfrm>
              <a:off x="8041064" y="2605493"/>
              <a:ext cx="15855" cy="5622"/>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5"/>
            <p:cNvSpPr/>
            <p:nvPr/>
          </p:nvSpPr>
          <p:spPr>
            <a:xfrm>
              <a:off x="8097280" y="2596910"/>
              <a:ext cx="16023" cy="4713"/>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5"/>
            <p:cNvSpPr/>
            <p:nvPr/>
          </p:nvSpPr>
          <p:spPr>
            <a:xfrm>
              <a:off x="8075568" y="2641176"/>
              <a:ext cx="16495" cy="7035"/>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55"/>
            <p:cNvGrpSpPr/>
            <p:nvPr/>
          </p:nvGrpSpPr>
          <p:grpSpPr>
            <a:xfrm>
              <a:off x="8006223" y="2594452"/>
              <a:ext cx="116405" cy="43728"/>
              <a:chOff x="8006223" y="2594452"/>
              <a:chExt cx="116405" cy="43728"/>
            </a:xfrm>
          </p:grpSpPr>
          <p:sp>
            <p:nvSpPr>
              <p:cNvPr id="1941" name="Google Shape;1941;p55"/>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5"/>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5"/>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5"/>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5" name="Google Shape;1945;p55"/>
            <p:cNvSpPr/>
            <p:nvPr/>
          </p:nvSpPr>
          <p:spPr>
            <a:xfrm>
              <a:off x="7939101" y="3110631"/>
              <a:ext cx="108797" cy="76212"/>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5"/>
            <p:cNvSpPr/>
            <p:nvPr/>
          </p:nvSpPr>
          <p:spPr>
            <a:xfrm>
              <a:off x="7976129" y="3142644"/>
              <a:ext cx="56553" cy="16023"/>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5"/>
            <p:cNvSpPr/>
            <p:nvPr/>
          </p:nvSpPr>
          <p:spPr>
            <a:xfrm>
              <a:off x="7972965" y="3152911"/>
              <a:ext cx="61165" cy="16124"/>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5"/>
            <p:cNvSpPr/>
            <p:nvPr/>
          </p:nvSpPr>
          <p:spPr>
            <a:xfrm>
              <a:off x="7971215" y="3164962"/>
              <a:ext cx="58943" cy="13802"/>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5"/>
            <p:cNvSpPr/>
            <p:nvPr/>
          </p:nvSpPr>
          <p:spPr>
            <a:xfrm>
              <a:off x="7890492" y="3064581"/>
              <a:ext cx="63656" cy="85536"/>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5"/>
            <p:cNvSpPr/>
            <p:nvPr/>
          </p:nvSpPr>
          <p:spPr>
            <a:xfrm>
              <a:off x="7890492" y="3064581"/>
              <a:ext cx="65743" cy="87792"/>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55"/>
            <p:cNvGrpSpPr/>
            <p:nvPr/>
          </p:nvGrpSpPr>
          <p:grpSpPr>
            <a:xfrm>
              <a:off x="8389098" y="2332149"/>
              <a:ext cx="177533" cy="274917"/>
              <a:chOff x="7554003" y="2113754"/>
              <a:chExt cx="371330" cy="575021"/>
            </a:xfrm>
          </p:grpSpPr>
          <p:grpSp>
            <p:nvGrpSpPr>
              <p:cNvPr id="1952" name="Google Shape;1952;p55"/>
              <p:cNvGrpSpPr/>
              <p:nvPr/>
            </p:nvGrpSpPr>
            <p:grpSpPr>
              <a:xfrm>
                <a:off x="7650277" y="2113754"/>
                <a:ext cx="186558" cy="544556"/>
                <a:chOff x="7650277" y="2113754"/>
                <a:chExt cx="186558" cy="544556"/>
              </a:xfrm>
            </p:grpSpPr>
            <p:sp>
              <p:nvSpPr>
                <p:cNvPr id="1953" name="Google Shape;1953;p55"/>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5"/>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5"/>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55"/>
              <p:cNvGrpSpPr/>
              <p:nvPr/>
            </p:nvGrpSpPr>
            <p:grpSpPr>
              <a:xfrm>
                <a:off x="7682425" y="2230764"/>
                <a:ext cx="122262" cy="310535"/>
                <a:chOff x="7682425" y="2230764"/>
                <a:chExt cx="122262" cy="310535"/>
              </a:xfrm>
            </p:grpSpPr>
            <p:sp>
              <p:nvSpPr>
                <p:cNvPr id="1957" name="Google Shape;1957;p55"/>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5"/>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5"/>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5"/>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5"/>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5"/>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55"/>
              <p:cNvGrpSpPr/>
              <p:nvPr/>
            </p:nvGrpSpPr>
            <p:grpSpPr>
              <a:xfrm>
                <a:off x="7682425" y="2230764"/>
                <a:ext cx="110379" cy="310535"/>
                <a:chOff x="7682425" y="2230764"/>
                <a:chExt cx="110379" cy="310535"/>
              </a:xfrm>
            </p:grpSpPr>
            <p:sp>
              <p:nvSpPr>
                <p:cNvPr id="1964" name="Google Shape;1964;p55"/>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5"/>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5"/>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5"/>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5"/>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5"/>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0" name="Google Shape;1970;p55"/>
              <p:cNvGrpSpPr/>
              <p:nvPr/>
            </p:nvGrpSpPr>
            <p:grpSpPr>
              <a:xfrm>
                <a:off x="7650277" y="2113754"/>
                <a:ext cx="186558" cy="544557"/>
                <a:chOff x="7650277" y="2113754"/>
                <a:chExt cx="186558" cy="544557"/>
              </a:xfrm>
            </p:grpSpPr>
            <p:sp>
              <p:nvSpPr>
                <p:cNvPr id="1971" name="Google Shape;1971;p55"/>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5"/>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55"/>
              <p:cNvGrpSpPr/>
              <p:nvPr/>
            </p:nvGrpSpPr>
            <p:grpSpPr>
              <a:xfrm>
                <a:off x="7554003" y="2175659"/>
                <a:ext cx="371330" cy="513115"/>
                <a:chOff x="7554003" y="2175659"/>
                <a:chExt cx="371330" cy="513115"/>
              </a:xfrm>
            </p:grpSpPr>
            <p:sp>
              <p:nvSpPr>
                <p:cNvPr id="1974" name="Google Shape;1974;p55"/>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5"/>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5"/>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5"/>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5"/>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5"/>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5"/>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5"/>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5"/>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5"/>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5"/>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5"/>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5"/>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5"/>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5"/>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 name="Google Shape;1619;p49">
            <a:extLst>
              <a:ext uri="{FF2B5EF4-FFF2-40B4-BE49-F238E27FC236}">
                <a16:creationId xmlns:a16="http://schemas.microsoft.com/office/drawing/2014/main" id="{09BAE09C-89E4-1EAC-ADAC-E9AECDB01CBF}"/>
              </a:ext>
            </a:extLst>
          </p:cNvPr>
          <p:cNvSpPr txBox="1">
            <a:spLocks/>
          </p:cNvSpPr>
          <p:nvPr/>
        </p:nvSpPr>
        <p:spPr>
          <a:xfrm>
            <a:off x="247035" y="1677480"/>
            <a:ext cx="5740325" cy="24917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s-MX" sz="1200" dirty="0"/>
              <a:t>Los conjuntos de datos son inevitables para entrenar modelos de aprendizaje automático supervisado, como clasificadores de clasificación, además de ser útiles para evaluar modelos de aprendizaje automático supervisado y no supervisado. En consecuencia, se deben poner a disposición conjuntos de datos de cáncer de mama etiquetados más recientes de manera pública y evaluarlos con diferentes clasificadores de aprendizaje automático para examinar sus rendimientos de clasificación. Además, se deben agregar más instancias y características distintas a conjuntos de datos subsiguientes para hacerlos más robustos, ya que el conjunto de datos actual de Wisconsin </a:t>
            </a:r>
            <a:r>
              <a:rPr lang="es-MX" sz="1200" dirty="0" err="1"/>
              <a:t>Breast</a:t>
            </a:r>
            <a:r>
              <a:rPr lang="es-MX" sz="1200" dirty="0"/>
              <a:t> </a:t>
            </a:r>
            <a:r>
              <a:rPr lang="es-MX" sz="1200" dirty="0" err="1"/>
              <a:t>Cancer</a:t>
            </a:r>
            <a:r>
              <a:rPr lang="es-MX" sz="1200" dirty="0"/>
              <a:t> Dataset tiene instancias y características limitadas. Finalmente, la creación de una división predefinida (entrenamiento y prueba) para futuros conjuntos de datos facilitará las comparaciones de diferentes enfoques evaluados en el mismo conjunto de 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44"/>
          <p:cNvSpPr/>
          <p:nvPr/>
        </p:nvSpPr>
        <p:spPr>
          <a:xfrm rot="-5400000">
            <a:off x="8818613" y="3000863"/>
            <a:ext cx="69430" cy="61641"/>
          </a:xfrm>
          <a:custGeom>
            <a:avLst/>
            <a:gdLst/>
            <a:ahLst/>
            <a:cxnLst/>
            <a:rect l="l" t="t" r="r" b="b"/>
            <a:pathLst>
              <a:path w="927" h="823" extrusionOk="0">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rot="-5400000">
            <a:off x="6967322" y="1942876"/>
            <a:ext cx="56098" cy="56098"/>
          </a:xfrm>
          <a:custGeom>
            <a:avLst/>
            <a:gdLst/>
            <a:ahLst/>
            <a:cxnLst/>
            <a:rect l="l" t="t" r="r" b="b"/>
            <a:pathLst>
              <a:path w="749" h="749" extrusionOk="0">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rot="-5400000">
            <a:off x="8399904" y="3352240"/>
            <a:ext cx="36026" cy="35651"/>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rot="-5400000">
            <a:off x="7301098" y="2790666"/>
            <a:ext cx="36026" cy="35651"/>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rot="-5400000">
            <a:off x="7884317" y="1430621"/>
            <a:ext cx="61716" cy="61790"/>
          </a:xfrm>
          <a:custGeom>
            <a:avLst/>
            <a:gdLst/>
            <a:ahLst/>
            <a:cxnLst/>
            <a:rect l="l" t="t" r="r" b="b"/>
            <a:pathLst>
              <a:path w="824" h="825" extrusionOk="0">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rot="-5400000">
            <a:off x="6220641" y="2808267"/>
            <a:ext cx="61341" cy="61716"/>
          </a:xfrm>
          <a:custGeom>
            <a:avLst/>
            <a:gdLst/>
            <a:ahLst/>
            <a:cxnLst/>
            <a:rect l="l" t="t" r="r" b="b"/>
            <a:pathLst>
              <a:path w="819" h="824" extrusionOk="0">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rot="-5400000">
            <a:off x="6933843" y="2839086"/>
            <a:ext cx="61716" cy="61716"/>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rot="-5400000">
            <a:off x="7507588" y="1840904"/>
            <a:ext cx="61341" cy="61716"/>
          </a:xfrm>
          <a:custGeom>
            <a:avLst/>
            <a:gdLst/>
            <a:ahLst/>
            <a:cxnLst/>
            <a:rect l="l" t="t" r="r" b="b"/>
            <a:pathLst>
              <a:path w="819" h="824" extrusionOk="0">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rot="-5400000">
            <a:off x="7709771" y="1116543"/>
            <a:ext cx="61341" cy="61790"/>
          </a:xfrm>
          <a:custGeom>
            <a:avLst/>
            <a:gdLst/>
            <a:ahLst/>
            <a:cxnLst/>
            <a:rect l="l" t="t" r="r" b="b"/>
            <a:pathLst>
              <a:path w="819" h="825" extrusionOk="0">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4"/>
          <p:cNvSpPr/>
          <p:nvPr/>
        </p:nvSpPr>
        <p:spPr>
          <a:xfrm rot="-5400000">
            <a:off x="566755" y="6353395"/>
            <a:ext cx="35651" cy="35951"/>
          </a:xfrm>
          <a:custGeom>
            <a:avLst/>
            <a:gdLst/>
            <a:ahLst/>
            <a:cxnLst/>
            <a:rect l="l" t="t" r="r" b="b"/>
            <a:pathLst>
              <a:path w="476" h="480" extrusionOk="0">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4"/>
          <p:cNvSpPr/>
          <p:nvPr/>
        </p:nvSpPr>
        <p:spPr>
          <a:xfrm rot="-5400000">
            <a:off x="7382248" y="1530945"/>
            <a:ext cx="67707" cy="59469"/>
          </a:xfrm>
          <a:custGeom>
            <a:avLst/>
            <a:gdLst/>
            <a:ahLst/>
            <a:cxnLst/>
            <a:rect l="l" t="t" r="r" b="b"/>
            <a:pathLst>
              <a:path w="904" h="794" extrusionOk="0">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rot="-5400000">
            <a:off x="7253351" y="1391185"/>
            <a:ext cx="325280" cy="338612"/>
          </a:xfrm>
          <a:custGeom>
            <a:avLst/>
            <a:gdLst/>
            <a:ahLst/>
            <a:cxnLst/>
            <a:rect l="l" t="t" r="r" b="b"/>
            <a:pathLst>
              <a:path w="4343" h="4521" extrusionOk="0">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rot="-5400000">
            <a:off x="6435332" y="1559700"/>
            <a:ext cx="444292" cy="428563"/>
          </a:xfrm>
          <a:custGeom>
            <a:avLst/>
            <a:gdLst/>
            <a:ahLst/>
            <a:cxnLst/>
            <a:rect l="l" t="t" r="r" b="b"/>
            <a:pathLst>
              <a:path w="5932" h="5722" extrusionOk="0">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rot="-5400000">
            <a:off x="7483733" y="2425503"/>
            <a:ext cx="422497" cy="406319"/>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rot="-5400000">
            <a:off x="8526517" y="2690792"/>
            <a:ext cx="36026" cy="36026"/>
          </a:xfrm>
          <a:custGeom>
            <a:avLst/>
            <a:gdLst/>
            <a:ahLst/>
            <a:cxnLst/>
            <a:rect l="l" t="t" r="r" b="b"/>
            <a:pathLst>
              <a:path w="481" h="481" extrusionOk="0">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rot="-5400000">
            <a:off x="7050831" y="1214733"/>
            <a:ext cx="35951" cy="35951"/>
          </a:xfrm>
          <a:custGeom>
            <a:avLst/>
            <a:gdLst/>
            <a:ahLst/>
            <a:cxnLst/>
            <a:rect l="l" t="t" r="r" b="b"/>
            <a:pathLst>
              <a:path w="480" h="480"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rot="-5400000">
            <a:off x="8399904" y="2825568"/>
            <a:ext cx="36026" cy="35651"/>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rot="-5400000">
            <a:off x="6812136" y="2227707"/>
            <a:ext cx="35951" cy="35651"/>
          </a:xfrm>
          <a:custGeom>
            <a:avLst/>
            <a:gdLst/>
            <a:ahLst/>
            <a:cxnLst/>
            <a:rect l="l" t="t" r="r" b="b"/>
            <a:pathLst>
              <a:path w="480" h="476" extrusionOk="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rot="-5400000">
            <a:off x="6405373" y="2203590"/>
            <a:ext cx="36026" cy="36026"/>
          </a:xfrm>
          <a:custGeom>
            <a:avLst/>
            <a:gdLst/>
            <a:ahLst/>
            <a:cxnLst/>
            <a:rect l="l" t="t" r="r" b="b"/>
            <a:pathLst>
              <a:path w="481" h="481" extrusionOk="0">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rot="-5400000">
            <a:off x="8860143" y="3403843"/>
            <a:ext cx="36026" cy="35951"/>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rot="-5400000">
            <a:off x="6441136" y="3232106"/>
            <a:ext cx="35651" cy="36026"/>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rot="-5400000">
            <a:off x="8023999" y="1261730"/>
            <a:ext cx="35651" cy="36026"/>
          </a:xfrm>
          <a:custGeom>
            <a:avLst/>
            <a:gdLst/>
            <a:ahLst/>
            <a:cxnLst/>
            <a:rect l="l" t="t" r="r" b="b"/>
            <a:pathLst>
              <a:path w="476" h="481" extrusionOk="0">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rot="-5400000">
            <a:off x="3235354" y="6389308"/>
            <a:ext cx="61716" cy="61341"/>
          </a:xfrm>
          <a:custGeom>
            <a:avLst/>
            <a:gdLst/>
            <a:ahLst/>
            <a:cxnLst/>
            <a:rect l="l" t="t" r="r" b="b"/>
            <a:pathLst>
              <a:path w="824" h="819" extrusionOk="0">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rot="-5400000">
            <a:off x="6339502" y="1232670"/>
            <a:ext cx="61416" cy="61341"/>
          </a:xfrm>
          <a:custGeom>
            <a:avLst/>
            <a:gdLst/>
            <a:ahLst/>
            <a:cxnLst/>
            <a:rect l="l" t="t" r="r" b="b"/>
            <a:pathLst>
              <a:path w="820" h="819" extrusionOk="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rot="-1799949">
            <a:off x="4214014" y="2310426"/>
            <a:ext cx="6404181" cy="3747085"/>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txBox="1">
            <a:spLocks noGrp="1"/>
          </p:cNvSpPr>
          <p:nvPr>
            <p:ph type="title"/>
          </p:nvPr>
        </p:nvSpPr>
        <p:spPr>
          <a:xfrm>
            <a:off x="602556" y="403997"/>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Contexto</a:t>
            </a:r>
            <a:endParaRPr b="0" dirty="0">
              <a:latin typeface="Montserrat Medium"/>
              <a:ea typeface="Montserrat Medium"/>
              <a:cs typeface="Montserrat Medium"/>
              <a:sym typeface="Montserrat Medium"/>
            </a:endParaRPr>
          </a:p>
        </p:txBody>
      </p:sp>
      <p:sp>
        <p:nvSpPr>
          <p:cNvPr id="1311" name="Google Shape;1311;p44"/>
          <p:cNvSpPr txBox="1">
            <a:spLocks noGrp="1"/>
          </p:cNvSpPr>
          <p:nvPr>
            <p:ph type="subTitle" idx="1"/>
          </p:nvPr>
        </p:nvSpPr>
        <p:spPr>
          <a:xfrm>
            <a:off x="605865" y="1133559"/>
            <a:ext cx="451319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MX" b="0" i="0" dirty="0">
                <a:effectLst/>
                <a:latin typeface="Söhne"/>
              </a:rPr>
              <a:t>La </a:t>
            </a:r>
            <a:r>
              <a:rPr lang="es-MX" b="1" i="0" dirty="0">
                <a:effectLst/>
                <a:latin typeface="Söhne"/>
              </a:rPr>
              <a:t>investigación</a:t>
            </a:r>
            <a:r>
              <a:rPr lang="es-MX" b="0" i="0" dirty="0">
                <a:effectLst/>
                <a:latin typeface="Söhne"/>
              </a:rPr>
              <a:t> se centra en la aplicación de modelos algorítmicos basados en </a:t>
            </a:r>
            <a:r>
              <a:rPr lang="es-MX" b="1" i="0" dirty="0">
                <a:effectLst/>
                <a:latin typeface="Söhne"/>
              </a:rPr>
              <a:t>Machine </a:t>
            </a:r>
            <a:r>
              <a:rPr lang="es-MX" b="1" i="0" dirty="0" err="1">
                <a:effectLst/>
                <a:latin typeface="Söhne"/>
              </a:rPr>
              <a:t>Learning</a:t>
            </a:r>
            <a:r>
              <a:rPr lang="es-MX" b="0" i="0" dirty="0">
                <a:effectLst/>
                <a:latin typeface="Söhne"/>
              </a:rPr>
              <a:t> para el diagnóstico temprano del cáncer de mama. La motivación principal radica en ampliar el campo de investigación en este ámbito y proporcionar herramientas complementarias a los estudios existentes. El </a:t>
            </a:r>
            <a:r>
              <a:rPr lang="es-MX" b="1" i="0" dirty="0">
                <a:effectLst/>
                <a:latin typeface="Söhne"/>
              </a:rPr>
              <a:t>objetivo</a:t>
            </a:r>
            <a:r>
              <a:rPr lang="es-MX" b="0" i="0" dirty="0">
                <a:effectLst/>
                <a:latin typeface="Söhne"/>
              </a:rPr>
              <a:t> último es contribuir a la reducción de las muertes por cáncer de mama.</a:t>
            </a:r>
          </a:p>
          <a:p>
            <a:pPr marL="0" lvl="0" indent="0" algn="l" rtl="0">
              <a:spcBef>
                <a:spcPts val="0"/>
              </a:spcBef>
              <a:spcAft>
                <a:spcPts val="0"/>
              </a:spcAft>
              <a:buClr>
                <a:schemeClr val="dk1"/>
              </a:buClr>
              <a:buSzPts val="1100"/>
              <a:buFont typeface="Arial"/>
              <a:buNone/>
            </a:pPr>
            <a:r>
              <a:rPr lang="es-MX" b="0" i="0" dirty="0">
                <a:effectLst/>
                <a:latin typeface="Söhne"/>
              </a:rPr>
              <a:t>La implementación del proyecto se enfoca en la diagnosis de cáncer de mama mediante la recopilación y análisis de datos. Estos datos, clasificados por diversos modelos de Machine </a:t>
            </a:r>
            <a:r>
              <a:rPr lang="es-MX" b="0" i="0" dirty="0" err="1">
                <a:effectLst/>
                <a:latin typeface="Söhne"/>
              </a:rPr>
              <a:t>Learning</a:t>
            </a:r>
            <a:r>
              <a:rPr lang="es-MX" b="0" i="0" dirty="0">
                <a:effectLst/>
                <a:latin typeface="Söhne"/>
              </a:rPr>
              <a:t>, darán como resultado un prototipo que permitirá realizar análisis y tomar </a:t>
            </a:r>
            <a:r>
              <a:rPr lang="es-MX" b="1" i="0" dirty="0">
                <a:effectLst/>
                <a:latin typeface="Söhne"/>
              </a:rPr>
              <a:t>decisiones informadas</a:t>
            </a:r>
            <a:r>
              <a:rPr lang="es-MX" b="0" i="0" dirty="0">
                <a:effectLst/>
                <a:latin typeface="Söhne"/>
              </a:rPr>
              <a:t> sobre casos específicos. El </a:t>
            </a:r>
            <a:r>
              <a:rPr lang="es-MX" b="1" i="0" dirty="0">
                <a:effectLst/>
                <a:latin typeface="Söhne"/>
              </a:rPr>
              <a:t>impacto</a:t>
            </a:r>
            <a:r>
              <a:rPr lang="es-MX" b="0" i="0" dirty="0">
                <a:effectLst/>
                <a:latin typeface="Söhne"/>
              </a:rPr>
              <a:t> más significativo de esta investigación es la aplicación de modelos existentes que mejorarán sustancialmente el diagnóstico de cáncer de mama, aportando así avances tecnológicos al campo de la oncología.</a:t>
            </a:r>
          </a:p>
          <a:p>
            <a:pPr marL="0" lvl="0" indent="0" algn="l" rtl="0">
              <a:spcBef>
                <a:spcPts val="0"/>
              </a:spcBef>
              <a:spcAft>
                <a:spcPts val="0"/>
              </a:spcAft>
              <a:buClr>
                <a:schemeClr val="dk1"/>
              </a:buClr>
              <a:buSzPts val="1100"/>
              <a:buFont typeface="Arial"/>
              <a:buNone/>
            </a:pPr>
            <a:endParaRPr b="1" dirty="0"/>
          </a:p>
        </p:txBody>
      </p:sp>
      <p:grpSp>
        <p:nvGrpSpPr>
          <p:cNvPr id="1312" name="Google Shape;1312;p44"/>
          <p:cNvGrpSpPr/>
          <p:nvPr/>
        </p:nvGrpSpPr>
        <p:grpSpPr>
          <a:xfrm>
            <a:off x="5576752" y="2360816"/>
            <a:ext cx="3297939" cy="2874803"/>
            <a:chOff x="6964523" y="2113754"/>
            <a:chExt cx="1602108" cy="1396553"/>
          </a:xfrm>
        </p:grpSpPr>
        <p:sp>
          <p:nvSpPr>
            <p:cNvPr id="1313" name="Google Shape;1313;p44"/>
            <p:cNvSpPr/>
            <p:nvPr/>
          </p:nvSpPr>
          <p:spPr>
            <a:xfrm>
              <a:off x="6994433" y="2726240"/>
              <a:ext cx="134650" cy="92033"/>
            </a:xfrm>
            <a:custGeom>
              <a:avLst/>
              <a:gdLst/>
              <a:ahLst/>
              <a:cxnLst/>
              <a:rect l="l" t="t" r="r" b="b"/>
              <a:pathLst>
                <a:path w="4000" h="2734" extrusionOk="0">
                  <a:moveTo>
                    <a:pt x="2466" y="1"/>
                  </a:moveTo>
                  <a:cubicBezTo>
                    <a:pt x="2374" y="1"/>
                    <a:pt x="2222" y="203"/>
                    <a:pt x="2484" y="545"/>
                  </a:cubicBezTo>
                  <a:cubicBezTo>
                    <a:pt x="2593" y="686"/>
                    <a:pt x="2658" y="808"/>
                    <a:pt x="2701" y="912"/>
                  </a:cubicBezTo>
                  <a:cubicBezTo>
                    <a:pt x="2515" y="930"/>
                    <a:pt x="2294" y="949"/>
                    <a:pt x="2042" y="949"/>
                  </a:cubicBezTo>
                  <a:cubicBezTo>
                    <a:pt x="1975" y="949"/>
                    <a:pt x="1906" y="948"/>
                    <a:pt x="1835" y="945"/>
                  </a:cubicBezTo>
                  <a:cubicBezTo>
                    <a:pt x="1468" y="926"/>
                    <a:pt x="862" y="752"/>
                    <a:pt x="659" y="752"/>
                  </a:cubicBezTo>
                  <a:cubicBezTo>
                    <a:pt x="612" y="752"/>
                    <a:pt x="528" y="804"/>
                    <a:pt x="518" y="888"/>
                  </a:cubicBezTo>
                  <a:cubicBezTo>
                    <a:pt x="430" y="876"/>
                    <a:pt x="357" y="869"/>
                    <a:pt x="307" y="869"/>
                  </a:cubicBezTo>
                  <a:cubicBezTo>
                    <a:pt x="282" y="869"/>
                    <a:pt x="263" y="871"/>
                    <a:pt x="250" y="874"/>
                  </a:cubicBezTo>
                  <a:cubicBezTo>
                    <a:pt x="194" y="888"/>
                    <a:pt x="114" y="978"/>
                    <a:pt x="114" y="1043"/>
                  </a:cubicBezTo>
                  <a:cubicBezTo>
                    <a:pt x="114" y="1053"/>
                    <a:pt x="133" y="1072"/>
                    <a:pt x="161" y="1091"/>
                  </a:cubicBezTo>
                  <a:cubicBezTo>
                    <a:pt x="137" y="1091"/>
                    <a:pt x="123" y="1095"/>
                    <a:pt x="109" y="1100"/>
                  </a:cubicBezTo>
                  <a:cubicBezTo>
                    <a:pt x="57" y="1114"/>
                    <a:pt x="1" y="1241"/>
                    <a:pt x="6" y="1302"/>
                  </a:cubicBezTo>
                  <a:cubicBezTo>
                    <a:pt x="6" y="1326"/>
                    <a:pt x="57" y="1363"/>
                    <a:pt x="142" y="1410"/>
                  </a:cubicBezTo>
                  <a:cubicBezTo>
                    <a:pt x="90" y="1434"/>
                    <a:pt x="38" y="1528"/>
                    <a:pt x="38" y="1589"/>
                  </a:cubicBezTo>
                  <a:cubicBezTo>
                    <a:pt x="38" y="1688"/>
                    <a:pt x="904" y="2121"/>
                    <a:pt x="1271" y="2276"/>
                  </a:cubicBezTo>
                  <a:cubicBezTo>
                    <a:pt x="1647" y="2393"/>
                    <a:pt x="3322" y="2690"/>
                    <a:pt x="3322" y="2690"/>
                  </a:cubicBezTo>
                  <a:cubicBezTo>
                    <a:pt x="3394" y="2720"/>
                    <a:pt x="3457" y="2734"/>
                    <a:pt x="3510" y="2734"/>
                  </a:cubicBezTo>
                  <a:cubicBezTo>
                    <a:pt x="3999" y="2734"/>
                    <a:pt x="3736" y="1599"/>
                    <a:pt x="3736" y="1599"/>
                  </a:cubicBezTo>
                  <a:cubicBezTo>
                    <a:pt x="3736" y="1599"/>
                    <a:pt x="3533" y="1011"/>
                    <a:pt x="3392" y="813"/>
                  </a:cubicBezTo>
                  <a:cubicBezTo>
                    <a:pt x="3336" y="728"/>
                    <a:pt x="2917" y="281"/>
                    <a:pt x="2494" y="9"/>
                  </a:cubicBezTo>
                  <a:cubicBezTo>
                    <a:pt x="2486" y="3"/>
                    <a:pt x="2476" y="1"/>
                    <a:pt x="2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7725950" y="3273893"/>
              <a:ext cx="75404" cy="111187"/>
            </a:xfrm>
            <a:custGeom>
              <a:avLst/>
              <a:gdLst/>
              <a:ahLst/>
              <a:cxnLst/>
              <a:rect l="l" t="t" r="r" b="b"/>
              <a:pathLst>
                <a:path w="2240" h="3303" extrusionOk="0">
                  <a:moveTo>
                    <a:pt x="1069" y="0"/>
                  </a:moveTo>
                  <a:cubicBezTo>
                    <a:pt x="1069" y="0"/>
                    <a:pt x="683" y="325"/>
                    <a:pt x="570" y="499"/>
                  </a:cubicBezTo>
                  <a:cubicBezTo>
                    <a:pt x="429" y="711"/>
                    <a:pt x="260" y="1092"/>
                    <a:pt x="222" y="1195"/>
                  </a:cubicBezTo>
                  <a:cubicBezTo>
                    <a:pt x="194" y="1275"/>
                    <a:pt x="1" y="1675"/>
                    <a:pt x="53" y="1727"/>
                  </a:cubicBezTo>
                  <a:cubicBezTo>
                    <a:pt x="67" y="1742"/>
                    <a:pt x="98" y="1754"/>
                    <a:pt x="140" y="1754"/>
                  </a:cubicBezTo>
                  <a:cubicBezTo>
                    <a:pt x="248" y="1754"/>
                    <a:pt x="427" y="1677"/>
                    <a:pt x="570" y="1402"/>
                  </a:cubicBezTo>
                  <a:cubicBezTo>
                    <a:pt x="641" y="1261"/>
                    <a:pt x="772" y="1106"/>
                    <a:pt x="772" y="1106"/>
                  </a:cubicBezTo>
                  <a:lnTo>
                    <a:pt x="772" y="1106"/>
                  </a:lnTo>
                  <a:cubicBezTo>
                    <a:pt x="815" y="1205"/>
                    <a:pt x="824" y="1731"/>
                    <a:pt x="763" y="1943"/>
                  </a:cubicBezTo>
                  <a:cubicBezTo>
                    <a:pt x="721" y="2094"/>
                    <a:pt x="467" y="2710"/>
                    <a:pt x="476" y="2808"/>
                  </a:cubicBezTo>
                  <a:cubicBezTo>
                    <a:pt x="485" y="2879"/>
                    <a:pt x="547" y="2931"/>
                    <a:pt x="594" y="2935"/>
                  </a:cubicBezTo>
                  <a:cubicBezTo>
                    <a:pt x="622" y="2935"/>
                    <a:pt x="688" y="2865"/>
                    <a:pt x="768" y="2757"/>
                  </a:cubicBezTo>
                  <a:lnTo>
                    <a:pt x="768" y="2757"/>
                  </a:lnTo>
                  <a:cubicBezTo>
                    <a:pt x="711" y="2912"/>
                    <a:pt x="664" y="3053"/>
                    <a:pt x="655" y="3124"/>
                  </a:cubicBezTo>
                  <a:cubicBezTo>
                    <a:pt x="645" y="3166"/>
                    <a:pt x="683" y="3241"/>
                    <a:pt x="753" y="3255"/>
                  </a:cubicBezTo>
                  <a:cubicBezTo>
                    <a:pt x="754" y="3256"/>
                    <a:pt x="756" y="3256"/>
                    <a:pt x="757" y="3256"/>
                  </a:cubicBezTo>
                  <a:cubicBezTo>
                    <a:pt x="789" y="3256"/>
                    <a:pt x="890" y="3136"/>
                    <a:pt x="1007" y="2964"/>
                  </a:cubicBezTo>
                  <a:lnTo>
                    <a:pt x="1007" y="2964"/>
                  </a:lnTo>
                  <a:cubicBezTo>
                    <a:pt x="979" y="3053"/>
                    <a:pt x="956" y="3124"/>
                    <a:pt x="951" y="3171"/>
                  </a:cubicBezTo>
                  <a:cubicBezTo>
                    <a:pt x="946" y="3208"/>
                    <a:pt x="984" y="3288"/>
                    <a:pt x="1055" y="3302"/>
                  </a:cubicBezTo>
                  <a:cubicBezTo>
                    <a:pt x="1055" y="3302"/>
                    <a:pt x="1056" y="3303"/>
                    <a:pt x="1056" y="3303"/>
                  </a:cubicBezTo>
                  <a:cubicBezTo>
                    <a:pt x="1087" y="3303"/>
                    <a:pt x="1184" y="3186"/>
                    <a:pt x="1299" y="3020"/>
                  </a:cubicBezTo>
                  <a:lnTo>
                    <a:pt x="1299" y="3020"/>
                  </a:lnTo>
                  <a:cubicBezTo>
                    <a:pt x="1285" y="3067"/>
                    <a:pt x="1276" y="3105"/>
                    <a:pt x="1276" y="3133"/>
                  </a:cubicBezTo>
                  <a:cubicBezTo>
                    <a:pt x="1271" y="3171"/>
                    <a:pt x="1304" y="3241"/>
                    <a:pt x="1370" y="3255"/>
                  </a:cubicBezTo>
                  <a:cubicBezTo>
                    <a:pt x="1370" y="3256"/>
                    <a:pt x="1371" y="3256"/>
                    <a:pt x="1372" y="3256"/>
                  </a:cubicBezTo>
                  <a:cubicBezTo>
                    <a:pt x="1450" y="3256"/>
                    <a:pt x="1865" y="2679"/>
                    <a:pt x="1981" y="2437"/>
                  </a:cubicBezTo>
                  <a:cubicBezTo>
                    <a:pt x="2103" y="2122"/>
                    <a:pt x="2226" y="1332"/>
                    <a:pt x="2226" y="1332"/>
                  </a:cubicBezTo>
                  <a:cubicBezTo>
                    <a:pt x="2240" y="988"/>
                    <a:pt x="2028" y="419"/>
                    <a:pt x="2028" y="419"/>
                  </a:cubicBezTo>
                  <a:cubicBezTo>
                    <a:pt x="2028" y="419"/>
                    <a:pt x="1341" y="43"/>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7442547" y="2469026"/>
              <a:ext cx="189385" cy="184874"/>
            </a:xfrm>
            <a:custGeom>
              <a:avLst/>
              <a:gdLst/>
              <a:ahLst/>
              <a:cxnLst/>
              <a:rect l="l" t="t" r="r" b="b"/>
              <a:pathLst>
                <a:path w="5626" h="5492" extrusionOk="0">
                  <a:moveTo>
                    <a:pt x="2644" y="0"/>
                  </a:moveTo>
                  <a:cubicBezTo>
                    <a:pt x="1818" y="0"/>
                    <a:pt x="785" y="352"/>
                    <a:pt x="466" y="1328"/>
                  </a:cubicBezTo>
                  <a:cubicBezTo>
                    <a:pt x="0" y="2744"/>
                    <a:pt x="870" y="3445"/>
                    <a:pt x="870" y="3445"/>
                  </a:cubicBezTo>
                  <a:cubicBezTo>
                    <a:pt x="870" y="3445"/>
                    <a:pt x="1912" y="5492"/>
                    <a:pt x="3475" y="5492"/>
                  </a:cubicBezTo>
                  <a:cubicBezTo>
                    <a:pt x="3616" y="5492"/>
                    <a:pt x="3760" y="5475"/>
                    <a:pt x="3909" y="5439"/>
                  </a:cubicBezTo>
                  <a:cubicBezTo>
                    <a:pt x="5334" y="5091"/>
                    <a:pt x="5626" y="2664"/>
                    <a:pt x="5527" y="2452"/>
                  </a:cubicBezTo>
                  <a:cubicBezTo>
                    <a:pt x="5442" y="2264"/>
                    <a:pt x="5170" y="2132"/>
                    <a:pt x="5170" y="2132"/>
                  </a:cubicBezTo>
                  <a:cubicBezTo>
                    <a:pt x="5339" y="1168"/>
                    <a:pt x="3467" y="1826"/>
                    <a:pt x="3763" y="533"/>
                  </a:cubicBezTo>
                  <a:cubicBezTo>
                    <a:pt x="3832" y="224"/>
                    <a:pt x="3304" y="0"/>
                    <a:pt x="2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7083604" y="2719912"/>
              <a:ext cx="735189" cy="784134"/>
            </a:xfrm>
            <a:custGeom>
              <a:avLst/>
              <a:gdLst/>
              <a:ahLst/>
              <a:cxnLst/>
              <a:rect l="l" t="t" r="r" b="b"/>
              <a:pathLst>
                <a:path w="21840" h="23294" extrusionOk="0">
                  <a:moveTo>
                    <a:pt x="13069" y="1"/>
                  </a:moveTo>
                  <a:cubicBezTo>
                    <a:pt x="10706" y="1"/>
                    <a:pt x="9404" y="356"/>
                    <a:pt x="8570" y="860"/>
                  </a:cubicBezTo>
                  <a:cubicBezTo>
                    <a:pt x="7841" y="1302"/>
                    <a:pt x="4671" y="6504"/>
                    <a:pt x="4671" y="6504"/>
                  </a:cubicBezTo>
                  <a:lnTo>
                    <a:pt x="1124" y="1984"/>
                  </a:lnTo>
                  <a:lnTo>
                    <a:pt x="0" y="2755"/>
                  </a:lnTo>
                  <a:cubicBezTo>
                    <a:pt x="0" y="2755"/>
                    <a:pt x="3005" y="10254"/>
                    <a:pt x="4549" y="10254"/>
                  </a:cubicBezTo>
                  <a:cubicBezTo>
                    <a:pt x="4560" y="10254"/>
                    <a:pt x="4571" y="10254"/>
                    <a:pt x="4581" y="10253"/>
                  </a:cubicBezTo>
                  <a:cubicBezTo>
                    <a:pt x="5762" y="10164"/>
                    <a:pt x="8349" y="6801"/>
                    <a:pt x="8349" y="6801"/>
                  </a:cubicBezTo>
                  <a:lnTo>
                    <a:pt x="8349" y="6801"/>
                  </a:lnTo>
                  <a:cubicBezTo>
                    <a:pt x="7342" y="13635"/>
                    <a:pt x="8612" y="22756"/>
                    <a:pt x="8612" y="22756"/>
                  </a:cubicBezTo>
                  <a:cubicBezTo>
                    <a:pt x="10294" y="23157"/>
                    <a:pt x="12008" y="23294"/>
                    <a:pt x="13562" y="23294"/>
                  </a:cubicBezTo>
                  <a:cubicBezTo>
                    <a:pt x="16868" y="23294"/>
                    <a:pt x="19450" y="22676"/>
                    <a:pt x="19450" y="22676"/>
                  </a:cubicBezTo>
                  <a:cubicBezTo>
                    <a:pt x="17587" y="14167"/>
                    <a:pt x="18067" y="7709"/>
                    <a:pt x="18067" y="7708"/>
                  </a:cubicBezTo>
                  <a:lnTo>
                    <a:pt x="18067" y="7708"/>
                  </a:lnTo>
                  <a:cubicBezTo>
                    <a:pt x="18137" y="7765"/>
                    <a:pt x="19064" y="9185"/>
                    <a:pt x="19309" y="10239"/>
                  </a:cubicBezTo>
                  <a:cubicBezTo>
                    <a:pt x="19492" y="11448"/>
                    <a:pt x="19948" y="16636"/>
                    <a:pt x="19948" y="16636"/>
                  </a:cubicBezTo>
                  <a:lnTo>
                    <a:pt x="21110" y="16876"/>
                  </a:lnTo>
                  <a:cubicBezTo>
                    <a:pt x="21110" y="16876"/>
                    <a:pt x="21839" y="10879"/>
                    <a:pt x="21740" y="9618"/>
                  </a:cubicBezTo>
                  <a:cubicBezTo>
                    <a:pt x="21736" y="8936"/>
                    <a:pt x="19186" y="1787"/>
                    <a:pt x="18062" y="865"/>
                  </a:cubicBezTo>
                  <a:cubicBezTo>
                    <a:pt x="17272" y="371"/>
                    <a:pt x="15160" y="46"/>
                    <a:pt x="13683" y="9"/>
                  </a:cubicBezTo>
                  <a:cubicBezTo>
                    <a:pt x="13471" y="3"/>
                    <a:pt x="13266" y="1"/>
                    <a:pt x="13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7521721" y="2721460"/>
              <a:ext cx="103411" cy="278389"/>
            </a:xfrm>
            <a:custGeom>
              <a:avLst/>
              <a:gdLst/>
              <a:ahLst/>
              <a:cxnLst/>
              <a:rect l="l" t="t" r="r" b="b"/>
              <a:pathLst>
                <a:path w="3072" h="8270" extrusionOk="0">
                  <a:moveTo>
                    <a:pt x="1063" y="0"/>
                  </a:moveTo>
                  <a:cubicBezTo>
                    <a:pt x="1294" y="122"/>
                    <a:pt x="1571" y="273"/>
                    <a:pt x="1891" y="442"/>
                  </a:cubicBezTo>
                  <a:cubicBezTo>
                    <a:pt x="2192" y="598"/>
                    <a:pt x="2531" y="776"/>
                    <a:pt x="2902" y="969"/>
                  </a:cubicBezTo>
                  <a:lnTo>
                    <a:pt x="2879" y="983"/>
                  </a:lnTo>
                  <a:lnTo>
                    <a:pt x="2822" y="1011"/>
                  </a:lnTo>
                  <a:cubicBezTo>
                    <a:pt x="2771" y="1035"/>
                    <a:pt x="2719" y="1063"/>
                    <a:pt x="2667" y="1087"/>
                  </a:cubicBezTo>
                  <a:cubicBezTo>
                    <a:pt x="2564" y="1138"/>
                    <a:pt x="2460" y="1190"/>
                    <a:pt x="2352" y="1247"/>
                  </a:cubicBezTo>
                  <a:cubicBezTo>
                    <a:pt x="2117" y="1364"/>
                    <a:pt x="1872" y="1487"/>
                    <a:pt x="1623" y="1609"/>
                  </a:cubicBezTo>
                  <a:cubicBezTo>
                    <a:pt x="1825" y="1797"/>
                    <a:pt x="2032" y="1995"/>
                    <a:pt x="2248" y="2192"/>
                  </a:cubicBezTo>
                  <a:cubicBezTo>
                    <a:pt x="2131" y="2503"/>
                    <a:pt x="2009" y="2818"/>
                    <a:pt x="1886" y="3142"/>
                  </a:cubicBezTo>
                  <a:cubicBezTo>
                    <a:pt x="1058" y="5325"/>
                    <a:pt x="358" y="7234"/>
                    <a:pt x="0" y="8269"/>
                  </a:cubicBezTo>
                  <a:cubicBezTo>
                    <a:pt x="419" y="7258"/>
                    <a:pt x="1162" y="5367"/>
                    <a:pt x="1990" y="3180"/>
                  </a:cubicBezTo>
                  <a:cubicBezTo>
                    <a:pt x="2121" y="2832"/>
                    <a:pt x="2248" y="2493"/>
                    <a:pt x="2375" y="2164"/>
                  </a:cubicBezTo>
                  <a:cubicBezTo>
                    <a:pt x="2173" y="1980"/>
                    <a:pt x="1980" y="1806"/>
                    <a:pt x="1792" y="1632"/>
                  </a:cubicBezTo>
                  <a:cubicBezTo>
                    <a:pt x="2253" y="1397"/>
                    <a:pt x="2681" y="1176"/>
                    <a:pt x="3072" y="969"/>
                  </a:cubicBezTo>
                  <a:cubicBezTo>
                    <a:pt x="2851" y="861"/>
                    <a:pt x="2634" y="753"/>
                    <a:pt x="2432" y="654"/>
                  </a:cubicBezTo>
                  <a:cubicBezTo>
                    <a:pt x="2248" y="565"/>
                    <a:pt x="2074" y="485"/>
                    <a:pt x="1910" y="405"/>
                  </a:cubicBezTo>
                  <a:cubicBezTo>
                    <a:pt x="1585" y="245"/>
                    <a:pt x="1303" y="113"/>
                    <a:pt x="106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7424335" y="2721460"/>
              <a:ext cx="97419" cy="278389"/>
            </a:xfrm>
            <a:custGeom>
              <a:avLst/>
              <a:gdLst/>
              <a:ahLst/>
              <a:cxnLst/>
              <a:rect l="l" t="t" r="r" b="b"/>
              <a:pathLst>
                <a:path w="2894" h="8270" extrusionOk="0">
                  <a:moveTo>
                    <a:pt x="2131" y="0"/>
                  </a:moveTo>
                  <a:cubicBezTo>
                    <a:pt x="1882" y="141"/>
                    <a:pt x="1586" y="315"/>
                    <a:pt x="1242" y="513"/>
                  </a:cubicBezTo>
                  <a:cubicBezTo>
                    <a:pt x="1073" y="616"/>
                    <a:pt x="889" y="725"/>
                    <a:pt x="697" y="837"/>
                  </a:cubicBezTo>
                  <a:cubicBezTo>
                    <a:pt x="475" y="969"/>
                    <a:pt x="245" y="1106"/>
                    <a:pt x="0" y="1251"/>
                  </a:cubicBezTo>
                  <a:cubicBezTo>
                    <a:pt x="381" y="1322"/>
                    <a:pt x="791" y="1402"/>
                    <a:pt x="1223" y="1487"/>
                  </a:cubicBezTo>
                  <a:cubicBezTo>
                    <a:pt x="988" y="1703"/>
                    <a:pt x="744" y="1929"/>
                    <a:pt x="490" y="2164"/>
                  </a:cubicBezTo>
                  <a:cubicBezTo>
                    <a:pt x="602" y="2455"/>
                    <a:pt x="720" y="2761"/>
                    <a:pt x="838" y="3067"/>
                  </a:cubicBezTo>
                  <a:cubicBezTo>
                    <a:pt x="1694" y="5301"/>
                    <a:pt x="2460" y="7234"/>
                    <a:pt x="2893" y="8269"/>
                  </a:cubicBezTo>
                  <a:cubicBezTo>
                    <a:pt x="2522" y="7211"/>
                    <a:pt x="1797" y="5259"/>
                    <a:pt x="941" y="3029"/>
                  </a:cubicBezTo>
                  <a:cubicBezTo>
                    <a:pt x="828" y="2742"/>
                    <a:pt x="720" y="2465"/>
                    <a:pt x="617" y="2192"/>
                  </a:cubicBezTo>
                  <a:cubicBezTo>
                    <a:pt x="899" y="1929"/>
                    <a:pt x="1172" y="1670"/>
                    <a:pt x="1435" y="1421"/>
                  </a:cubicBezTo>
                  <a:cubicBezTo>
                    <a:pt x="1186" y="1378"/>
                    <a:pt x="946" y="1336"/>
                    <a:pt x="711" y="1294"/>
                  </a:cubicBezTo>
                  <a:cubicBezTo>
                    <a:pt x="607" y="1275"/>
                    <a:pt x="508" y="1261"/>
                    <a:pt x="410" y="1242"/>
                  </a:cubicBezTo>
                  <a:cubicBezTo>
                    <a:pt x="358" y="1233"/>
                    <a:pt x="311" y="1223"/>
                    <a:pt x="264" y="1214"/>
                  </a:cubicBezTo>
                  <a:lnTo>
                    <a:pt x="221" y="1209"/>
                  </a:lnTo>
                  <a:cubicBezTo>
                    <a:pt x="602" y="969"/>
                    <a:pt x="955" y="748"/>
                    <a:pt x="1266" y="555"/>
                  </a:cubicBezTo>
                  <a:cubicBezTo>
                    <a:pt x="1600" y="339"/>
                    <a:pt x="1891" y="155"/>
                    <a:pt x="21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7499066" y="2754382"/>
              <a:ext cx="54331" cy="245467"/>
            </a:xfrm>
            <a:custGeom>
              <a:avLst/>
              <a:gdLst/>
              <a:ahLst/>
              <a:cxnLst/>
              <a:rect l="l" t="t" r="r" b="b"/>
              <a:pathLst>
                <a:path w="1614" h="7292" extrusionOk="0">
                  <a:moveTo>
                    <a:pt x="0" y="1"/>
                  </a:moveTo>
                  <a:lnTo>
                    <a:pt x="673" y="7291"/>
                  </a:lnTo>
                  <a:lnTo>
                    <a:pt x="1614" y="1"/>
                  </a:lnTo>
                  <a:lnTo>
                    <a:pt x="1614" y="1"/>
                  </a:lnTo>
                  <a:cubicBezTo>
                    <a:pt x="1614" y="1"/>
                    <a:pt x="1265" y="270"/>
                    <a:pt x="787" y="270"/>
                  </a:cubicBezTo>
                  <a:cubicBezTo>
                    <a:pt x="548" y="270"/>
                    <a:pt x="276" y="20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7456315" y="2553923"/>
              <a:ext cx="146869" cy="209583"/>
            </a:xfrm>
            <a:custGeom>
              <a:avLst/>
              <a:gdLst/>
              <a:ahLst/>
              <a:cxnLst/>
              <a:rect l="l" t="t" r="r" b="b"/>
              <a:pathLst>
                <a:path w="4363" h="6226" extrusionOk="0">
                  <a:moveTo>
                    <a:pt x="588" y="1"/>
                  </a:moveTo>
                  <a:cubicBezTo>
                    <a:pt x="588" y="1"/>
                    <a:pt x="419" y="278"/>
                    <a:pt x="306" y="833"/>
                  </a:cubicBezTo>
                  <a:cubicBezTo>
                    <a:pt x="306" y="833"/>
                    <a:pt x="0" y="3166"/>
                    <a:pt x="1191" y="3914"/>
                  </a:cubicBezTo>
                  <a:lnTo>
                    <a:pt x="1181" y="4977"/>
                  </a:lnTo>
                  <a:lnTo>
                    <a:pt x="1270" y="5956"/>
                  </a:lnTo>
                  <a:cubicBezTo>
                    <a:pt x="1546" y="6158"/>
                    <a:pt x="1818" y="6225"/>
                    <a:pt x="2057" y="6225"/>
                  </a:cubicBezTo>
                  <a:cubicBezTo>
                    <a:pt x="2535" y="6225"/>
                    <a:pt x="2884" y="5956"/>
                    <a:pt x="2884" y="5956"/>
                  </a:cubicBezTo>
                  <a:lnTo>
                    <a:pt x="3006" y="4977"/>
                  </a:lnTo>
                  <a:lnTo>
                    <a:pt x="2954" y="3844"/>
                  </a:lnTo>
                  <a:cubicBezTo>
                    <a:pt x="3636" y="3336"/>
                    <a:pt x="3806" y="2371"/>
                    <a:pt x="3806" y="2371"/>
                  </a:cubicBezTo>
                  <a:cubicBezTo>
                    <a:pt x="3806" y="2371"/>
                    <a:pt x="3806" y="2371"/>
                    <a:pt x="3806" y="2371"/>
                  </a:cubicBezTo>
                  <a:cubicBezTo>
                    <a:pt x="3815" y="2371"/>
                    <a:pt x="4059" y="2367"/>
                    <a:pt x="4267" y="1887"/>
                  </a:cubicBezTo>
                  <a:cubicBezTo>
                    <a:pt x="4363" y="1664"/>
                    <a:pt x="4279" y="1417"/>
                    <a:pt x="4105" y="1417"/>
                  </a:cubicBezTo>
                  <a:cubicBezTo>
                    <a:pt x="4040" y="1417"/>
                    <a:pt x="3962" y="1451"/>
                    <a:pt x="3876" y="1534"/>
                  </a:cubicBezTo>
                  <a:cubicBezTo>
                    <a:pt x="3876" y="1534"/>
                    <a:pt x="3707" y="1511"/>
                    <a:pt x="3622" y="1407"/>
                  </a:cubicBezTo>
                  <a:cubicBezTo>
                    <a:pt x="3622" y="1407"/>
                    <a:pt x="3759" y="1040"/>
                    <a:pt x="3707" y="683"/>
                  </a:cubicBezTo>
                  <a:cubicBezTo>
                    <a:pt x="3655" y="320"/>
                    <a:pt x="1078" y="861"/>
                    <a:pt x="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44"/>
            <p:cNvGrpSpPr/>
            <p:nvPr/>
          </p:nvGrpSpPr>
          <p:grpSpPr>
            <a:xfrm>
              <a:off x="6999684" y="2599199"/>
              <a:ext cx="791706" cy="776389"/>
              <a:chOff x="6999684" y="2599199"/>
              <a:chExt cx="791706" cy="776389"/>
            </a:xfrm>
          </p:grpSpPr>
          <p:sp>
            <p:nvSpPr>
              <p:cNvPr id="1322" name="Google Shape;1322;p44"/>
              <p:cNvSpPr/>
              <p:nvPr/>
            </p:nvSpPr>
            <p:spPr>
              <a:xfrm>
                <a:off x="6999684" y="2773368"/>
                <a:ext cx="56856" cy="13566"/>
              </a:xfrm>
              <a:custGeom>
                <a:avLst/>
                <a:gdLst/>
                <a:ahLst/>
                <a:cxnLst/>
                <a:rect l="l" t="t" r="r" b="b"/>
                <a:pathLst>
                  <a:path w="1689" h="403" extrusionOk="0">
                    <a:moveTo>
                      <a:pt x="0" y="1"/>
                    </a:moveTo>
                    <a:lnTo>
                      <a:pt x="0" y="1"/>
                    </a:lnTo>
                    <a:cubicBezTo>
                      <a:pt x="160" y="72"/>
                      <a:pt x="466" y="184"/>
                      <a:pt x="819" y="307"/>
                    </a:cubicBezTo>
                    <a:cubicBezTo>
                      <a:pt x="866" y="321"/>
                      <a:pt x="908" y="335"/>
                      <a:pt x="950" y="349"/>
                    </a:cubicBezTo>
                    <a:cubicBezTo>
                      <a:pt x="993" y="363"/>
                      <a:pt x="1035" y="377"/>
                      <a:pt x="1082" y="382"/>
                    </a:cubicBezTo>
                    <a:cubicBezTo>
                      <a:pt x="1167" y="396"/>
                      <a:pt x="1251" y="401"/>
                      <a:pt x="1327" y="401"/>
                    </a:cubicBezTo>
                    <a:cubicBezTo>
                      <a:pt x="1371" y="402"/>
                      <a:pt x="1412" y="403"/>
                      <a:pt x="1451" y="403"/>
                    </a:cubicBezTo>
                    <a:cubicBezTo>
                      <a:pt x="1546" y="403"/>
                      <a:pt x="1625" y="399"/>
                      <a:pt x="1689" y="396"/>
                    </a:cubicBezTo>
                    <a:cubicBezTo>
                      <a:pt x="1599" y="387"/>
                      <a:pt x="1477" y="377"/>
                      <a:pt x="1327" y="363"/>
                    </a:cubicBezTo>
                    <a:cubicBezTo>
                      <a:pt x="1251" y="354"/>
                      <a:pt x="1171" y="349"/>
                      <a:pt x="1091" y="335"/>
                    </a:cubicBezTo>
                    <a:cubicBezTo>
                      <a:pt x="1049" y="330"/>
                      <a:pt x="1011" y="311"/>
                      <a:pt x="964" y="297"/>
                    </a:cubicBezTo>
                    <a:cubicBezTo>
                      <a:pt x="922" y="283"/>
                      <a:pt x="880" y="269"/>
                      <a:pt x="837" y="255"/>
                    </a:cubicBezTo>
                    <a:cubicBezTo>
                      <a:pt x="485" y="133"/>
                      <a:pt x="169" y="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6999819" y="2762932"/>
                <a:ext cx="58775" cy="12758"/>
              </a:xfrm>
              <a:custGeom>
                <a:avLst/>
                <a:gdLst/>
                <a:ahLst/>
                <a:cxnLst/>
                <a:rect l="l" t="t" r="r" b="b"/>
                <a:pathLst>
                  <a:path w="1746" h="379" extrusionOk="0">
                    <a:moveTo>
                      <a:pt x="1" y="1"/>
                    </a:moveTo>
                    <a:lnTo>
                      <a:pt x="1" y="1"/>
                    </a:lnTo>
                    <a:cubicBezTo>
                      <a:pt x="165" y="76"/>
                      <a:pt x="476" y="198"/>
                      <a:pt x="847" y="297"/>
                    </a:cubicBezTo>
                    <a:cubicBezTo>
                      <a:pt x="1036" y="353"/>
                      <a:pt x="1219" y="372"/>
                      <a:pt x="1370" y="377"/>
                    </a:cubicBezTo>
                    <a:cubicBezTo>
                      <a:pt x="1408" y="378"/>
                      <a:pt x="1446" y="379"/>
                      <a:pt x="1481" y="379"/>
                    </a:cubicBezTo>
                    <a:cubicBezTo>
                      <a:pt x="1588" y="379"/>
                      <a:pt x="1679" y="373"/>
                      <a:pt x="1746" y="363"/>
                    </a:cubicBezTo>
                    <a:cubicBezTo>
                      <a:pt x="1656" y="358"/>
                      <a:pt x="1525" y="349"/>
                      <a:pt x="1374" y="334"/>
                    </a:cubicBezTo>
                    <a:cubicBezTo>
                      <a:pt x="1219" y="320"/>
                      <a:pt x="1045" y="297"/>
                      <a:pt x="862" y="245"/>
                    </a:cubicBezTo>
                    <a:cubicBezTo>
                      <a:pt x="495" y="146"/>
                      <a:pt x="175"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7011702" y="2756435"/>
                <a:ext cx="50561" cy="8651"/>
              </a:xfrm>
              <a:custGeom>
                <a:avLst/>
                <a:gdLst/>
                <a:ahLst/>
                <a:cxnLst/>
                <a:rect l="l" t="t" r="r" b="b"/>
                <a:pathLst>
                  <a:path w="1502" h="257" extrusionOk="0">
                    <a:moveTo>
                      <a:pt x="1" y="1"/>
                    </a:moveTo>
                    <a:cubicBezTo>
                      <a:pt x="146" y="57"/>
                      <a:pt x="414" y="146"/>
                      <a:pt x="734" y="217"/>
                    </a:cubicBezTo>
                    <a:cubicBezTo>
                      <a:pt x="899" y="250"/>
                      <a:pt x="1054" y="250"/>
                      <a:pt x="1186" y="255"/>
                    </a:cubicBezTo>
                    <a:cubicBezTo>
                      <a:pt x="1224" y="256"/>
                      <a:pt x="1261" y="257"/>
                      <a:pt x="1295" y="257"/>
                    </a:cubicBezTo>
                    <a:cubicBezTo>
                      <a:pt x="1378" y="257"/>
                      <a:pt x="1448" y="253"/>
                      <a:pt x="1501" y="250"/>
                    </a:cubicBezTo>
                    <a:cubicBezTo>
                      <a:pt x="1426" y="241"/>
                      <a:pt x="1318" y="231"/>
                      <a:pt x="1186" y="217"/>
                    </a:cubicBezTo>
                    <a:cubicBezTo>
                      <a:pt x="1059" y="203"/>
                      <a:pt x="904" y="198"/>
                      <a:pt x="748" y="165"/>
                    </a:cubicBezTo>
                    <a:cubicBezTo>
                      <a:pt x="429" y="95"/>
                      <a:pt x="156" y="2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7751769" y="3310956"/>
                <a:ext cx="18077" cy="55745"/>
              </a:xfrm>
              <a:custGeom>
                <a:avLst/>
                <a:gdLst/>
                <a:ahLst/>
                <a:cxnLst/>
                <a:rect l="l" t="t" r="r" b="b"/>
                <a:pathLst>
                  <a:path w="537" h="1656" extrusionOk="0">
                    <a:moveTo>
                      <a:pt x="537" y="0"/>
                    </a:moveTo>
                    <a:lnTo>
                      <a:pt x="537" y="0"/>
                    </a:lnTo>
                    <a:cubicBezTo>
                      <a:pt x="494" y="174"/>
                      <a:pt x="438" y="499"/>
                      <a:pt x="372" y="870"/>
                    </a:cubicBezTo>
                    <a:cubicBezTo>
                      <a:pt x="363" y="913"/>
                      <a:pt x="353" y="960"/>
                      <a:pt x="339" y="1002"/>
                    </a:cubicBezTo>
                    <a:cubicBezTo>
                      <a:pt x="330" y="1044"/>
                      <a:pt x="311" y="1082"/>
                      <a:pt x="297" y="1124"/>
                    </a:cubicBezTo>
                    <a:cubicBezTo>
                      <a:pt x="259" y="1199"/>
                      <a:pt x="217" y="1270"/>
                      <a:pt x="179" y="1336"/>
                    </a:cubicBezTo>
                    <a:cubicBezTo>
                      <a:pt x="109" y="1468"/>
                      <a:pt x="43" y="1580"/>
                      <a:pt x="1" y="1656"/>
                    </a:cubicBezTo>
                    <a:cubicBezTo>
                      <a:pt x="57" y="1585"/>
                      <a:pt x="132" y="1486"/>
                      <a:pt x="217" y="1359"/>
                    </a:cubicBezTo>
                    <a:cubicBezTo>
                      <a:pt x="255" y="1294"/>
                      <a:pt x="302" y="1223"/>
                      <a:pt x="339" y="1143"/>
                    </a:cubicBezTo>
                    <a:cubicBezTo>
                      <a:pt x="358" y="1105"/>
                      <a:pt x="382" y="1063"/>
                      <a:pt x="391" y="1016"/>
                    </a:cubicBezTo>
                    <a:cubicBezTo>
                      <a:pt x="405" y="974"/>
                      <a:pt x="415" y="927"/>
                      <a:pt x="424" y="880"/>
                    </a:cubicBezTo>
                    <a:cubicBezTo>
                      <a:pt x="494" y="508"/>
                      <a:pt x="527" y="179"/>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7759848" y="3314120"/>
                <a:ext cx="20467" cy="59549"/>
              </a:xfrm>
              <a:custGeom>
                <a:avLst/>
                <a:gdLst/>
                <a:ahLst/>
                <a:cxnLst/>
                <a:rect l="l" t="t" r="r" b="b"/>
                <a:pathLst>
                  <a:path w="608" h="1769" extrusionOk="0">
                    <a:moveTo>
                      <a:pt x="607" y="0"/>
                    </a:moveTo>
                    <a:lnTo>
                      <a:pt x="607" y="0"/>
                    </a:lnTo>
                    <a:cubicBezTo>
                      <a:pt x="560" y="184"/>
                      <a:pt x="504" y="532"/>
                      <a:pt x="410" y="927"/>
                    </a:cubicBezTo>
                    <a:cubicBezTo>
                      <a:pt x="400" y="974"/>
                      <a:pt x="386" y="1021"/>
                      <a:pt x="367" y="1063"/>
                    </a:cubicBezTo>
                    <a:cubicBezTo>
                      <a:pt x="353" y="1110"/>
                      <a:pt x="330" y="1153"/>
                      <a:pt x="311" y="1190"/>
                    </a:cubicBezTo>
                    <a:cubicBezTo>
                      <a:pt x="269" y="1275"/>
                      <a:pt x="226" y="1350"/>
                      <a:pt x="189" y="1425"/>
                    </a:cubicBezTo>
                    <a:cubicBezTo>
                      <a:pt x="109" y="1566"/>
                      <a:pt x="43" y="1684"/>
                      <a:pt x="0" y="1769"/>
                    </a:cubicBezTo>
                    <a:cubicBezTo>
                      <a:pt x="57" y="1693"/>
                      <a:pt x="137" y="1581"/>
                      <a:pt x="222" y="1444"/>
                    </a:cubicBezTo>
                    <a:cubicBezTo>
                      <a:pt x="264" y="1374"/>
                      <a:pt x="311" y="1298"/>
                      <a:pt x="353" y="1214"/>
                    </a:cubicBezTo>
                    <a:cubicBezTo>
                      <a:pt x="377" y="1176"/>
                      <a:pt x="400" y="1129"/>
                      <a:pt x="419" y="1087"/>
                    </a:cubicBezTo>
                    <a:cubicBezTo>
                      <a:pt x="438" y="1035"/>
                      <a:pt x="452" y="988"/>
                      <a:pt x="466" y="936"/>
                    </a:cubicBezTo>
                    <a:cubicBezTo>
                      <a:pt x="560" y="541"/>
                      <a:pt x="593" y="188"/>
                      <a:pt x="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7769678" y="3319169"/>
                <a:ext cx="21712" cy="56418"/>
              </a:xfrm>
              <a:custGeom>
                <a:avLst/>
                <a:gdLst/>
                <a:ahLst/>
                <a:cxnLst/>
                <a:rect l="l" t="t" r="r" b="b"/>
                <a:pathLst>
                  <a:path w="645" h="1676" extrusionOk="0">
                    <a:moveTo>
                      <a:pt x="645" y="1"/>
                    </a:moveTo>
                    <a:cubicBezTo>
                      <a:pt x="612" y="179"/>
                      <a:pt x="522" y="509"/>
                      <a:pt x="423" y="880"/>
                    </a:cubicBezTo>
                    <a:cubicBezTo>
                      <a:pt x="409" y="927"/>
                      <a:pt x="395" y="974"/>
                      <a:pt x="381" y="1017"/>
                    </a:cubicBezTo>
                    <a:cubicBezTo>
                      <a:pt x="362" y="1054"/>
                      <a:pt x="339" y="1097"/>
                      <a:pt x="320" y="1134"/>
                    </a:cubicBezTo>
                    <a:cubicBezTo>
                      <a:pt x="278" y="1214"/>
                      <a:pt x="235" y="1285"/>
                      <a:pt x="193" y="1351"/>
                    </a:cubicBezTo>
                    <a:cubicBezTo>
                      <a:pt x="113" y="1487"/>
                      <a:pt x="47" y="1595"/>
                      <a:pt x="0" y="1675"/>
                    </a:cubicBezTo>
                    <a:cubicBezTo>
                      <a:pt x="61" y="1605"/>
                      <a:pt x="141" y="1501"/>
                      <a:pt x="226" y="1374"/>
                    </a:cubicBezTo>
                    <a:cubicBezTo>
                      <a:pt x="273" y="1308"/>
                      <a:pt x="320" y="1238"/>
                      <a:pt x="362" y="1158"/>
                    </a:cubicBezTo>
                    <a:cubicBezTo>
                      <a:pt x="386" y="1120"/>
                      <a:pt x="409" y="1082"/>
                      <a:pt x="428" y="1035"/>
                    </a:cubicBezTo>
                    <a:cubicBezTo>
                      <a:pt x="447" y="988"/>
                      <a:pt x="461" y="941"/>
                      <a:pt x="475" y="894"/>
                    </a:cubicBezTo>
                    <a:cubicBezTo>
                      <a:pt x="579" y="523"/>
                      <a:pt x="645" y="184"/>
                      <a:pt x="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7498258" y="2599199"/>
                <a:ext cx="16360" cy="24944"/>
              </a:xfrm>
              <a:custGeom>
                <a:avLst/>
                <a:gdLst/>
                <a:ahLst/>
                <a:cxnLst/>
                <a:rect l="l" t="t" r="r" b="b"/>
                <a:pathLst>
                  <a:path w="486" h="741" extrusionOk="0">
                    <a:moveTo>
                      <a:pt x="448" y="1"/>
                    </a:moveTo>
                    <a:cubicBezTo>
                      <a:pt x="368" y="90"/>
                      <a:pt x="236" y="278"/>
                      <a:pt x="109" y="499"/>
                    </a:cubicBezTo>
                    <a:cubicBezTo>
                      <a:pt x="90" y="528"/>
                      <a:pt x="76" y="556"/>
                      <a:pt x="62" y="579"/>
                    </a:cubicBezTo>
                    <a:cubicBezTo>
                      <a:pt x="48" y="603"/>
                      <a:pt x="39" y="622"/>
                      <a:pt x="29" y="641"/>
                    </a:cubicBezTo>
                    <a:lnTo>
                      <a:pt x="6" y="678"/>
                    </a:lnTo>
                    <a:cubicBezTo>
                      <a:pt x="1" y="688"/>
                      <a:pt x="10" y="688"/>
                      <a:pt x="20" y="688"/>
                    </a:cubicBezTo>
                    <a:lnTo>
                      <a:pt x="39" y="697"/>
                    </a:lnTo>
                    <a:lnTo>
                      <a:pt x="76" y="711"/>
                    </a:lnTo>
                    <a:lnTo>
                      <a:pt x="109" y="721"/>
                    </a:lnTo>
                    <a:cubicBezTo>
                      <a:pt x="123" y="721"/>
                      <a:pt x="137" y="725"/>
                      <a:pt x="151" y="730"/>
                    </a:cubicBezTo>
                    <a:cubicBezTo>
                      <a:pt x="180" y="735"/>
                      <a:pt x="208" y="735"/>
                      <a:pt x="236" y="739"/>
                    </a:cubicBezTo>
                    <a:cubicBezTo>
                      <a:pt x="254" y="740"/>
                      <a:pt x="272" y="741"/>
                      <a:pt x="290" y="741"/>
                    </a:cubicBezTo>
                    <a:cubicBezTo>
                      <a:pt x="370" y="741"/>
                      <a:pt x="439" y="732"/>
                      <a:pt x="485" y="721"/>
                    </a:cubicBezTo>
                    <a:cubicBezTo>
                      <a:pt x="429" y="711"/>
                      <a:pt x="340" y="697"/>
                      <a:pt x="241" y="678"/>
                    </a:cubicBezTo>
                    <a:cubicBezTo>
                      <a:pt x="217" y="674"/>
                      <a:pt x="194" y="669"/>
                      <a:pt x="166" y="659"/>
                    </a:cubicBezTo>
                    <a:cubicBezTo>
                      <a:pt x="156" y="655"/>
                      <a:pt x="142" y="655"/>
                      <a:pt x="128" y="650"/>
                    </a:cubicBezTo>
                    <a:lnTo>
                      <a:pt x="119" y="645"/>
                    </a:lnTo>
                    <a:cubicBezTo>
                      <a:pt x="114" y="645"/>
                      <a:pt x="119" y="641"/>
                      <a:pt x="119" y="641"/>
                    </a:cubicBezTo>
                    <a:lnTo>
                      <a:pt x="133" y="622"/>
                    </a:lnTo>
                    <a:cubicBezTo>
                      <a:pt x="147" y="594"/>
                      <a:pt x="161" y="570"/>
                      <a:pt x="180" y="542"/>
                    </a:cubicBezTo>
                    <a:cubicBezTo>
                      <a:pt x="311" y="316"/>
                      <a:pt x="410" y="114"/>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44"/>
            <p:cNvSpPr/>
            <p:nvPr/>
          </p:nvSpPr>
          <p:spPr>
            <a:xfrm>
              <a:off x="7535152" y="2601521"/>
              <a:ext cx="17942" cy="16798"/>
            </a:xfrm>
            <a:custGeom>
              <a:avLst/>
              <a:gdLst/>
              <a:ahLst/>
              <a:cxnLst/>
              <a:rect l="l" t="t" r="r" b="b"/>
              <a:pathLst>
                <a:path w="533" h="499" extrusionOk="0">
                  <a:moveTo>
                    <a:pt x="269" y="0"/>
                  </a:moveTo>
                  <a:cubicBezTo>
                    <a:pt x="145" y="0"/>
                    <a:pt x="37" y="94"/>
                    <a:pt x="20" y="219"/>
                  </a:cubicBezTo>
                  <a:cubicBezTo>
                    <a:pt x="1" y="355"/>
                    <a:pt x="95" y="478"/>
                    <a:pt x="231" y="496"/>
                  </a:cubicBezTo>
                  <a:cubicBezTo>
                    <a:pt x="243" y="498"/>
                    <a:pt x="255" y="499"/>
                    <a:pt x="266" y="499"/>
                  </a:cubicBezTo>
                  <a:cubicBezTo>
                    <a:pt x="389" y="499"/>
                    <a:pt x="496" y="409"/>
                    <a:pt x="514" y="285"/>
                  </a:cubicBezTo>
                  <a:cubicBezTo>
                    <a:pt x="532" y="148"/>
                    <a:pt x="438" y="21"/>
                    <a:pt x="302" y="2"/>
                  </a:cubicBezTo>
                  <a:cubicBezTo>
                    <a:pt x="291" y="1"/>
                    <a:pt x="280"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7537239" y="2605359"/>
              <a:ext cx="9998" cy="9426"/>
            </a:xfrm>
            <a:custGeom>
              <a:avLst/>
              <a:gdLst/>
              <a:ahLst/>
              <a:cxnLst/>
              <a:rect l="l" t="t" r="r" b="b"/>
              <a:pathLst>
                <a:path w="297" h="280" extrusionOk="0">
                  <a:moveTo>
                    <a:pt x="151" y="0"/>
                  </a:moveTo>
                  <a:cubicBezTo>
                    <a:pt x="79" y="0"/>
                    <a:pt x="18" y="50"/>
                    <a:pt x="9" y="119"/>
                  </a:cubicBezTo>
                  <a:cubicBezTo>
                    <a:pt x="0" y="199"/>
                    <a:pt x="52" y="269"/>
                    <a:pt x="132" y="279"/>
                  </a:cubicBezTo>
                  <a:cubicBezTo>
                    <a:pt x="138" y="280"/>
                    <a:pt x="144" y="280"/>
                    <a:pt x="149" y="280"/>
                  </a:cubicBezTo>
                  <a:cubicBezTo>
                    <a:pt x="218" y="280"/>
                    <a:pt x="278" y="230"/>
                    <a:pt x="287" y="157"/>
                  </a:cubicBezTo>
                  <a:cubicBezTo>
                    <a:pt x="296" y="81"/>
                    <a:pt x="245" y="11"/>
                    <a:pt x="169" y="1"/>
                  </a:cubicBezTo>
                  <a:cubicBezTo>
                    <a:pt x="163" y="1"/>
                    <a:pt x="15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7478161" y="2593914"/>
              <a:ext cx="17942" cy="16798"/>
            </a:xfrm>
            <a:custGeom>
              <a:avLst/>
              <a:gdLst/>
              <a:ahLst/>
              <a:cxnLst/>
              <a:rect l="l" t="t" r="r" b="b"/>
              <a:pathLst>
                <a:path w="533" h="499" extrusionOk="0">
                  <a:moveTo>
                    <a:pt x="267" y="0"/>
                  </a:moveTo>
                  <a:cubicBezTo>
                    <a:pt x="144" y="0"/>
                    <a:pt x="37" y="90"/>
                    <a:pt x="19" y="214"/>
                  </a:cubicBezTo>
                  <a:cubicBezTo>
                    <a:pt x="1" y="351"/>
                    <a:pt x="99" y="478"/>
                    <a:pt x="236" y="497"/>
                  </a:cubicBezTo>
                  <a:cubicBezTo>
                    <a:pt x="247" y="498"/>
                    <a:pt x="258" y="499"/>
                    <a:pt x="269" y="499"/>
                  </a:cubicBezTo>
                  <a:cubicBezTo>
                    <a:pt x="392" y="499"/>
                    <a:pt x="496" y="405"/>
                    <a:pt x="513" y="280"/>
                  </a:cubicBezTo>
                  <a:cubicBezTo>
                    <a:pt x="532" y="144"/>
                    <a:pt x="438" y="21"/>
                    <a:pt x="302" y="3"/>
                  </a:cubicBezTo>
                  <a:cubicBezTo>
                    <a:pt x="290" y="1"/>
                    <a:pt x="278"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7480215" y="2597717"/>
              <a:ext cx="10166" cy="9358"/>
            </a:xfrm>
            <a:custGeom>
              <a:avLst/>
              <a:gdLst/>
              <a:ahLst/>
              <a:cxnLst/>
              <a:rect l="l" t="t" r="r" b="b"/>
              <a:pathLst>
                <a:path w="302" h="278" extrusionOk="0">
                  <a:moveTo>
                    <a:pt x="147" y="0"/>
                  </a:moveTo>
                  <a:cubicBezTo>
                    <a:pt x="81" y="0"/>
                    <a:pt x="23" y="53"/>
                    <a:pt x="15" y="120"/>
                  </a:cubicBezTo>
                  <a:cubicBezTo>
                    <a:pt x="1" y="195"/>
                    <a:pt x="57" y="266"/>
                    <a:pt x="132" y="275"/>
                  </a:cubicBezTo>
                  <a:cubicBezTo>
                    <a:pt x="140" y="277"/>
                    <a:pt x="148" y="278"/>
                    <a:pt x="156" y="278"/>
                  </a:cubicBezTo>
                  <a:cubicBezTo>
                    <a:pt x="222" y="278"/>
                    <a:pt x="279" y="225"/>
                    <a:pt x="288" y="158"/>
                  </a:cubicBezTo>
                  <a:cubicBezTo>
                    <a:pt x="302" y="83"/>
                    <a:pt x="245" y="12"/>
                    <a:pt x="170" y="3"/>
                  </a:cubicBezTo>
                  <a:cubicBezTo>
                    <a:pt x="162" y="1"/>
                    <a:pt x="154"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4"/>
            <p:cNvSpPr/>
            <p:nvPr/>
          </p:nvSpPr>
          <p:spPr>
            <a:xfrm>
              <a:off x="7538821" y="2594789"/>
              <a:ext cx="15855" cy="5723"/>
            </a:xfrm>
            <a:custGeom>
              <a:avLst/>
              <a:gdLst/>
              <a:ahLst/>
              <a:cxnLst/>
              <a:rect l="l" t="t" r="r" b="b"/>
              <a:pathLst>
                <a:path w="471" h="170" fill="none" extrusionOk="0">
                  <a:moveTo>
                    <a:pt x="470" y="170"/>
                  </a:moveTo>
                  <a:cubicBezTo>
                    <a:pt x="470" y="170"/>
                    <a:pt x="282" y="0"/>
                    <a:pt x="0" y="80"/>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4"/>
            <p:cNvSpPr/>
            <p:nvPr/>
          </p:nvSpPr>
          <p:spPr>
            <a:xfrm>
              <a:off x="7478801" y="2586373"/>
              <a:ext cx="16192" cy="5285"/>
            </a:xfrm>
            <a:custGeom>
              <a:avLst/>
              <a:gdLst/>
              <a:ahLst/>
              <a:cxnLst/>
              <a:rect l="l" t="t" r="r" b="b"/>
              <a:pathLst>
                <a:path w="481" h="157" fill="none" extrusionOk="0">
                  <a:moveTo>
                    <a:pt x="0" y="118"/>
                  </a:moveTo>
                  <a:cubicBezTo>
                    <a:pt x="0" y="118"/>
                    <a:pt x="226" y="1"/>
                    <a:pt x="480" y="156"/>
                  </a:cubicBezTo>
                </a:path>
              </a:pathLst>
            </a:custGeom>
            <a:noFill/>
            <a:ln w="2000" cap="rnd" cmpd="sng">
              <a:solidFill>
                <a:schemeClr val="accent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7498595" y="2633904"/>
              <a:ext cx="19827" cy="9325"/>
            </a:xfrm>
            <a:custGeom>
              <a:avLst/>
              <a:gdLst/>
              <a:ahLst/>
              <a:cxnLst/>
              <a:rect l="l" t="t" r="r" b="b"/>
              <a:pathLst>
                <a:path w="589" h="277" extrusionOk="0">
                  <a:moveTo>
                    <a:pt x="0" y="0"/>
                  </a:moveTo>
                  <a:cubicBezTo>
                    <a:pt x="0" y="0"/>
                    <a:pt x="15" y="240"/>
                    <a:pt x="264" y="273"/>
                  </a:cubicBezTo>
                  <a:cubicBezTo>
                    <a:pt x="280" y="275"/>
                    <a:pt x="296" y="276"/>
                    <a:pt x="311" y="276"/>
                  </a:cubicBezTo>
                  <a:cubicBezTo>
                    <a:pt x="519" y="276"/>
                    <a:pt x="588" y="80"/>
                    <a:pt x="588" y="8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4"/>
            <p:cNvSpPr/>
            <p:nvPr/>
          </p:nvSpPr>
          <p:spPr>
            <a:xfrm>
              <a:off x="7526299" y="2592230"/>
              <a:ext cx="36625" cy="36625"/>
            </a:xfrm>
            <a:custGeom>
              <a:avLst/>
              <a:gdLst/>
              <a:ahLst/>
              <a:cxnLst/>
              <a:rect l="l" t="t" r="r" b="b"/>
              <a:pathLst>
                <a:path w="1088" h="1088" fill="none" extrusionOk="0">
                  <a:moveTo>
                    <a:pt x="38" y="476"/>
                  </a:moveTo>
                  <a:cubicBezTo>
                    <a:pt x="1" y="754"/>
                    <a:pt x="193" y="1008"/>
                    <a:pt x="471" y="1045"/>
                  </a:cubicBezTo>
                  <a:cubicBezTo>
                    <a:pt x="748" y="1087"/>
                    <a:pt x="1007" y="890"/>
                    <a:pt x="1045" y="612"/>
                  </a:cubicBezTo>
                  <a:cubicBezTo>
                    <a:pt x="1087" y="335"/>
                    <a:pt x="890" y="81"/>
                    <a:pt x="612" y="39"/>
                  </a:cubicBezTo>
                  <a:cubicBezTo>
                    <a:pt x="334" y="1"/>
                    <a:pt x="76" y="194"/>
                    <a:pt x="38" y="476"/>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4"/>
            <p:cNvSpPr/>
            <p:nvPr/>
          </p:nvSpPr>
          <p:spPr>
            <a:xfrm>
              <a:off x="7468500" y="2584185"/>
              <a:ext cx="36456" cy="36591"/>
            </a:xfrm>
            <a:custGeom>
              <a:avLst/>
              <a:gdLst/>
              <a:ahLst/>
              <a:cxnLst/>
              <a:rect l="l" t="t" r="r" b="b"/>
              <a:pathLst>
                <a:path w="1083" h="1087" fill="none" extrusionOk="0">
                  <a:moveTo>
                    <a:pt x="38" y="470"/>
                  </a:moveTo>
                  <a:cubicBezTo>
                    <a:pt x="1" y="753"/>
                    <a:pt x="194" y="1007"/>
                    <a:pt x="471" y="1044"/>
                  </a:cubicBezTo>
                  <a:cubicBezTo>
                    <a:pt x="749" y="1087"/>
                    <a:pt x="1007" y="889"/>
                    <a:pt x="1045" y="612"/>
                  </a:cubicBezTo>
                  <a:cubicBezTo>
                    <a:pt x="1083" y="334"/>
                    <a:pt x="890" y="75"/>
                    <a:pt x="612" y="38"/>
                  </a:cubicBezTo>
                  <a:cubicBezTo>
                    <a:pt x="335" y="0"/>
                    <a:pt x="76" y="193"/>
                    <a:pt x="38" y="470"/>
                  </a:cubicBezTo>
                  <a:close/>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a:off x="7503644" y="2604753"/>
              <a:ext cx="23968" cy="3501"/>
            </a:xfrm>
            <a:custGeom>
              <a:avLst/>
              <a:gdLst/>
              <a:ahLst/>
              <a:cxnLst/>
              <a:rect l="l" t="t" r="r" b="b"/>
              <a:pathLst>
                <a:path w="712" h="104" fill="none" extrusionOk="0">
                  <a:moveTo>
                    <a:pt x="711" y="104"/>
                  </a:moveTo>
                  <a:lnTo>
                    <a:pt x="1" y="1"/>
                  </a:lnTo>
                </a:path>
              </a:pathLst>
            </a:custGeom>
            <a:noFill/>
            <a:ln w="20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4"/>
            <p:cNvSpPr/>
            <p:nvPr/>
          </p:nvSpPr>
          <p:spPr>
            <a:xfrm>
              <a:off x="7561442" y="2605561"/>
              <a:ext cx="25382" cy="7305"/>
            </a:xfrm>
            <a:custGeom>
              <a:avLst/>
              <a:gdLst/>
              <a:ahLst/>
              <a:cxnLst/>
              <a:rect l="l" t="t" r="r" b="b"/>
              <a:pathLst>
                <a:path w="754" h="217" fill="none" extrusionOk="0">
                  <a:moveTo>
                    <a:pt x="1" y="216"/>
                  </a:moveTo>
                  <a:lnTo>
                    <a:pt x="753" y="0"/>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4"/>
            <p:cNvSpPr/>
            <p:nvPr/>
          </p:nvSpPr>
          <p:spPr>
            <a:xfrm>
              <a:off x="7521249" y="2999814"/>
              <a:ext cx="33427" cy="510492"/>
            </a:xfrm>
            <a:custGeom>
              <a:avLst/>
              <a:gdLst/>
              <a:ahLst/>
              <a:cxnLst/>
              <a:rect l="l" t="t" r="r" b="b"/>
              <a:pathLst>
                <a:path w="993" h="15165" extrusionOk="0">
                  <a:moveTo>
                    <a:pt x="14" y="0"/>
                  </a:moveTo>
                  <a:cubicBezTo>
                    <a:pt x="9" y="381"/>
                    <a:pt x="5" y="842"/>
                    <a:pt x="0" y="1374"/>
                  </a:cubicBezTo>
                  <a:cubicBezTo>
                    <a:pt x="0" y="1901"/>
                    <a:pt x="9" y="2503"/>
                    <a:pt x="19" y="3152"/>
                  </a:cubicBezTo>
                  <a:cubicBezTo>
                    <a:pt x="52" y="4459"/>
                    <a:pt x="113" y="5979"/>
                    <a:pt x="216" y="7601"/>
                  </a:cubicBezTo>
                  <a:cubicBezTo>
                    <a:pt x="428" y="10847"/>
                    <a:pt x="757" y="13660"/>
                    <a:pt x="992" y="15165"/>
                  </a:cubicBezTo>
                  <a:cubicBezTo>
                    <a:pt x="823" y="13650"/>
                    <a:pt x="536" y="10838"/>
                    <a:pt x="325" y="7592"/>
                  </a:cubicBezTo>
                  <a:cubicBezTo>
                    <a:pt x="221" y="5974"/>
                    <a:pt x="146" y="4455"/>
                    <a:pt x="99" y="3152"/>
                  </a:cubicBezTo>
                  <a:cubicBezTo>
                    <a:pt x="80" y="2498"/>
                    <a:pt x="61" y="1901"/>
                    <a:pt x="47" y="1374"/>
                  </a:cubicBezTo>
                  <a:cubicBezTo>
                    <a:pt x="33" y="842"/>
                    <a:pt x="24" y="381"/>
                    <a:pt x="1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4"/>
            <p:cNvSpPr/>
            <p:nvPr/>
          </p:nvSpPr>
          <p:spPr>
            <a:xfrm>
              <a:off x="7710600" y="2916062"/>
              <a:ext cx="106138" cy="167841"/>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4"/>
            <p:cNvSpPr/>
            <p:nvPr/>
          </p:nvSpPr>
          <p:spPr>
            <a:xfrm>
              <a:off x="8403473" y="2615491"/>
              <a:ext cx="118660" cy="88398"/>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4"/>
            <p:cNvSpPr/>
            <p:nvPr/>
          </p:nvSpPr>
          <p:spPr>
            <a:xfrm>
              <a:off x="8468711" y="2644172"/>
              <a:ext cx="48339" cy="21578"/>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4"/>
            <p:cNvSpPr/>
            <p:nvPr/>
          </p:nvSpPr>
          <p:spPr>
            <a:xfrm>
              <a:off x="8465076" y="2634847"/>
              <a:ext cx="50090" cy="20938"/>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4"/>
            <p:cNvSpPr/>
            <p:nvPr/>
          </p:nvSpPr>
          <p:spPr>
            <a:xfrm>
              <a:off x="8459858" y="2631043"/>
              <a:ext cx="43559" cy="1619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4"/>
            <p:cNvSpPr/>
            <p:nvPr/>
          </p:nvSpPr>
          <p:spPr>
            <a:xfrm>
              <a:off x="7723594" y="2675377"/>
              <a:ext cx="719199" cy="828636"/>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4"/>
            <p:cNvSpPr/>
            <p:nvPr/>
          </p:nvSpPr>
          <p:spPr>
            <a:xfrm>
              <a:off x="7980135" y="2565974"/>
              <a:ext cx="140911" cy="433876"/>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4"/>
            <p:cNvSpPr/>
            <p:nvPr/>
          </p:nvSpPr>
          <p:spPr>
            <a:xfrm>
              <a:off x="7781695" y="2495418"/>
              <a:ext cx="346791" cy="306867"/>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4"/>
            <p:cNvSpPr/>
            <p:nvPr/>
          </p:nvSpPr>
          <p:spPr>
            <a:xfrm>
              <a:off x="7955864" y="2721460"/>
              <a:ext cx="112130" cy="278389"/>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4"/>
            <p:cNvSpPr/>
            <p:nvPr/>
          </p:nvSpPr>
          <p:spPr>
            <a:xfrm>
              <a:off x="8067960" y="2721460"/>
              <a:ext cx="89812" cy="278389"/>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8029484" y="2999814"/>
              <a:ext cx="40260" cy="504163"/>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8035981" y="2767510"/>
              <a:ext cx="51167" cy="23233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4"/>
            <p:cNvSpPr/>
            <p:nvPr/>
          </p:nvSpPr>
          <p:spPr>
            <a:xfrm>
              <a:off x="8073986" y="2609668"/>
              <a:ext cx="16023" cy="26290"/>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4" name="Google Shape;1354;p44"/>
            <p:cNvGrpSpPr/>
            <p:nvPr/>
          </p:nvGrpSpPr>
          <p:grpSpPr>
            <a:xfrm>
              <a:off x="8043286" y="2603709"/>
              <a:ext cx="70792" cy="24944"/>
              <a:chOff x="8043286" y="2603709"/>
              <a:chExt cx="70792" cy="24944"/>
            </a:xfrm>
          </p:grpSpPr>
          <p:sp>
            <p:nvSpPr>
              <p:cNvPr id="1355" name="Google Shape;1355;p44"/>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4"/>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4"/>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4"/>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9" name="Google Shape;1359;p44"/>
            <p:cNvSpPr/>
            <p:nvPr/>
          </p:nvSpPr>
          <p:spPr>
            <a:xfrm>
              <a:off x="8041064" y="2605493"/>
              <a:ext cx="15855" cy="5622"/>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4"/>
            <p:cNvSpPr/>
            <p:nvPr/>
          </p:nvSpPr>
          <p:spPr>
            <a:xfrm>
              <a:off x="8097280" y="2596910"/>
              <a:ext cx="16023" cy="4713"/>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4"/>
            <p:cNvSpPr/>
            <p:nvPr/>
          </p:nvSpPr>
          <p:spPr>
            <a:xfrm>
              <a:off x="8075568" y="2641176"/>
              <a:ext cx="16495" cy="7035"/>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44"/>
            <p:cNvGrpSpPr/>
            <p:nvPr/>
          </p:nvGrpSpPr>
          <p:grpSpPr>
            <a:xfrm>
              <a:off x="8006223" y="2594452"/>
              <a:ext cx="116405" cy="43728"/>
              <a:chOff x="8006223" y="2594452"/>
              <a:chExt cx="116405" cy="43728"/>
            </a:xfrm>
          </p:grpSpPr>
          <p:sp>
            <p:nvSpPr>
              <p:cNvPr id="1363" name="Google Shape;1363;p44"/>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4"/>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4"/>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4"/>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7" name="Google Shape;1367;p44"/>
            <p:cNvSpPr/>
            <p:nvPr/>
          </p:nvSpPr>
          <p:spPr>
            <a:xfrm>
              <a:off x="7939101" y="3110631"/>
              <a:ext cx="108797" cy="76212"/>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4"/>
            <p:cNvSpPr/>
            <p:nvPr/>
          </p:nvSpPr>
          <p:spPr>
            <a:xfrm>
              <a:off x="7976129" y="3142644"/>
              <a:ext cx="56553" cy="16023"/>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4"/>
            <p:cNvSpPr/>
            <p:nvPr/>
          </p:nvSpPr>
          <p:spPr>
            <a:xfrm>
              <a:off x="7972965" y="3152911"/>
              <a:ext cx="61165" cy="16124"/>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4"/>
            <p:cNvSpPr/>
            <p:nvPr/>
          </p:nvSpPr>
          <p:spPr>
            <a:xfrm>
              <a:off x="7971215" y="3164962"/>
              <a:ext cx="58943" cy="13802"/>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4"/>
            <p:cNvSpPr/>
            <p:nvPr/>
          </p:nvSpPr>
          <p:spPr>
            <a:xfrm>
              <a:off x="7890492" y="3064581"/>
              <a:ext cx="63656" cy="85536"/>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4"/>
            <p:cNvSpPr/>
            <p:nvPr/>
          </p:nvSpPr>
          <p:spPr>
            <a:xfrm>
              <a:off x="7890492" y="3064581"/>
              <a:ext cx="65743" cy="87792"/>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44"/>
            <p:cNvGrpSpPr/>
            <p:nvPr/>
          </p:nvGrpSpPr>
          <p:grpSpPr>
            <a:xfrm>
              <a:off x="7554003" y="2113754"/>
              <a:ext cx="371330" cy="575021"/>
              <a:chOff x="7554003" y="2113754"/>
              <a:chExt cx="371330" cy="575021"/>
            </a:xfrm>
          </p:grpSpPr>
          <p:grpSp>
            <p:nvGrpSpPr>
              <p:cNvPr id="1374" name="Google Shape;1374;p44"/>
              <p:cNvGrpSpPr/>
              <p:nvPr/>
            </p:nvGrpSpPr>
            <p:grpSpPr>
              <a:xfrm>
                <a:off x="7650277" y="2113754"/>
                <a:ext cx="186558" cy="544556"/>
                <a:chOff x="7650277" y="2113754"/>
                <a:chExt cx="186558" cy="544556"/>
              </a:xfrm>
            </p:grpSpPr>
            <p:sp>
              <p:nvSpPr>
                <p:cNvPr id="1375" name="Google Shape;1375;p44"/>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4"/>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4"/>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4"/>
              <p:cNvGrpSpPr/>
              <p:nvPr/>
            </p:nvGrpSpPr>
            <p:grpSpPr>
              <a:xfrm>
                <a:off x="7682425" y="2230764"/>
                <a:ext cx="122262" cy="310535"/>
                <a:chOff x="7682425" y="2230764"/>
                <a:chExt cx="122262" cy="310535"/>
              </a:xfrm>
            </p:grpSpPr>
            <p:sp>
              <p:nvSpPr>
                <p:cNvPr id="1379" name="Google Shape;1379;p44"/>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4"/>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4"/>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4"/>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4"/>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4"/>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4"/>
              <p:cNvGrpSpPr/>
              <p:nvPr/>
            </p:nvGrpSpPr>
            <p:grpSpPr>
              <a:xfrm>
                <a:off x="7682425" y="2230764"/>
                <a:ext cx="110379" cy="310535"/>
                <a:chOff x="7682425" y="2230764"/>
                <a:chExt cx="110379" cy="310535"/>
              </a:xfrm>
            </p:grpSpPr>
            <p:sp>
              <p:nvSpPr>
                <p:cNvPr id="1386" name="Google Shape;1386;p44"/>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4"/>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4"/>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4"/>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4"/>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4"/>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44"/>
              <p:cNvGrpSpPr/>
              <p:nvPr/>
            </p:nvGrpSpPr>
            <p:grpSpPr>
              <a:xfrm>
                <a:off x="7650277" y="2113754"/>
                <a:ext cx="186558" cy="544557"/>
                <a:chOff x="7650277" y="2113754"/>
                <a:chExt cx="186558" cy="544557"/>
              </a:xfrm>
            </p:grpSpPr>
            <p:sp>
              <p:nvSpPr>
                <p:cNvPr id="1393" name="Google Shape;1393;p44"/>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4"/>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44"/>
              <p:cNvGrpSpPr/>
              <p:nvPr/>
            </p:nvGrpSpPr>
            <p:grpSpPr>
              <a:xfrm>
                <a:off x="7554003" y="2175659"/>
                <a:ext cx="371330" cy="513115"/>
                <a:chOff x="7554003" y="2175659"/>
                <a:chExt cx="371330" cy="513115"/>
              </a:xfrm>
            </p:grpSpPr>
            <p:sp>
              <p:nvSpPr>
                <p:cNvPr id="1396" name="Google Shape;1396;p44"/>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4"/>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4"/>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4"/>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4"/>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4"/>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4"/>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4"/>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4"/>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4"/>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4"/>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4"/>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4"/>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4"/>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4"/>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1" name="Google Shape;1411;p44"/>
            <p:cNvGrpSpPr/>
            <p:nvPr/>
          </p:nvGrpSpPr>
          <p:grpSpPr>
            <a:xfrm>
              <a:off x="8389098" y="2332149"/>
              <a:ext cx="177533" cy="274917"/>
              <a:chOff x="7554003" y="2113754"/>
              <a:chExt cx="371330" cy="575021"/>
            </a:xfrm>
          </p:grpSpPr>
          <p:grpSp>
            <p:nvGrpSpPr>
              <p:cNvPr id="1412" name="Google Shape;1412;p44"/>
              <p:cNvGrpSpPr/>
              <p:nvPr/>
            </p:nvGrpSpPr>
            <p:grpSpPr>
              <a:xfrm>
                <a:off x="7650277" y="2113754"/>
                <a:ext cx="186558" cy="544556"/>
                <a:chOff x="7650277" y="2113754"/>
                <a:chExt cx="186558" cy="544556"/>
              </a:xfrm>
            </p:grpSpPr>
            <p:sp>
              <p:nvSpPr>
                <p:cNvPr id="1413" name="Google Shape;1413;p44"/>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4"/>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4"/>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44"/>
              <p:cNvGrpSpPr/>
              <p:nvPr/>
            </p:nvGrpSpPr>
            <p:grpSpPr>
              <a:xfrm>
                <a:off x="7682425" y="2230764"/>
                <a:ext cx="122262" cy="310535"/>
                <a:chOff x="7682425" y="2230764"/>
                <a:chExt cx="122262" cy="310535"/>
              </a:xfrm>
            </p:grpSpPr>
            <p:sp>
              <p:nvSpPr>
                <p:cNvPr id="1417" name="Google Shape;1417;p44"/>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4"/>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4"/>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4"/>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4"/>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4"/>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44"/>
              <p:cNvGrpSpPr/>
              <p:nvPr/>
            </p:nvGrpSpPr>
            <p:grpSpPr>
              <a:xfrm>
                <a:off x="7682425" y="2230764"/>
                <a:ext cx="110379" cy="310535"/>
                <a:chOff x="7682425" y="2230764"/>
                <a:chExt cx="110379" cy="310535"/>
              </a:xfrm>
            </p:grpSpPr>
            <p:sp>
              <p:nvSpPr>
                <p:cNvPr id="1424" name="Google Shape;1424;p44"/>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4"/>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4"/>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4"/>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4"/>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4"/>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44"/>
              <p:cNvGrpSpPr/>
              <p:nvPr/>
            </p:nvGrpSpPr>
            <p:grpSpPr>
              <a:xfrm>
                <a:off x="7650277" y="2113754"/>
                <a:ext cx="186558" cy="544557"/>
                <a:chOff x="7650277" y="2113754"/>
                <a:chExt cx="186558" cy="544557"/>
              </a:xfrm>
            </p:grpSpPr>
            <p:sp>
              <p:nvSpPr>
                <p:cNvPr id="1431" name="Google Shape;1431;p44"/>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4"/>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44"/>
              <p:cNvGrpSpPr/>
              <p:nvPr/>
            </p:nvGrpSpPr>
            <p:grpSpPr>
              <a:xfrm>
                <a:off x="7554003" y="2175659"/>
                <a:ext cx="371330" cy="513115"/>
                <a:chOff x="7554003" y="2175659"/>
                <a:chExt cx="371330" cy="513115"/>
              </a:xfrm>
            </p:grpSpPr>
            <p:sp>
              <p:nvSpPr>
                <p:cNvPr id="1434" name="Google Shape;1434;p44"/>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4"/>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4"/>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4"/>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4"/>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4"/>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4"/>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4"/>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4"/>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4"/>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4"/>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4"/>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4"/>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4"/>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4"/>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9" name="Google Shape;1449;p44"/>
            <p:cNvGrpSpPr/>
            <p:nvPr/>
          </p:nvGrpSpPr>
          <p:grpSpPr>
            <a:xfrm>
              <a:off x="6964523" y="2501674"/>
              <a:ext cx="177533" cy="274917"/>
              <a:chOff x="7554003" y="2113754"/>
              <a:chExt cx="371330" cy="575021"/>
            </a:xfrm>
          </p:grpSpPr>
          <p:grpSp>
            <p:nvGrpSpPr>
              <p:cNvPr id="1450" name="Google Shape;1450;p44"/>
              <p:cNvGrpSpPr/>
              <p:nvPr/>
            </p:nvGrpSpPr>
            <p:grpSpPr>
              <a:xfrm>
                <a:off x="7650277" y="2113754"/>
                <a:ext cx="186558" cy="544556"/>
                <a:chOff x="7650277" y="2113754"/>
                <a:chExt cx="186558" cy="544556"/>
              </a:xfrm>
            </p:grpSpPr>
            <p:sp>
              <p:nvSpPr>
                <p:cNvPr id="1451" name="Google Shape;1451;p44"/>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4"/>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4"/>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44"/>
              <p:cNvGrpSpPr/>
              <p:nvPr/>
            </p:nvGrpSpPr>
            <p:grpSpPr>
              <a:xfrm>
                <a:off x="7682425" y="2230764"/>
                <a:ext cx="122262" cy="310535"/>
                <a:chOff x="7682425" y="2230764"/>
                <a:chExt cx="122262" cy="310535"/>
              </a:xfrm>
            </p:grpSpPr>
            <p:sp>
              <p:nvSpPr>
                <p:cNvPr id="1455" name="Google Shape;1455;p44"/>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4"/>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4"/>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4"/>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4"/>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4"/>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44"/>
              <p:cNvGrpSpPr/>
              <p:nvPr/>
            </p:nvGrpSpPr>
            <p:grpSpPr>
              <a:xfrm>
                <a:off x="7682425" y="2230764"/>
                <a:ext cx="110379" cy="310535"/>
                <a:chOff x="7682425" y="2230764"/>
                <a:chExt cx="110379" cy="310535"/>
              </a:xfrm>
            </p:grpSpPr>
            <p:sp>
              <p:nvSpPr>
                <p:cNvPr id="1462" name="Google Shape;1462;p44"/>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4"/>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4"/>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4"/>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4"/>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4"/>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44"/>
              <p:cNvGrpSpPr/>
              <p:nvPr/>
            </p:nvGrpSpPr>
            <p:grpSpPr>
              <a:xfrm>
                <a:off x="7650277" y="2113754"/>
                <a:ext cx="186558" cy="544557"/>
                <a:chOff x="7650277" y="2113754"/>
                <a:chExt cx="186558" cy="544557"/>
              </a:xfrm>
            </p:grpSpPr>
            <p:sp>
              <p:nvSpPr>
                <p:cNvPr id="1469" name="Google Shape;1469;p44"/>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4"/>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 name="Google Shape;1471;p44"/>
              <p:cNvGrpSpPr/>
              <p:nvPr/>
            </p:nvGrpSpPr>
            <p:grpSpPr>
              <a:xfrm>
                <a:off x="7554003" y="2175659"/>
                <a:ext cx="371330" cy="513115"/>
                <a:chOff x="7554003" y="2175659"/>
                <a:chExt cx="371330" cy="513115"/>
              </a:xfrm>
            </p:grpSpPr>
            <p:sp>
              <p:nvSpPr>
                <p:cNvPr id="1472" name="Google Shape;1472;p44"/>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4"/>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4"/>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4"/>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4"/>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4"/>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4"/>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4"/>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4"/>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4"/>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4"/>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4"/>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4"/>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4"/>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4"/>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55"/>
          <p:cNvSpPr/>
          <p:nvPr/>
        </p:nvSpPr>
        <p:spPr>
          <a:xfrm rot="5399833">
            <a:off x="5211339" y="760827"/>
            <a:ext cx="6167100" cy="4163700"/>
          </a:xfrm>
          <a:prstGeom prst="doubleWave">
            <a:avLst>
              <a:gd name="adj1" fmla="val 3569"/>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5"/>
          <p:cNvSpPr txBox="1">
            <a:spLocks noGrp="1"/>
          </p:cNvSpPr>
          <p:nvPr>
            <p:ph type="title"/>
          </p:nvPr>
        </p:nvSpPr>
        <p:spPr>
          <a:xfrm>
            <a:off x="266249" y="84807"/>
            <a:ext cx="633123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Recomendaciones &amp; </a:t>
            </a:r>
            <a:r>
              <a:rPr lang="en" sz="3200" b="0" dirty="0"/>
              <a:t>Insights</a:t>
            </a:r>
            <a:endParaRPr sz="3200" b="0" dirty="0">
              <a:latin typeface="Montserrat Medium"/>
              <a:ea typeface="Montserrat Medium"/>
              <a:cs typeface="Montserrat Medium"/>
              <a:sym typeface="Montserrat Medium"/>
            </a:endParaRPr>
          </a:p>
        </p:txBody>
      </p:sp>
      <p:sp>
        <p:nvSpPr>
          <p:cNvPr id="7" name="Rectángulo 6">
            <a:extLst>
              <a:ext uri="{FF2B5EF4-FFF2-40B4-BE49-F238E27FC236}">
                <a16:creationId xmlns:a16="http://schemas.microsoft.com/office/drawing/2014/main" id="{08B86A49-3B9D-F226-ACD6-65B3D21B3272}"/>
              </a:ext>
            </a:extLst>
          </p:cNvPr>
          <p:cNvSpPr/>
          <p:nvPr/>
        </p:nvSpPr>
        <p:spPr>
          <a:xfrm>
            <a:off x="346365" y="893618"/>
            <a:ext cx="872836" cy="285422"/>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917" name="Google Shape;1917;p55"/>
          <p:cNvSpPr txBox="1">
            <a:spLocks noGrp="1"/>
          </p:cNvSpPr>
          <p:nvPr>
            <p:ph type="body" idx="1"/>
          </p:nvPr>
        </p:nvSpPr>
        <p:spPr>
          <a:xfrm>
            <a:off x="156366" y="819913"/>
            <a:ext cx="3852000" cy="27546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s-AR" dirty="0" err="1"/>
              <a:t>Insights</a:t>
            </a:r>
            <a:r>
              <a:rPr lang="es-AR" dirty="0"/>
              <a:t>:</a:t>
            </a:r>
          </a:p>
        </p:txBody>
      </p:sp>
      <p:grpSp>
        <p:nvGrpSpPr>
          <p:cNvPr id="1918" name="Google Shape;1918;p55"/>
          <p:cNvGrpSpPr/>
          <p:nvPr/>
        </p:nvGrpSpPr>
        <p:grpSpPr>
          <a:xfrm flipH="1">
            <a:off x="6596944" y="1082957"/>
            <a:ext cx="2779019" cy="3804337"/>
            <a:chOff x="7710600" y="2332149"/>
            <a:chExt cx="856031" cy="1171863"/>
          </a:xfrm>
        </p:grpSpPr>
        <p:sp>
          <p:nvSpPr>
            <p:cNvPr id="1919" name="Google Shape;1919;p55"/>
            <p:cNvSpPr/>
            <p:nvPr/>
          </p:nvSpPr>
          <p:spPr>
            <a:xfrm>
              <a:off x="7710600" y="2916062"/>
              <a:ext cx="106138" cy="167841"/>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5"/>
            <p:cNvSpPr/>
            <p:nvPr/>
          </p:nvSpPr>
          <p:spPr>
            <a:xfrm>
              <a:off x="8403473" y="2615491"/>
              <a:ext cx="118660" cy="88398"/>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5"/>
            <p:cNvSpPr/>
            <p:nvPr/>
          </p:nvSpPr>
          <p:spPr>
            <a:xfrm>
              <a:off x="8468711" y="2644172"/>
              <a:ext cx="48339" cy="21578"/>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5"/>
            <p:cNvSpPr/>
            <p:nvPr/>
          </p:nvSpPr>
          <p:spPr>
            <a:xfrm>
              <a:off x="8465076" y="2634847"/>
              <a:ext cx="50090" cy="20938"/>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5"/>
            <p:cNvSpPr/>
            <p:nvPr/>
          </p:nvSpPr>
          <p:spPr>
            <a:xfrm>
              <a:off x="8459858" y="2631043"/>
              <a:ext cx="43559" cy="1619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5"/>
            <p:cNvSpPr/>
            <p:nvPr/>
          </p:nvSpPr>
          <p:spPr>
            <a:xfrm>
              <a:off x="7723594" y="2675377"/>
              <a:ext cx="719199" cy="828636"/>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5"/>
            <p:cNvSpPr/>
            <p:nvPr/>
          </p:nvSpPr>
          <p:spPr>
            <a:xfrm>
              <a:off x="7980135" y="2565974"/>
              <a:ext cx="140911" cy="433876"/>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5"/>
            <p:cNvSpPr/>
            <p:nvPr/>
          </p:nvSpPr>
          <p:spPr>
            <a:xfrm>
              <a:off x="7781695" y="2495418"/>
              <a:ext cx="346791" cy="306867"/>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5"/>
            <p:cNvSpPr/>
            <p:nvPr/>
          </p:nvSpPr>
          <p:spPr>
            <a:xfrm>
              <a:off x="7955864" y="2721460"/>
              <a:ext cx="112130" cy="278389"/>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5"/>
            <p:cNvSpPr/>
            <p:nvPr/>
          </p:nvSpPr>
          <p:spPr>
            <a:xfrm>
              <a:off x="8067960" y="2721460"/>
              <a:ext cx="89812" cy="278389"/>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5"/>
            <p:cNvSpPr/>
            <p:nvPr/>
          </p:nvSpPr>
          <p:spPr>
            <a:xfrm>
              <a:off x="8029484" y="2999814"/>
              <a:ext cx="40260" cy="504163"/>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5"/>
            <p:cNvSpPr/>
            <p:nvPr/>
          </p:nvSpPr>
          <p:spPr>
            <a:xfrm>
              <a:off x="8035981" y="2767510"/>
              <a:ext cx="51167" cy="23233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5"/>
            <p:cNvSpPr/>
            <p:nvPr/>
          </p:nvSpPr>
          <p:spPr>
            <a:xfrm>
              <a:off x="8073986" y="2609668"/>
              <a:ext cx="16023" cy="26290"/>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2" name="Google Shape;1932;p55"/>
            <p:cNvGrpSpPr/>
            <p:nvPr/>
          </p:nvGrpSpPr>
          <p:grpSpPr>
            <a:xfrm>
              <a:off x="8043286" y="2603709"/>
              <a:ext cx="70792" cy="24944"/>
              <a:chOff x="8043286" y="2603709"/>
              <a:chExt cx="70792" cy="24944"/>
            </a:xfrm>
          </p:grpSpPr>
          <p:sp>
            <p:nvSpPr>
              <p:cNvPr id="1933" name="Google Shape;1933;p55"/>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5"/>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5"/>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5"/>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7" name="Google Shape;1937;p55"/>
            <p:cNvSpPr/>
            <p:nvPr/>
          </p:nvSpPr>
          <p:spPr>
            <a:xfrm>
              <a:off x="8041064" y="2605493"/>
              <a:ext cx="15855" cy="5622"/>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5"/>
            <p:cNvSpPr/>
            <p:nvPr/>
          </p:nvSpPr>
          <p:spPr>
            <a:xfrm>
              <a:off x="8097280" y="2596910"/>
              <a:ext cx="16023" cy="4713"/>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5"/>
            <p:cNvSpPr/>
            <p:nvPr/>
          </p:nvSpPr>
          <p:spPr>
            <a:xfrm>
              <a:off x="8075568" y="2641176"/>
              <a:ext cx="16495" cy="7035"/>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55"/>
            <p:cNvGrpSpPr/>
            <p:nvPr/>
          </p:nvGrpSpPr>
          <p:grpSpPr>
            <a:xfrm>
              <a:off x="8006223" y="2594452"/>
              <a:ext cx="116405" cy="43728"/>
              <a:chOff x="8006223" y="2594452"/>
              <a:chExt cx="116405" cy="43728"/>
            </a:xfrm>
          </p:grpSpPr>
          <p:sp>
            <p:nvSpPr>
              <p:cNvPr id="1941" name="Google Shape;1941;p55"/>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5"/>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5"/>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5"/>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5" name="Google Shape;1945;p55"/>
            <p:cNvSpPr/>
            <p:nvPr/>
          </p:nvSpPr>
          <p:spPr>
            <a:xfrm>
              <a:off x="7939101" y="3110631"/>
              <a:ext cx="108797" cy="76212"/>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5"/>
            <p:cNvSpPr/>
            <p:nvPr/>
          </p:nvSpPr>
          <p:spPr>
            <a:xfrm>
              <a:off x="7976129" y="3142644"/>
              <a:ext cx="56553" cy="16023"/>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5"/>
            <p:cNvSpPr/>
            <p:nvPr/>
          </p:nvSpPr>
          <p:spPr>
            <a:xfrm>
              <a:off x="7972965" y="3152911"/>
              <a:ext cx="61165" cy="16124"/>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5"/>
            <p:cNvSpPr/>
            <p:nvPr/>
          </p:nvSpPr>
          <p:spPr>
            <a:xfrm>
              <a:off x="7971215" y="3164962"/>
              <a:ext cx="58943" cy="13802"/>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5"/>
            <p:cNvSpPr/>
            <p:nvPr/>
          </p:nvSpPr>
          <p:spPr>
            <a:xfrm>
              <a:off x="7890492" y="3064581"/>
              <a:ext cx="63656" cy="85536"/>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5"/>
            <p:cNvSpPr/>
            <p:nvPr/>
          </p:nvSpPr>
          <p:spPr>
            <a:xfrm>
              <a:off x="7890492" y="3064581"/>
              <a:ext cx="65743" cy="87792"/>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55"/>
            <p:cNvGrpSpPr/>
            <p:nvPr/>
          </p:nvGrpSpPr>
          <p:grpSpPr>
            <a:xfrm>
              <a:off x="8389098" y="2332149"/>
              <a:ext cx="177533" cy="274917"/>
              <a:chOff x="7554003" y="2113754"/>
              <a:chExt cx="371330" cy="575021"/>
            </a:xfrm>
          </p:grpSpPr>
          <p:grpSp>
            <p:nvGrpSpPr>
              <p:cNvPr id="1952" name="Google Shape;1952;p55"/>
              <p:cNvGrpSpPr/>
              <p:nvPr/>
            </p:nvGrpSpPr>
            <p:grpSpPr>
              <a:xfrm>
                <a:off x="7650277" y="2113754"/>
                <a:ext cx="186558" cy="544556"/>
                <a:chOff x="7650277" y="2113754"/>
                <a:chExt cx="186558" cy="544556"/>
              </a:xfrm>
            </p:grpSpPr>
            <p:sp>
              <p:nvSpPr>
                <p:cNvPr id="1953" name="Google Shape;1953;p55"/>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5"/>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5"/>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55"/>
              <p:cNvGrpSpPr/>
              <p:nvPr/>
            </p:nvGrpSpPr>
            <p:grpSpPr>
              <a:xfrm>
                <a:off x="7682425" y="2230764"/>
                <a:ext cx="122262" cy="310535"/>
                <a:chOff x="7682425" y="2230764"/>
                <a:chExt cx="122262" cy="310535"/>
              </a:xfrm>
            </p:grpSpPr>
            <p:sp>
              <p:nvSpPr>
                <p:cNvPr id="1957" name="Google Shape;1957;p55"/>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5"/>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5"/>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5"/>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5"/>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5"/>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55"/>
              <p:cNvGrpSpPr/>
              <p:nvPr/>
            </p:nvGrpSpPr>
            <p:grpSpPr>
              <a:xfrm>
                <a:off x="7682425" y="2230764"/>
                <a:ext cx="110379" cy="310535"/>
                <a:chOff x="7682425" y="2230764"/>
                <a:chExt cx="110379" cy="310535"/>
              </a:xfrm>
            </p:grpSpPr>
            <p:sp>
              <p:nvSpPr>
                <p:cNvPr id="1964" name="Google Shape;1964;p55"/>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5"/>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5"/>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5"/>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5"/>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5"/>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0" name="Google Shape;1970;p55"/>
              <p:cNvGrpSpPr/>
              <p:nvPr/>
            </p:nvGrpSpPr>
            <p:grpSpPr>
              <a:xfrm>
                <a:off x="7650277" y="2113754"/>
                <a:ext cx="186558" cy="544557"/>
                <a:chOff x="7650277" y="2113754"/>
                <a:chExt cx="186558" cy="544557"/>
              </a:xfrm>
            </p:grpSpPr>
            <p:sp>
              <p:nvSpPr>
                <p:cNvPr id="1971" name="Google Shape;1971;p55"/>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5"/>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55"/>
              <p:cNvGrpSpPr/>
              <p:nvPr/>
            </p:nvGrpSpPr>
            <p:grpSpPr>
              <a:xfrm>
                <a:off x="7554003" y="2175659"/>
                <a:ext cx="371330" cy="513115"/>
                <a:chOff x="7554003" y="2175659"/>
                <a:chExt cx="371330" cy="513115"/>
              </a:xfrm>
            </p:grpSpPr>
            <p:sp>
              <p:nvSpPr>
                <p:cNvPr id="1974" name="Google Shape;1974;p55"/>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5"/>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5"/>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5"/>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5"/>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5"/>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5"/>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5"/>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5"/>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5"/>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5"/>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5"/>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5"/>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5"/>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5"/>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 name="Google Shape;1619;p49">
            <a:extLst>
              <a:ext uri="{FF2B5EF4-FFF2-40B4-BE49-F238E27FC236}">
                <a16:creationId xmlns:a16="http://schemas.microsoft.com/office/drawing/2014/main" id="{09BAE09C-89E4-1EAC-ADAC-E9AECDB01CBF}"/>
              </a:ext>
            </a:extLst>
          </p:cNvPr>
          <p:cNvSpPr txBox="1">
            <a:spLocks/>
          </p:cNvSpPr>
          <p:nvPr/>
        </p:nvSpPr>
        <p:spPr>
          <a:xfrm>
            <a:off x="291267" y="2311519"/>
            <a:ext cx="5740325" cy="25974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s-MX" sz="1050" dirty="0"/>
              <a:t>El conjunto de datos original era relativamente pequeño, con alrededor de 569 muestras, y después del preprocesamiento, se eliminó el 7.3% de las muestras.</a:t>
            </a:r>
          </a:p>
          <a:p>
            <a:pPr marL="0" indent="0"/>
            <a:r>
              <a:rPr lang="es-MX" sz="1050" dirty="0"/>
              <a:t>Se abordó el desequilibrio en las clases aplicando la técnica SMOTE, lo que aumentó el conjunto de datos en un 18.8% para equilibrar las clases y mejorar la capacidad del modelo para aprender patrones de ambas clases.</a:t>
            </a:r>
          </a:p>
          <a:p>
            <a:pPr marL="0" indent="0"/>
            <a:r>
              <a:rPr lang="es-MX" sz="1050" dirty="0"/>
              <a:t>La visualización de la distribución de datos y sus relaciones proporcionó información valiosa sobre las interacciones entre las características, lo que facilitó la comprensión del conjunto de datos.</a:t>
            </a:r>
          </a:p>
          <a:p>
            <a:pPr marL="0" indent="0"/>
            <a:r>
              <a:rPr lang="es-MX" sz="1050" dirty="0"/>
              <a:t>Se realizó una cuidadosa selección y eliminación de características, preseleccionando aquellas que eran más relevantes para la tarea de clasificación.</a:t>
            </a:r>
          </a:p>
          <a:p>
            <a:pPr marL="0" indent="0"/>
            <a:r>
              <a:rPr lang="es-MX" sz="1050" dirty="0"/>
              <a:t>La prueba de múltiples algoritmos con ajuste de </a:t>
            </a:r>
            <a:r>
              <a:rPr lang="es-MX" sz="1050" dirty="0" err="1"/>
              <a:t>hiperparámetros</a:t>
            </a:r>
            <a:r>
              <a:rPr lang="es-MX" sz="1050" dirty="0"/>
              <a:t> permitió una evaluación exhaustiva del rendimiento del modelo para diferentes algoritmos en este conjunto de datos específico.</a:t>
            </a:r>
          </a:p>
          <a:p>
            <a:pPr marL="0" indent="0"/>
            <a:r>
              <a:rPr lang="es-MX" sz="1050" dirty="0"/>
              <a:t>Los modelos SVM, </a:t>
            </a:r>
            <a:r>
              <a:rPr lang="es-MX" sz="1050" dirty="0" err="1"/>
              <a:t>Random</a:t>
            </a:r>
            <a:r>
              <a:rPr lang="es-MX" sz="1050" dirty="0"/>
              <a:t> Forest </a:t>
            </a:r>
            <a:r>
              <a:rPr lang="es-MX" sz="1050" dirty="0" err="1"/>
              <a:t>Classifier</a:t>
            </a:r>
            <a:r>
              <a:rPr lang="es-MX" sz="1050" dirty="0"/>
              <a:t> y Extreme </a:t>
            </a:r>
            <a:r>
              <a:rPr lang="es-MX" sz="1050" dirty="0" err="1"/>
              <a:t>Gradient</a:t>
            </a:r>
            <a:r>
              <a:rPr lang="es-MX" sz="1050" dirty="0"/>
              <a:t> </a:t>
            </a:r>
            <a:r>
              <a:rPr lang="es-MX" sz="1050" dirty="0" err="1"/>
              <a:t>Boosting</a:t>
            </a:r>
            <a:r>
              <a:rPr lang="es-MX" sz="1050" dirty="0"/>
              <a:t> (</a:t>
            </a:r>
            <a:r>
              <a:rPr lang="es-MX" sz="1050" dirty="0" err="1"/>
              <a:t>XGBoost</a:t>
            </a:r>
            <a:r>
              <a:rPr lang="es-MX" sz="1050" dirty="0"/>
              <a:t>) destacaron, mostrando un rendimiento excepcional, especialmente cuando se considera el puntaje de </a:t>
            </a:r>
            <a:r>
              <a:rPr lang="es-MX" sz="1050" dirty="0" err="1"/>
              <a:t>Recall</a:t>
            </a:r>
            <a:r>
              <a:rPr lang="es-MX" sz="1050" dirty="0"/>
              <a:t> como métrica clave. Estos modelos demostraron ser efectivos en la identificación de casos positivos de cáncer de mama.</a:t>
            </a:r>
          </a:p>
          <a:p>
            <a:pPr marL="0" indent="0"/>
            <a:r>
              <a:rPr lang="es-MX" sz="1050" dirty="0"/>
              <a:t>A pesar del rendimiento destacado de modelos más complejos, como SVM y </a:t>
            </a:r>
            <a:r>
              <a:rPr lang="es-MX" sz="1050" dirty="0" err="1"/>
              <a:t>Random</a:t>
            </a:r>
            <a:r>
              <a:rPr lang="es-MX" sz="1050" dirty="0"/>
              <a:t> Forest, se destaca la relevancia de considerar también modelos más simples, como la Regresión Logística. Aunque menos compleja, la Regresión Logística ofrece </a:t>
            </a:r>
            <a:r>
              <a:rPr lang="es-MX" sz="1050" dirty="0" err="1"/>
              <a:t>generalizabilidad</a:t>
            </a:r>
            <a:r>
              <a:rPr lang="es-MX" sz="1050" dirty="0"/>
              <a:t> y eficiencia computacional, a pesar de algunas clasificaciones erróneas leves.</a:t>
            </a:r>
          </a:p>
        </p:txBody>
      </p:sp>
    </p:spTree>
    <p:extLst>
      <p:ext uri="{BB962C8B-B14F-4D97-AF65-F5344CB8AC3E}">
        <p14:creationId xmlns:p14="http://schemas.microsoft.com/office/powerpoint/2010/main" val="156705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4"/>
        <p:cNvGrpSpPr/>
        <p:nvPr/>
      </p:nvGrpSpPr>
      <p:grpSpPr>
        <a:xfrm>
          <a:off x="0" y="0"/>
          <a:ext cx="0" cy="0"/>
          <a:chOff x="0" y="0"/>
          <a:chExt cx="0" cy="0"/>
        </a:xfrm>
      </p:grpSpPr>
      <p:sp>
        <p:nvSpPr>
          <p:cNvPr id="1205" name="Google Shape;120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Audencia</a:t>
            </a:r>
            <a:endParaRPr b="0" dirty="0">
              <a:latin typeface="Montserrat Medium"/>
              <a:ea typeface="Montserrat Medium"/>
              <a:cs typeface="Montserrat Medium"/>
              <a:sym typeface="Montserrat Medium"/>
            </a:endParaRPr>
          </a:p>
        </p:txBody>
      </p:sp>
      <p:sp>
        <p:nvSpPr>
          <p:cNvPr id="1206" name="Google Shape;1206;p43"/>
          <p:cNvSpPr txBox="1">
            <a:spLocks noGrp="1"/>
          </p:cNvSpPr>
          <p:nvPr>
            <p:ph type="subTitle" idx="1"/>
          </p:nvPr>
        </p:nvSpPr>
        <p:spPr>
          <a:xfrm>
            <a:off x="4105375" y="1463975"/>
            <a:ext cx="3260400" cy="28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rapidez del diagnóstico, lo que podría llevar a tratamientos más </a:t>
            </a:r>
            <a:r>
              <a:rPr lang="es-MX" b="1" dirty="0"/>
              <a:t>efectivos</a:t>
            </a:r>
            <a:r>
              <a:rPr lang="es-MX" dirty="0"/>
              <a:t> y, en última instancia, a la </a:t>
            </a:r>
            <a:r>
              <a:rPr lang="es-MX" b="1" dirty="0"/>
              <a:t>reducción</a:t>
            </a:r>
            <a:r>
              <a:rPr lang="es-MX" dirty="0"/>
              <a:t> de las tasas de mortalidad por cáncer de mama. Además, otros investigadores pueden utilizar los resultados de esta investigación como base para estudios posteriores, contribuyendo así a la </a:t>
            </a:r>
            <a:r>
              <a:rPr lang="es-MX" b="1" dirty="0"/>
              <a:t>mejora continua</a:t>
            </a:r>
            <a:r>
              <a:rPr lang="es-MX" dirty="0"/>
              <a:t> de las herramientas de diagnóstico y tratamiento en oncología.</a:t>
            </a:r>
            <a:endParaRPr dirty="0"/>
          </a:p>
        </p:txBody>
      </p:sp>
      <p:sp>
        <p:nvSpPr>
          <p:cNvPr id="1207" name="Google Shape;1207;p43"/>
          <p:cNvSpPr txBox="1">
            <a:spLocks noGrp="1"/>
          </p:cNvSpPr>
          <p:nvPr>
            <p:ph type="subTitle" idx="2"/>
          </p:nvPr>
        </p:nvSpPr>
        <p:spPr>
          <a:xfrm>
            <a:off x="720000" y="1463975"/>
            <a:ext cx="3200400" cy="28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Esta investigación está </a:t>
            </a:r>
            <a:r>
              <a:rPr lang="es-MX" b="1" dirty="0"/>
              <a:t>dirigida</a:t>
            </a:r>
            <a:r>
              <a:rPr lang="es-MX" dirty="0"/>
              <a:t> a un público amplio que incluye profesionales de la salud, investigadores en oncología, científicos de datos, y cualquier persona interesada en el avance de las tecnologías aplicadas a la detección temprana del cáncer de mama. Los </a:t>
            </a:r>
            <a:r>
              <a:rPr lang="es-MX" b="1" dirty="0"/>
              <a:t>beneficiarios directos</a:t>
            </a:r>
            <a:r>
              <a:rPr lang="es-MX" dirty="0"/>
              <a:t> son los pacientes, ya que la implementación de modelos de Machine </a:t>
            </a:r>
            <a:r>
              <a:rPr lang="es-MX" dirty="0" err="1"/>
              <a:t>Learning</a:t>
            </a:r>
            <a:r>
              <a:rPr lang="es-MX" dirty="0"/>
              <a:t> puede tener un impacto positivo en la precisión y</a:t>
            </a:r>
            <a:endParaRPr lang="en-US" dirty="0"/>
          </a:p>
        </p:txBody>
      </p:sp>
      <p:grpSp>
        <p:nvGrpSpPr>
          <p:cNvPr id="1208" name="Google Shape;1208;p43"/>
          <p:cNvGrpSpPr/>
          <p:nvPr/>
        </p:nvGrpSpPr>
        <p:grpSpPr>
          <a:xfrm rot="5400000">
            <a:off x="7174253" y="3075688"/>
            <a:ext cx="2509273" cy="1032153"/>
            <a:chOff x="4095915" y="1793796"/>
            <a:chExt cx="1130252" cy="464913"/>
          </a:xfrm>
        </p:grpSpPr>
        <p:sp>
          <p:nvSpPr>
            <p:cNvPr id="1209" name="Google Shape;1209;p43"/>
            <p:cNvSpPr/>
            <p:nvPr/>
          </p:nvSpPr>
          <p:spPr>
            <a:xfrm>
              <a:off x="4095915" y="1793796"/>
              <a:ext cx="1130252" cy="464913"/>
            </a:xfrm>
            <a:custGeom>
              <a:avLst/>
              <a:gdLst/>
              <a:ahLst/>
              <a:cxnLst/>
              <a:rect l="l" t="t" r="r" b="b"/>
              <a:pathLst>
                <a:path w="33576" h="13811" extrusionOk="0">
                  <a:moveTo>
                    <a:pt x="1148" y="1"/>
                  </a:moveTo>
                  <a:cubicBezTo>
                    <a:pt x="518" y="1"/>
                    <a:pt x="1" y="518"/>
                    <a:pt x="1" y="1149"/>
                  </a:cubicBezTo>
                  <a:lnTo>
                    <a:pt x="1" y="12663"/>
                  </a:lnTo>
                  <a:cubicBezTo>
                    <a:pt x="1" y="13298"/>
                    <a:pt x="518" y="13811"/>
                    <a:pt x="1148" y="13811"/>
                  </a:cubicBezTo>
                  <a:lnTo>
                    <a:pt x="32428" y="13811"/>
                  </a:lnTo>
                  <a:cubicBezTo>
                    <a:pt x="33063" y="13811"/>
                    <a:pt x="33576" y="13298"/>
                    <a:pt x="33576" y="12663"/>
                  </a:cubicBezTo>
                  <a:lnTo>
                    <a:pt x="33576" y="1149"/>
                  </a:lnTo>
                  <a:cubicBezTo>
                    <a:pt x="33576" y="518"/>
                    <a:pt x="33063" y="1"/>
                    <a:pt x="32428"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4166236" y="1848127"/>
              <a:ext cx="120343" cy="120209"/>
            </a:xfrm>
            <a:custGeom>
              <a:avLst/>
              <a:gdLst/>
              <a:ahLst/>
              <a:cxnLst/>
              <a:rect l="l" t="t" r="r" b="b"/>
              <a:pathLst>
                <a:path w="3575" h="3571" extrusionOk="0">
                  <a:moveTo>
                    <a:pt x="710" y="0"/>
                  </a:moveTo>
                  <a:cubicBezTo>
                    <a:pt x="320" y="0"/>
                    <a:pt x="0" y="320"/>
                    <a:pt x="0" y="711"/>
                  </a:cubicBezTo>
                  <a:lnTo>
                    <a:pt x="0" y="2860"/>
                  </a:lnTo>
                  <a:cubicBezTo>
                    <a:pt x="0" y="3255"/>
                    <a:pt x="320" y="3570"/>
                    <a:pt x="710" y="3570"/>
                  </a:cubicBezTo>
                  <a:lnTo>
                    <a:pt x="2865" y="3570"/>
                  </a:lnTo>
                  <a:cubicBezTo>
                    <a:pt x="3255" y="3570"/>
                    <a:pt x="3575" y="3255"/>
                    <a:pt x="3575" y="2860"/>
                  </a:cubicBezTo>
                  <a:lnTo>
                    <a:pt x="3575" y="711"/>
                  </a:lnTo>
                  <a:cubicBezTo>
                    <a:pt x="3575" y="320"/>
                    <a:pt x="3255" y="0"/>
                    <a:pt x="2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4166236" y="2000752"/>
              <a:ext cx="219177" cy="115159"/>
            </a:xfrm>
            <a:custGeom>
              <a:avLst/>
              <a:gdLst/>
              <a:ahLst/>
              <a:cxnLst/>
              <a:rect l="l" t="t" r="r" b="b"/>
              <a:pathLst>
                <a:path w="6511" h="3421" extrusionOk="0">
                  <a:moveTo>
                    <a:pt x="682" y="1"/>
                  </a:moveTo>
                  <a:cubicBezTo>
                    <a:pt x="306" y="1"/>
                    <a:pt x="0" y="306"/>
                    <a:pt x="0" y="683"/>
                  </a:cubicBezTo>
                  <a:lnTo>
                    <a:pt x="0" y="2738"/>
                  </a:lnTo>
                  <a:cubicBezTo>
                    <a:pt x="0" y="3115"/>
                    <a:pt x="306" y="3420"/>
                    <a:pt x="682" y="3420"/>
                  </a:cubicBezTo>
                  <a:lnTo>
                    <a:pt x="5828" y="3420"/>
                  </a:lnTo>
                  <a:cubicBezTo>
                    <a:pt x="6204" y="3420"/>
                    <a:pt x="6510" y="3115"/>
                    <a:pt x="6510" y="2738"/>
                  </a:cubicBezTo>
                  <a:lnTo>
                    <a:pt x="6510" y="683"/>
                  </a:lnTo>
                  <a:cubicBezTo>
                    <a:pt x="6510" y="306"/>
                    <a:pt x="6204" y="1"/>
                    <a:pt x="58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4322362" y="1887546"/>
              <a:ext cx="136198" cy="11580"/>
            </a:xfrm>
            <a:custGeom>
              <a:avLst/>
              <a:gdLst/>
              <a:ahLst/>
              <a:cxnLst/>
              <a:rect l="l" t="t" r="r" b="b"/>
              <a:pathLst>
                <a:path w="4046" h="344" extrusionOk="0">
                  <a:moveTo>
                    <a:pt x="0" y="1"/>
                  </a:moveTo>
                  <a:lnTo>
                    <a:pt x="0" y="344"/>
                  </a:lnTo>
                  <a:lnTo>
                    <a:pt x="4045" y="344"/>
                  </a:lnTo>
                  <a:lnTo>
                    <a:pt x="4045" y="1"/>
                  </a:lnTo>
                  <a:close/>
                </a:path>
              </a:pathLst>
            </a:custGeom>
            <a:solidFill>
              <a:srgbClr val="F7F9FB">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4322362" y="1922218"/>
              <a:ext cx="211569" cy="11580"/>
            </a:xfrm>
            <a:custGeom>
              <a:avLst/>
              <a:gdLst/>
              <a:ahLst/>
              <a:cxnLst/>
              <a:rect l="l" t="t" r="r" b="b"/>
              <a:pathLst>
                <a:path w="6285" h="344" extrusionOk="0">
                  <a:moveTo>
                    <a:pt x="0" y="1"/>
                  </a:moveTo>
                  <a:lnTo>
                    <a:pt x="0" y="344"/>
                  </a:lnTo>
                  <a:lnTo>
                    <a:pt x="6284" y="344"/>
                  </a:lnTo>
                  <a:lnTo>
                    <a:pt x="628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4322362" y="1956890"/>
              <a:ext cx="211569" cy="11445"/>
            </a:xfrm>
            <a:custGeom>
              <a:avLst/>
              <a:gdLst/>
              <a:ahLst/>
              <a:cxnLst/>
              <a:rect l="l" t="t" r="r" b="b"/>
              <a:pathLst>
                <a:path w="6285" h="340" extrusionOk="0">
                  <a:moveTo>
                    <a:pt x="0" y="1"/>
                  </a:moveTo>
                  <a:lnTo>
                    <a:pt x="0" y="339"/>
                  </a:lnTo>
                  <a:lnTo>
                    <a:pt x="6284" y="339"/>
                  </a:lnTo>
                  <a:lnTo>
                    <a:pt x="628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4166236" y="2132978"/>
              <a:ext cx="136367" cy="11580"/>
            </a:xfrm>
            <a:custGeom>
              <a:avLst/>
              <a:gdLst/>
              <a:ahLst/>
              <a:cxnLst/>
              <a:rect l="l" t="t" r="r" b="b"/>
              <a:pathLst>
                <a:path w="4051" h="344" extrusionOk="0">
                  <a:moveTo>
                    <a:pt x="0" y="0"/>
                  </a:moveTo>
                  <a:lnTo>
                    <a:pt x="0" y="344"/>
                  </a:lnTo>
                  <a:lnTo>
                    <a:pt x="4050" y="344"/>
                  </a:lnTo>
                  <a:lnTo>
                    <a:pt x="405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4181418" y="2017078"/>
              <a:ext cx="88398" cy="46421"/>
            </a:xfrm>
            <a:custGeom>
              <a:avLst/>
              <a:gdLst/>
              <a:ahLst/>
              <a:cxnLst/>
              <a:rect l="l" t="t" r="r" b="b"/>
              <a:pathLst>
                <a:path w="2626" h="1379" extrusionOk="0">
                  <a:moveTo>
                    <a:pt x="274" y="0"/>
                  </a:moveTo>
                  <a:cubicBezTo>
                    <a:pt x="123" y="0"/>
                    <a:pt x="1" y="122"/>
                    <a:pt x="1" y="273"/>
                  </a:cubicBezTo>
                  <a:lnTo>
                    <a:pt x="1" y="1106"/>
                  </a:lnTo>
                  <a:cubicBezTo>
                    <a:pt x="1" y="1256"/>
                    <a:pt x="123" y="1378"/>
                    <a:pt x="274" y="1378"/>
                  </a:cubicBezTo>
                  <a:lnTo>
                    <a:pt x="2353" y="1378"/>
                  </a:lnTo>
                  <a:cubicBezTo>
                    <a:pt x="2503" y="1378"/>
                    <a:pt x="2625" y="1256"/>
                    <a:pt x="2625" y="1106"/>
                  </a:cubicBezTo>
                  <a:lnTo>
                    <a:pt x="2625" y="273"/>
                  </a:lnTo>
                  <a:cubicBezTo>
                    <a:pt x="2625" y="122"/>
                    <a:pt x="2503" y="0"/>
                    <a:pt x="2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4376188" y="2033842"/>
              <a:ext cx="18245" cy="18245"/>
            </a:xfrm>
            <a:custGeom>
              <a:avLst/>
              <a:gdLst/>
              <a:ahLst/>
              <a:cxnLst/>
              <a:rect l="l" t="t" r="r" b="b"/>
              <a:pathLst>
                <a:path w="542" h="542" extrusionOk="0">
                  <a:moveTo>
                    <a:pt x="273" y="1"/>
                  </a:moveTo>
                  <a:cubicBezTo>
                    <a:pt x="123" y="1"/>
                    <a:pt x="0" y="123"/>
                    <a:pt x="0" y="269"/>
                  </a:cubicBezTo>
                  <a:cubicBezTo>
                    <a:pt x="0" y="419"/>
                    <a:pt x="123" y="542"/>
                    <a:pt x="273" y="542"/>
                  </a:cubicBezTo>
                  <a:cubicBezTo>
                    <a:pt x="424" y="542"/>
                    <a:pt x="541" y="419"/>
                    <a:pt x="541" y="269"/>
                  </a:cubicBezTo>
                  <a:cubicBezTo>
                    <a:pt x="541" y="123"/>
                    <a:pt x="424"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4376188" y="2064576"/>
              <a:ext cx="18245" cy="18245"/>
            </a:xfrm>
            <a:custGeom>
              <a:avLst/>
              <a:gdLst/>
              <a:ahLst/>
              <a:cxnLst/>
              <a:rect l="l" t="t" r="r" b="b"/>
              <a:pathLst>
                <a:path w="542" h="542" extrusionOk="0">
                  <a:moveTo>
                    <a:pt x="273" y="0"/>
                  </a:moveTo>
                  <a:cubicBezTo>
                    <a:pt x="123" y="0"/>
                    <a:pt x="0" y="123"/>
                    <a:pt x="0" y="273"/>
                  </a:cubicBezTo>
                  <a:cubicBezTo>
                    <a:pt x="0" y="419"/>
                    <a:pt x="123" y="541"/>
                    <a:pt x="273" y="541"/>
                  </a:cubicBezTo>
                  <a:cubicBezTo>
                    <a:pt x="424" y="541"/>
                    <a:pt x="541" y="419"/>
                    <a:pt x="541" y="273"/>
                  </a:cubicBezTo>
                  <a:cubicBezTo>
                    <a:pt x="541" y="123"/>
                    <a:pt x="424" y="0"/>
                    <a:pt x="2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4426379" y="2007249"/>
              <a:ext cx="99001" cy="99001"/>
            </a:xfrm>
            <a:custGeom>
              <a:avLst/>
              <a:gdLst/>
              <a:ahLst/>
              <a:cxnLst/>
              <a:rect l="l" t="t" r="r" b="b"/>
              <a:pathLst>
                <a:path w="2941" h="2941" extrusionOk="0">
                  <a:moveTo>
                    <a:pt x="1473" y="476"/>
                  </a:moveTo>
                  <a:cubicBezTo>
                    <a:pt x="2018" y="476"/>
                    <a:pt x="2460" y="922"/>
                    <a:pt x="2460" y="1468"/>
                  </a:cubicBezTo>
                  <a:cubicBezTo>
                    <a:pt x="2460" y="2018"/>
                    <a:pt x="2018" y="2461"/>
                    <a:pt x="1473" y="2461"/>
                  </a:cubicBezTo>
                  <a:cubicBezTo>
                    <a:pt x="922" y="2461"/>
                    <a:pt x="480" y="2018"/>
                    <a:pt x="480" y="1468"/>
                  </a:cubicBezTo>
                  <a:cubicBezTo>
                    <a:pt x="480" y="922"/>
                    <a:pt x="922" y="476"/>
                    <a:pt x="1473" y="476"/>
                  </a:cubicBezTo>
                  <a:close/>
                  <a:moveTo>
                    <a:pt x="1473" y="1"/>
                  </a:moveTo>
                  <a:cubicBezTo>
                    <a:pt x="659" y="1"/>
                    <a:pt x="0" y="659"/>
                    <a:pt x="0" y="1468"/>
                  </a:cubicBezTo>
                  <a:cubicBezTo>
                    <a:pt x="0" y="2282"/>
                    <a:pt x="659" y="2940"/>
                    <a:pt x="1473" y="2940"/>
                  </a:cubicBezTo>
                  <a:cubicBezTo>
                    <a:pt x="2282" y="2940"/>
                    <a:pt x="2940" y="2282"/>
                    <a:pt x="2940" y="1468"/>
                  </a:cubicBezTo>
                  <a:cubicBezTo>
                    <a:pt x="2940" y="659"/>
                    <a:pt x="2282" y="1"/>
                    <a:pt x="1473"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5010489" y="2069322"/>
              <a:ext cx="128288" cy="128288"/>
            </a:xfrm>
            <a:custGeom>
              <a:avLst/>
              <a:gdLst/>
              <a:ahLst/>
              <a:cxnLst/>
              <a:rect l="l" t="t" r="r" b="b"/>
              <a:pathLst>
                <a:path w="3811" h="3811" extrusionOk="0">
                  <a:moveTo>
                    <a:pt x="1905" y="621"/>
                  </a:moveTo>
                  <a:cubicBezTo>
                    <a:pt x="2615" y="621"/>
                    <a:pt x="3189" y="1200"/>
                    <a:pt x="3189" y="1905"/>
                  </a:cubicBezTo>
                  <a:cubicBezTo>
                    <a:pt x="3189" y="2616"/>
                    <a:pt x="2615" y="3194"/>
                    <a:pt x="1905" y="3194"/>
                  </a:cubicBezTo>
                  <a:cubicBezTo>
                    <a:pt x="1200" y="3194"/>
                    <a:pt x="621" y="2616"/>
                    <a:pt x="621" y="1905"/>
                  </a:cubicBezTo>
                  <a:cubicBezTo>
                    <a:pt x="621" y="1200"/>
                    <a:pt x="1200" y="621"/>
                    <a:pt x="1905" y="621"/>
                  </a:cubicBezTo>
                  <a:close/>
                  <a:moveTo>
                    <a:pt x="1905" y="0"/>
                  </a:moveTo>
                  <a:cubicBezTo>
                    <a:pt x="856" y="0"/>
                    <a:pt x="0" y="856"/>
                    <a:pt x="0" y="1905"/>
                  </a:cubicBezTo>
                  <a:cubicBezTo>
                    <a:pt x="0" y="2959"/>
                    <a:pt x="856" y="3810"/>
                    <a:pt x="1905" y="3810"/>
                  </a:cubicBezTo>
                  <a:cubicBezTo>
                    <a:pt x="2954" y="3810"/>
                    <a:pt x="3810" y="2959"/>
                    <a:pt x="3810" y="1905"/>
                  </a:cubicBezTo>
                  <a:cubicBezTo>
                    <a:pt x="3810" y="856"/>
                    <a:pt x="2954" y="0"/>
                    <a:pt x="1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3"/>
            <p:cNvGrpSpPr/>
            <p:nvPr/>
          </p:nvGrpSpPr>
          <p:grpSpPr>
            <a:xfrm>
              <a:off x="4560490" y="1914307"/>
              <a:ext cx="265260" cy="267077"/>
              <a:chOff x="4560490" y="1914307"/>
              <a:chExt cx="265260" cy="267077"/>
            </a:xfrm>
          </p:grpSpPr>
          <p:sp>
            <p:nvSpPr>
              <p:cNvPr id="1222" name="Google Shape;1222;p43"/>
              <p:cNvSpPr/>
              <p:nvPr/>
            </p:nvSpPr>
            <p:spPr>
              <a:xfrm>
                <a:off x="4593749" y="1957227"/>
                <a:ext cx="179589" cy="179589"/>
              </a:xfrm>
              <a:custGeom>
                <a:avLst/>
                <a:gdLst/>
                <a:ahLst/>
                <a:cxnLst/>
                <a:rect l="l" t="t" r="r" b="b"/>
                <a:pathLst>
                  <a:path w="5335" h="5335" extrusionOk="0">
                    <a:moveTo>
                      <a:pt x="2667" y="0"/>
                    </a:moveTo>
                    <a:cubicBezTo>
                      <a:pt x="1195" y="0"/>
                      <a:pt x="0" y="1195"/>
                      <a:pt x="0" y="2667"/>
                    </a:cubicBezTo>
                    <a:cubicBezTo>
                      <a:pt x="0" y="4139"/>
                      <a:pt x="1195" y="5334"/>
                      <a:pt x="2667" y="5334"/>
                    </a:cubicBezTo>
                    <a:cubicBezTo>
                      <a:pt x="4139" y="5334"/>
                      <a:pt x="5334" y="4139"/>
                      <a:pt x="5334" y="2667"/>
                    </a:cubicBezTo>
                    <a:cubicBezTo>
                      <a:pt x="5334" y="1195"/>
                      <a:pt x="4139" y="0"/>
                      <a:pt x="2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4679722" y="1920636"/>
                <a:ext cx="3838" cy="52614"/>
              </a:xfrm>
              <a:custGeom>
                <a:avLst/>
                <a:gdLst/>
                <a:ahLst/>
                <a:cxnLst/>
                <a:rect l="l" t="t" r="r" b="b"/>
                <a:pathLst>
                  <a:path w="114" h="1563" extrusionOk="0">
                    <a:moveTo>
                      <a:pt x="0" y="1"/>
                    </a:moveTo>
                    <a:lnTo>
                      <a:pt x="0" y="1562"/>
                    </a:lnTo>
                    <a:lnTo>
                      <a:pt x="113" y="1562"/>
                    </a:lnTo>
                    <a:lnTo>
                      <a:pt x="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4675279" y="1914307"/>
                <a:ext cx="12691" cy="12691"/>
              </a:xfrm>
              <a:custGeom>
                <a:avLst/>
                <a:gdLst/>
                <a:ahLst/>
                <a:cxnLst/>
                <a:rect l="l" t="t" r="r" b="b"/>
                <a:pathLst>
                  <a:path w="377" h="377" extrusionOk="0">
                    <a:moveTo>
                      <a:pt x="189" y="0"/>
                    </a:moveTo>
                    <a:cubicBezTo>
                      <a:pt x="85" y="0"/>
                      <a:pt x="1" y="85"/>
                      <a:pt x="1" y="189"/>
                    </a:cubicBezTo>
                    <a:cubicBezTo>
                      <a:pt x="1" y="292"/>
                      <a:pt x="85" y="377"/>
                      <a:pt x="189" y="377"/>
                    </a:cubicBezTo>
                    <a:cubicBezTo>
                      <a:pt x="292" y="377"/>
                      <a:pt x="377" y="292"/>
                      <a:pt x="377" y="189"/>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4734356" y="1944873"/>
                <a:ext cx="40092" cy="40092"/>
              </a:xfrm>
              <a:custGeom>
                <a:avLst/>
                <a:gdLst/>
                <a:ahLst/>
                <a:cxnLst/>
                <a:rect l="l" t="t" r="r" b="b"/>
                <a:pathLst>
                  <a:path w="1191" h="1191" extrusionOk="0">
                    <a:moveTo>
                      <a:pt x="1105" y="0"/>
                    </a:moveTo>
                    <a:lnTo>
                      <a:pt x="0" y="1110"/>
                    </a:lnTo>
                    <a:lnTo>
                      <a:pt x="80" y="1190"/>
                    </a:lnTo>
                    <a:lnTo>
                      <a:pt x="1190" y="85"/>
                    </a:lnTo>
                    <a:lnTo>
                      <a:pt x="1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4765999" y="1939958"/>
                <a:ext cx="13970" cy="12691"/>
              </a:xfrm>
              <a:custGeom>
                <a:avLst/>
                <a:gdLst/>
                <a:ahLst/>
                <a:cxnLst/>
                <a:rect l="l" t="t" r="r" b="b"/>
                <a:pathLst>
                  <a:path w="415" h="377" extrusionOk="0">
                    <a:moveTo>
                      <a:pt x="208" y="0"/>
                    </a:moveTo>
                    <a:cubicBezTo>
                      <a:pt x="159" y="0"/>
                      <a:pt x="111" y="19"/>
                      <a:pt x="76" y="57"/>
                    </a:cubicBezTo>
                    <a:cubicBezTo>
                      <a:pt x="1" y="127"/>
                      <a:pt x="1" y="250"/>
                      <a:pt x="76" y="320"/>
                    </a:cubicBezTo>
                    <a:cubicBezTo>
                      <a:pt x="111" y="358"/>
                      <a:pt x="159" y="377"/>
                      <a:pt x="208" y="377"/>
                    </a:cubicBezTo>
                    <a:cubicBezTo>
                      <a:pt x="256" y="377"/>
                      <a:pt x="304" y="358"/>
                      <a:pt x="339" y="320"/>
                    </a:cubicBezTo>
                    <a:cubicBezTo>
                      <a:pt x="415" y="250"/>
                      <a:pt x="415" y="127"/>
                      <a:pt x="339" y="57"/>
                    </a:cubicBezTo>
                    <a:cubicBezTo>
                      <a:pt x="304" y="19"/>
                      <a:pt x="256" y="0"/>
                      <a:pt x="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4766639" y="2031957"/>
                <a:ext cx="52749" cy="3972"/>
              </a:xfrm>
              <a:custGeom>
                <a:avLst/>
                <a:gdLst/>
                <a:ahLst/>
                <a:cxnLst/>
                <a:rect l="l" t="t" r="r" b="b"/>
                <a:pathLst>
                  <a:path w="1567" h="118" extrusionOk="0">
                    <a:moveTo>
                      <a:pt x="1" y="0"/>
                    </a:moveTo>
                    <a:lnTo>
                      <a:pt x="1" y="118"/>
                    </a:lnTo>
                    <a:lnTo>
                      <a:pt x="1567" y="118"/>
                    </a:lnTo>
                    <a:lnTo>
                      <a:pt x="15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4813025" y="2027682"/>
                <a:ext cx="12724" cy="12691"/>
              </a:xfrm>
              <a:custGeom>
                <a:avLst/>
                <a:gdLst/>
                <a:ahLst/>
                <a:cxnLst/>
                <a:rect l="l" t="t" r="r" b="b"/>
                <a:pathLst>
                  <a:path w="378" h="377" extrusionOk="0">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4731158" y="2097329"/>
                <a:ext cx="36793" cy="43122"/>
              </a:xfrm>
              <a:custGeom>
                <a:avLst/>
                <a:gdLst/>
                <a:ahLst/>
                <a:cxnLst/>
                <a:rect l="l" t="t" r="r" b="b"/>
                <a:pathLst>
                  <a:path w="1093" h="1281" extrusionOk="0">
                    <a:moveTo>
                      <a:pt x="90" y="1"/>
                    </a:moveTo>
                    <a:lnTo>
                      <a:pt x="1" y="76"/>
                    </a:lnTo>
                    <a:lnTo>
                      <a:pt x="1003" y="1280"/>
                    </a:lnTo>
                    <a:lnTo>
                      <a:pt x="1092" y="1205"/>
                    </a:lnTo>
                    <a:lnTo>
                      <a:pt x="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4759368" y="2132810"/>
                <a:ext cx="14105" cy="12691"/>
              </a:xfrm>
              <a:custGeom>
                <a:avLst/>
                <a:gdLst/>
                <a:ahLst/>
                <a:cxnLst/>
                <a:rect l="l" t="t" r="r" b="b"/>
                <a:pathLst>
                  <a:path w="419" h="377" extrusionOk="0">
                    <a:moveTo>
                      <a:pt x="208" y="1"/>
                    </a:moveTo>
                    <a:cubicBezTo>
                      <a:pt x="166" y="1"/>
                      <a:pt x="124" y="14"/>
                      <a:pt x="90" y="43"/>
                    </a:cubicBezTo>
                    <a:cubicBezTo>
                      <a:pt x="10" y="109"/>
                      <a:pt x="0" y="231"/>
                      <a:pt x="66" y="306"/>
                    </a:cubicBezTo>
                    <a:cubicBezTo>
                      <a:pt x="104" y="352"/>
                      <a:pt x="158" y="376"/>
                      <a:pt x="213" y="376"/>
                    </a:cubicBezTo>
                    <a:cubicBezTo>
                      <a:pt x="254" y="376"/>
                      <a:pt x="295" y="363"/>
                      <a:pt x="329" y="335"/>
                    </a:cubicBezTo>
                    <a:cubicBezTo>
                      <a:pt x="409" y="269"/>
                      <a:pt x="419" y="146"/>
                      <a:pt x="353" y="66"/>
                    </a:cubicBezTo>
                    <a:cubicBezTo>
                      <a:pt x="316" y="24"/>
                      <a:pt x="262" y="1"/>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4596105" y="2097195"/>
                <a:ext cx="41540" cy="38510"/>
              </a:xfrm>
              <a:custGeom>
                <a:avLst/>
                <a:gdLst/>
                <a:ahLst/>
                <a:cxnLst/>
                <a:rect l="l" t="t" r="r" b="b"/>
                <a:pathLst>
                  <a:path w="1234" h="1144" extrusionOk="0">
                    <a:moveTo>
                      <a:pt x="1158" y="0"/>
                    </a:moveTo>
                    <a:lnTo>
                      <a:pt x="1" y="1059"/>
                    </a:lnTo>
                    <a:lnTo>
                      <a:pt x="76" y="1143"/>
                    </a:lnTo>
                    <a:lnTo>
                      <a:pt x="1233" y="90"/>
                    </a:lnTo>
                    <a:lnTo>
                      <a:pt x="1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4590416" y="2127929"/>
                <a:ext cx="13970" cy="12623"/>
              </a:xfrm>
              <a:custGeom>
                <a:avLst/>
                <a:gdLst/>
                <a:ahLst/>
                <a:cxnLst/>
                <a:rect l="l" t="t" r="r" b="b"/>
                <a:pathLst>
                  <a:path w="415" h="375" extrusionOk="0">
                    <a:moveTo>
                      <a:pt x="206" y="1"/>
                    </a:moveTo>
                    <a:cubicBezTo>
                      <a:pt x="161" y="1"/>
                      <a:pt x="115" y="16"/>
                      <a:pt x="80" y="47"/>
                    </a:cubicBezTo>
                    <a:cubicBezTo>
                      <a:pt x="5" y="117"/>
                      <a:pt x="0" y="235"/>
                      <a:pt x="71" y="315"/>
                    </a:cubicBezTo>
                    <a:cubicBezTo>
                      <a:pt x="108" y="354"/>
                      <a:pt x="158" y="374"/>
                      <a:pt x="208" y="374"/>
                    </a:cubicBezTo>
                    <a:cubicBezTo>
                      <a:pt x="253" y="374"/>
                      <a:pt x="299" y="358"/>
                      <a:pt x="334" y="324"/>
                    </a:cubicBezTo>
                    <a:cubicBezTo>
                      <a:pt x="410" y="254"/>
                      <a:pt x="414" y="136"/>
                      <a:pt x="348" y="61"/>
                    </a:cubicBezTo>
                    <a:cubicBezTo>
                      <a:pt x="311" y="21"/>
                      <a:pt x="258" y="1"/>
                      <a:pt x="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4677164" y="2109852"/>
                <a:ext cx="3838" cy="52749"/>
              </a:xfrm>
              <a:custGeom>
                <a:avLst/>
                <a:gdLst/>
                <a:ahLst/>
                <a:cxnLst/>
                <a:rect l="l" t="t" r="r" b="b"/>
                <a:pathLst>
                  <a:path w="114" h="1567" extrusionOk="0">
                    <a:moveTo>
                      <a:pt x="1" y="1"/>
                    </a:moveTo>
                    <a:lnTo>
                      <a:pt x="1" y="1567"/>
                    </a:lnTo>
                    <a:lnTo>
                      <a:pt x="114" y="1567"/>
                    </a:lnTo>
                    <a:lnTo>
                      <a:pt x="1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4672754" y="2156239"/>
                <a:ext cx="12691" cy="12691"/>
              </a:xfrm>
              <a:custGeom>
                <a:avLst/>
                <a:gdLst/>
                <a:ahLst/>
                <a:cxnLst/>
                <a:rect l="l" t="t" r="r" b="b"/>
                <a:pathLst>
                  <a:path w="377" h="377" extrusionOk="0">
                    <a:moveTo>
                      <a:pt x="188" y="1"/>
                    </a:moveTo>
                    <a:cubicBezTo>
                      <a:pt x="85" y="1"/>
                      <a:pt x="0" y="85"/>
                      <a:pt x="0" y="189"/>
                    </a:cubicBezTo>
                    <a:cubicBezTo>
                      <a:pt x="0" y="292"/>
                      <a:pt x="85" y="377"/>
                      <a:pt x="188" y="377"/>
                    </a:cubicBezTo>
                    <a:cubicBezTo>
                      <a:pt x="292" y="377"/>
                      <a:pt x="377" y="292"/>
                      <a:pt x="377" y="189"/>
                    </a:cubicBezTo>
                    <a:cubicBezTo>
                      <a:pt x="377" y="85"/>
                      <a:pt x="292"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4583448" y="2074069"/>
                <a:ext cx="51638" cy="18716"/>
              </a:xfrm>
              <a:custGeom>
                <a:avLst/>
                <a:gdLst/>
                <a:ahLst/>
                <a:cxnLst/>
                <a:rect l="l" t="t" r="r" b="b"/>
                <a:pathLst>
                  <a:path w="1534" h="556" extrusionOk="0">
                    <a:moveTo>
                      <a:pt x="1501" y="0"/>
                    </a:moveTo>
                    <a:lnTo>
                      <a:pt x="0" y="447"/>
                    </a:lnTo>
                    <a:lnTo>
                      <a:pt x="33" y="556"/>
                    </a:lnTo>
                    <a:lnTo>
                      <a:pt x="1534" y="109"/>
                    </a:lnTo>
                    <a:lnTo>
                      <a:pt x="1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4576951" y="2084605"/>
                <a:ext cx="14138" cy="12691"/>
              </a:xfrm>
              <a:custGeom>
                <a:avLst/>
                <a:gdLst/>
                <a:ahLst/>
                <a:cxnLst/>
                <a:rect l="l" t="t" r="r" b="b"/>
                <a:pathLst>
                  <a:path w="420" h="377" extrusionOk="0">
                    <a:moveTo>
                      <a:pt x="209" y="0"/>
                    </a:moveTo>
                    <a:cubicBezTo>
                      <a:pt x="192" y="0"/>
                      <a:pt x="174" y="2"/>
                      <a:pt x="156" y="7"/>
                    </a:cubicBezTo>
                    <a:cubicBezTo>
                      <a:pt x="57" y="36"/>
                      <a:pt x="1" y="144"/>
                      <a:pt x="33" y="243"/>
                    </a:cubicBezTo>
                    <a:cubicBezTo>
                      <a:pt x="57" y="324"/>
                      <a:pt x="131" y="377"/>
                      <a:pt x="212" y="377"/>
                    </a:cubicBezTo>
                    <a:cubicBezTo>
                      <a:pt x="229" y="377"/>
                      <a:pt x="247" y="374"/>
                      <a:pt x="264" y="370"/>
                    </a:cubicBezTo>
                    <a:cubicBezTo>
                      <a:pt x="363" y="337"/>
                      <a:pt x="419" y="233"/>
                      <a:pt x="391" y="134"/>
                    </a:cubicBezTo>
                    <a:cubicBezTo>
                      <a:pt x="368" y="53"/>
                      <a:pt x="293" y="0"/>
                      <a:pt x="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4632696" y="2123956"/>
                <a:ext cx="18716" cy="51638"/>
              </a:xfrm>
              <a:custGeom>
                <a:avLst/>
                <a:gdLst/>
                <a:ahLst/>
                <a:cxnLst/>
                <a:rect l="l" t="t" r="r" b="b"/>
                <a:pathLst>
                  <a:path w="556" h="1534" extrusionOk="0">
                    <a:moveTo>
                      <a:pt x="447" y="0"/>
                    </a:moveTo>
                    <a:lnTo>
                      <a:pt x="0" y="1501"/>
                    </a:lnTo>
                    <a:lnTo>
                      <a:pt x="108" y="1534"/>
                    </a:lnTo>
                    <a:lnTo>
                      <a:pt x="555" y="33"/>
                    </a:lnTo>
                    <a:lnTo>
                      <a:pt x="4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4627478" y="2168660"/>
                <a:ext cx="14105" cy="12724"/>
              </a:xfrm>
              <a:custGeom>
                <a:avLst/>
                <a:gdLst/>
                <a:ahLst/>
                <a:cxnLst/>
                <a:rect l="l" t="t" r="r" b="b"/>
                <a:pathLst>
                  <a:path w="419" h="378" extrusionOk="0">
                    <a:moveTo>
                      <a:pt x="211" y="1"/>
                    </a:moveTo>
                    <a:cubicBezTo>
                      <a:pt x="129" y="1"/>
                      <a:pt x="52" y="53"/>
                      <a:pt x="28" y="135"/>
                    </a:cubicBezTo>
                    <a:cubicBezTo>
                      <a:pt x="0" y="234"/>
                      <a:pt x="56" y="337"/>
                      <a:pt x="155" y="370"/>
                    </a:cubicBezTo>
                    <a:cubicBezTo>
                      <a:pt x="172" y="375"/>
                      <a:pt x="190" y="377"/>
                      <a:pt x="207" y="377"/>
                    </a:cubicBezTo>
                    <a:cubicBezTo>
                      <a:pt x="288" y="377"/>
                      <a:pt x="363" y="325"/>
                      <a:pt x="390" y="243"/>
                    </a:cubicBezTo>
                    <a:cubicBezTo>
                      <a:pt x="419" y="144"/>
                      <a:pt x="362" y="36"/>
                      <a:pt x="263" y="8"/>
                    </a:cubicBezTo>
                    <a:cubicBezTo>
                      <a:pt x="246" y="3"/>
                      <a:pt x="229" y="1"/>
                      <a:pt x="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4566819" y="2045085"/>
                <a:ext cx="52614" cy="3838"/>
              </a:xfrm>
              <a:custGeom>
                <a:avLst/>
                <a:gdLst/>
                <a:ahLst/>
                <a:cxnLst/>
                <a:rect l="l" t="t" r="r" b="b"/>
                <a:pathLst>
                  <a:path w="1563" h="114" extrusionOk="0">
                    <a:moveTo>
                      <a:pt x="1" y="1"/>
                    </a:moveTo>
                    <a:lnTo>
                      <a:pt x="1" y="114"/>
                    </a:lnTo>
                    <a:lnTo>
                      <a:pt x="1562" y="114"/>
                    </a:lnTo>
                    <a:lnTo>
                      <a:pt x="1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4560490" y="2040676"/>
                <a:ext cx="12691" cy="12691"/>
              </a:xfrm>
              <a:custGeom>
                <a:avLst/>
                <a:gdLst/>
                <a:ahLst/>
                <a:cxnLst/>
                <a:rect l="l" t="t" r="r" b="b"/>
                <a:pathLst>
                  <a:path w="377" h="377" extrusionOk="0">
                    <a:moveTo>
                      <a:pt x="189" y="0"/>
                    </a:moveTo>
                    <a:cubicBezTo>
                      <a:pt x="85" y="0"/>
                      <a:pt x="0" y="85"/>
                      <a:pt x="0" y="188"/>
                    </a:cubicBezTo>
                    <a:cubicBezTo>
                      <a:pt x="0" y="292"/>
                      <a:pt x="85" y="376"/>
                      <a:pt x="189" y="376"/>
                    </a:cubicBezTo>
                    <a:cubicBezTo>
                      <a:pt x="292" y="376"/>
                      <a:pt x="377" y="292"/>
                      <a:pt x="377" y="188"/>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4706147" y="1937265"/>
                <a:ext cx="16663" cy="52110"/>
              </a:xfrm>
              <a:custGeom>
                <a:avLst/>
                <a:gdLst/>
                <a:ahLst/>
                <a:cxnLst/>
                <a:rect l="l" t="t" r="r" b="b"/>
                <a:pathLst>
                  <a:path w="495" h="1548" extrusionOk="0">
                    <a:moveTo>
                      <a:pt x="386" y="0"/>
                    </a:moveTo>
                    <a:lnTo>
                      <a:pt x="1" y="1520"/>
                    </a:lnTo>
                    <a:lnTo>
                      <a:pt x="114" y="1548"/>
                    </a:lnTo>
                    <a:lnTo>
                      <a:pt x="495" y="29"/>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4713923" y="1931408"/>
                <a:ext cx="13970" cy="12724"/>
              </a:xfrm>
              <a:custGeom>
                <a:avLst/>
                <a:gdLst/>
                <a:ahLst/>
                <a:cxnLst/>
                <a:rect l="l" t="t" r="r" b="b"/>
                <a:pathLst>
                  <a:path w="415" h="378" extrusionOk="0">
                    <a:moveTo>
                      <a:pt x="211" y="0"/>
                    </a:moveTo>
                    <a:cubicBezTo>
                      <a:pt x="127" y="0"/>
                      <a:pt x="49" y="57"/>
                      <a:pt x="28" y="142"/>
                    </a:cubicBezTo>
                    <a:cubicBezTo>
                      <a:pt x="0" y="245"/>
                      <a:pt x="61" y="344"/>
                      <a:pt x="165" y="372"/>
                    </a:cubicBezTo>
                    <a:cubicBezTo>
                      <a:pt x="179" y="375"/>
                      <a:pt x="194" y="377"/>
                      <a:pt x="208" y="377"/>
                    </a:cubicBezTo>
                    <a:cubicBezTo>
                      <a:pt x="292" y="377"/>
                      <a:pt x="371" y="320"/>
                      <a:pt x="391" y="236"/>
                    </a:cubicBezTo>
                    <a:cubicBezTo>
                      <a:pt x="414" y="137"/>
                      <a:pt x="353" y="33"/>
                      <a:pt x="254" y="5"/>
                    </a:cubicBezTo>
                    <a:cubicBezTo>
                      <a:pt x="240" y="2"/>
                      <a:pt x="226" y="0"/>
                      <a:pt x="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4630777" y="1945815"/>
                <a:ext cx="31710" cy="46421"/>
              </a:xfrm>
              <a:custGeom>
                <a:avLst/>
                <a:gdLst/>
                <a:ahLst/>
                <a:cxnLst/>
                <a:rect l="l" t="t" r="r" b="b"/>
                <a:pathLst>
                  <a:path w="942" h="1379" extrusionOk="0">
                    <a:moveTo>
                      <a:pt x="95" y="0"/>
                    </a:moveTo>
                    <a:lnTo>
                      <a:pt x="1" y="62"/>
                    </a:lnTo>
                    <a:lnTo>
                      <a:pt x="843" y="1379"/>
                    </a:lnTo>
                    <a:lnTo>
                      <a:pt x="942" y="1313"/>
                    </a:lnTo>
                    <a:lnTo>
                      <a:pt x="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4625088" y="1940497"/>
                <a:ext cx="14441" cy="12657"/>
              </a:xfrm>
              <a:custGeom>
                <a:avLst/>
                <a:gdLst/>
                <a:ahLst/>
                <a:cxnLst/>
                <a:rect l="l" t="t" r="r" b="b"/>
                <a:pathLst>
                  <a:path w="429" h="376" extrusionOk="0">
                    <a:moveTo>
                      <a:pt x="217" y="1"/>
                    </a:moveTo>
                    <a:cubicBezTo>
                      <a:pt x="182" y="1"/>
                      <a:pt x="146" y="11"/>
                      <a:pt x="113" y="31"/>
                    </a:cubicBezTo>
                    <a:cubicBezTo>
                      <a:pt x="29" y="88"/>
                      <a:pt x="0" y="201"/>
                      <a:pt x="57" y="290"/>
                    </a:cubicBezTo>
                    <a:cubicBezTo>
                      <a:pt x="93" y="345"/>
                      <a:pt x="155" y="376"/>
                      <a:pt x="217" y="376"/>
                    </a:cubicBezTo>
                    <a:cubicBezTo>
                      <a:pt x="251" y="376"/>
                      <a:pt x="286" y="367"/>
                      <a:pt x="316" y="347"/>
                    </a:cubicBezTo>
                    <a:cubicBezTo>
                      <a:pt x="405" y="290"/>
                      <a:pt x="428" y="173"/>
                      <a:pt x="372" y="88"/>
                    </a:cubicBezTo>
                    <a:cubicBezTo>
                      <a:pt x="336" y="31"/>
                      <a:pt x="278"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4747182" y="2058247"/>
                <a:ext cx="46421" cy="31676"/>
              </a:xfrm>
              <a:custGeom>
                <a:avLst/>
                <a:gdLst/>
                <a:ahLst/>
                <a:cxnLst/>
                <a:rect l="l" t="t" r="r" b="b"/>
                <a:pathLst>
                  <a:path w="1379" h="941" extrusionOk="0">
                    <a:moveTo>
                      <a:pt x="61" y="0"/>
                    </a:moveTo>
                    <a:lnTo>
                      <a:pt x="0" y="99"/>
                    </a:lnTo>
                    <a:lnTo>
                      <a:pt x="1317" y="941"/>
                    </a:lnTo>
                    <a:lnTo>
                      <a:pt x="1378" y="842"/>
                    </a:lnTo>
                    <a:lnTo>
                      <a:pt x="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4785321" y="2081912"/>
                <a:ext cx="14441" cy="12657"/>
              </a:xfrm>
              <a:custGeom>
                <a:avLst/>
                <a:gdLst/>
                <a:ahLst/>
                <a:cxnLst/>
                <a:rect l="l" t="t" r="r" b="b"/>
                <a:pathLst>
                  <a:path w="429" h="376" extrusionOk="0">
                    <a:moveTo>
                      <a:pt x="212" y="0"/>
                    </a:moveTo>
                    <a:cubicBezTo>
                      <a:pt x="152" y="0"/>
                      <a:pt x="93" y="31"/>
                      <a:pt x="57" y="87"/>
                    </a:cubicBezTo>
                    <a:cubicBezTo>
                      <a:pt x="1" y="177"/>
                      <a:pt x="29" y="290"/>
                      <a:pt x="113" y="346"/>
                    </a:cubicBezTo>
                    <a:cubicBezTo>
                      <a:pt x="145" y="366"/>
                      <a:pt x="180" y="375"/>
                      <a:pt x="214" y="375"/>
                    </a:cubicBezTo>
                    <a:cubicBezTo>
                      <a:pt x="276" y="375"/>
                      <a:pt x="336" y="344"/>
                      <a:pt x="372" y="290"/>
                    </a:cubicBezTo>
                    <a:cubicBezTo>
                      <a:pt x="429" y="200"/>
                      <a:pt x="405" y="87"/>
                      <a:pt x="316" y="31"/>
                    </a:cubicBezTo>
                    <a:cubicBezTo>
                      <a:pt x="283" y="10"/>
                      <a:pt x="247" y="0"/>
                      <a:pt x="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a:off x="4707729" y="2117931"/>
                <a:ext cx="22049" cy="50696"/>
              </a:xfrm>
              <a:custGeom>
                <a:avLst/>
                <a:gdLst/>
                <a:ahLst/>
                <a:cxnLst/>
                <a:rect l="l" t="t" r="r" b="b"/>
                <a:pathLst>
                  <a:path w="655" h="1506" extrusionOk="0">
                    <a:moveTo>
                      <a:pt x="109" y="0"/>
                    </a:moveTo>
                    <a:lnTo>
                      <a:pt x="1" y="38"/>
                    </a:lnTo>
                    <a:lnTo>
                      <a:pt x="546" y="1506"/>
                    </a:lnTo>
                    <a:lnTo>
                      <a:pt x="655" y="146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4720723" y="2161591"/>
                <a:ext cx="14273" cy="12691"/>
              </a:xfrm>
              <a:custGeom>
                <a:avLst/>
                <a:gdLst/>
                <a:ahLst/>
                <a:cxnLst/>
                <a:rect l="l" t="t" r="r" b="b"/>
                <a:pathLst>
                  <a:path w="424" h="377" extrusionOk="0">
                    <a:moveTo>
                      <a:pt x="210" y="1"/>
                    </a:moveTo>
                    <a:cubicBezTo>
                      <a:pt x="189" y="1"/>
                      <a:pt x="167" y="4"/>
                      <a:pt x="146" y="11"/>
                    </a:cubicBezTo>
                    <a:cubicBezTo>
                      <a:pt x="52" y="49"/>
                      <a:pt x="0" y="157"/>
                      <a:pt x="38" y="256"/>
                    </a:cubicBezTo>
                    <a:cubicBezTo>
                      <a:pt x="64" y="329"/>
                      <a:pt x="135" y="376"/>
                      <a:pt x="211" y="376"/>
                    </a:cubicBezTo>
                    <a:cubicBezTo>
                      <a:pt x="233" y="376"/>
                      <a:pt x="256" y="372"/>
                      <a:pt x="278" y="364"/>
                    </a:cubicBezTo>
                    <a:cubicBezTo>
                      <a:pt x="377" y="331"/>
                      <a:pt x="424" y="223"/>
                      <a:pt x="391" y="124"/>
                    </a:cubicBezTo>
                    <a:cubicBezTo>
                      <a:pt x="361" y="46"/>
                      <a:pt x="288" y="1"/>
                      <a:pt x="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4577591" y="1968605"/>
                <a:ext cx="43088" cy="36625"/>
              </a:xfrm>
              <a:custGeom>
                <a:avLst/>
                <a:gdLst/>
                <a:ahLst/>
                <a:cxnLst/>
                <a:rect l="l" t="t" r="r" b="b"/>
                <a:pathLst>
                  <a:path w="1280" h="1088" extrusionOk="0">
                    <a:moveTo>
                      <a:pt x="76" y="1"/>
                    </a:moveTo>
                    <a:lnTo>
                      <a:pt x="0" y="90"/>
                    </a:lnTo>
                    <a:lnTo>
                      <a:pt x="1205" y="1087"/>
                    </a:lnTo>
                    <a:lnTo>
                      <a:pt x="1280" y="998"/>
                    </a:lnTo>
                    <a:lnTo>
                      <a:pt x="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4571733" y="1963757"/>
                <a:ext cx="14273" cy="12691"/>
              </a:xfrm>
              <a:custGeom>
                <a:avLst/>
                <a:gdLst/>
                <a:ahLst/>
                <a:cxnLst/>
                <a:rect l="l" t="t" r="r" b="b"/>
                <a:pathLst>
                  <a:path w="424" h="377" extrusionOk="0">
                    <a:moveTo>
                      <a:pt x="210" y="0"/>
                    </a:moveTo>
                    <a:cubicBezTo>
                      <a:pt x="157" y="0"/>
                      <a:pt x="103" y="25"/>
                      <a:pt x="66" y="70"/>
                    </a:cubicBezTo>
                    <a:cubicBezTo>
                      <a:pt x="0" y="150"/>
                      <a:pt x="10" y="267"/>
                      <a:pt x="90" y="333"/>
                    </a:cubicBezTo>
                    <a:cubicBezTo>
                      <a:pt x="125" y="362"/>
                      <a:pt x="169" y="377"/>
                      <a:pt x="212" y="377"/>
                    </a:cubicBezTo>
                    <a:cubicBezTo>
                      <a:pt x="267" y="377"/>
                      <a:pt x="321" y="354"/>
                      <a:pt x="358" y="309"/>
                    </a:cubicBezTo>
                    <a:cubicBezTo>
                      <a:pt x="424" y="229"/>
                      <a:pt x="410" y="112"/>
                      <a:pt x="330" y="46"/>
                    </a:cubicBezTo>
                    <a:cubicBezTo>
                      <a:pt x="295" y="15"/>
                      <a:pt x="252"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4740988" y="1993313"/>
                <a:ext cx="46118" cy="32484"/>
              </a:xfrm>
              <a:custGeom>
                <a:avLst/>
                <a:gdLst/>
                <a:ahLst/>
                <a:cxnLst/>
                <a:rect l="l" t="t" r="r" b="b"/>
                <a:pathLst>
                  <a:path w="1370" h="965" extrusionOk="0">
                    <a:moveTo>
                      <a:pt x="1303" y="1"/>
                    </a:moveTo>
                    <a:lnTo>
                      <a:pt x="1" y="866"/>
                    </a:lnTo>
                    <a:lnTo>
                      <a:pt x="66" y="965"/>
                    </a:lnTo>
                    <a:lnTo>
                      <a:pt x="1369" y="95"/>
                    </a:lnTo>
                    <a:lnTo>
                      <a:pt x="13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4778824" y="1988634"/>
                <a:ext cx="14307" cy="12724"/>
              </a:xfrm>
              <a:custGeom>
                <a:avLst/>
                <a:gdLst/>
                <a:ahLst/>
                <a:cxnLst/>
                <a:rect l="l" t="t" r="r" b="b"/>
                <a:pathLst>
                  <a:path w="425" h="378" extrusionOk="0">
                    <a:moveTo>
                      <a:pt x="211" y="1"/>
                    </a:moveTo>
                    <a:cubicBezTo>
                      <a:pt x="176" y="1"/>
                      <a:pt x="140" y="11"/>
                      <a:pt x="109" y="31"/>
                    </a:cubicBezTo>
                    <a:cubicBezTo>
                      <a:pt x="24" y="88"/>
                      <a:pt x="1" y="205"/>
                      <a:pt x="57" y="290"/>
                    </a:cubicBezTo>
                    <a:cubicBezTo>
                      <a:pt x="93" y="347"/>
                      <a:pt x="154" y="377"/>
                      <a:pt x="215" y="377"/>
                    </a:cubicBezTo>
                    <a:cubicBezTo>
                      <a:pt x="250" y="377"/>
                      <a:pt x="285" y="367"/>
                      <a:pt x="316" y="347"/>
                    </a:cubicBezTo>
                    <a:cubicBezTo>
                      <a:pt x="405" y="285"/>
                      <a:pt x="424" y="173"/>
                      <a:pt x="368" y="83"/>
                    </a:cubicBezTo>
                    <a:cubicBezTo>
                      <a:pt x="332" y="30"/>
                      <a:pt x="272" y="1"/>
                      <a:pt x="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3"/>
            <p:cNvSpPr/>
            <p:nvPr/>
          </p:nvSpPr>
          <p:spPr>
            <a:xfrm>
              <a:off x="4611792" y="1987758"/>
              <a:ext cx="118458" cy="118492"/>
            </a:xfrm>
            <a:custGeom>
              <a:avLst/>
              <a:gdLst/>
              <a:ahLst/>
              <a:cxnLst/>
              <a:rect l="l" t="t" r="r" b="b"/>
              <a:pathLst>
                <a:path w="3519" h="3520" extrusionOk="0">
                  <a:moveTo>
                    <a:pt x="1760" y="1"/>
                  </a:moveTo>
                  <a:cubicBezTo>
                    <a:pt x="791" y="1"/>
                    <a:pt x="0" y="786"/>
                    <a:pt x="0" y="1760"/>
                  </a:cubicBezTo>
                  <a:cubicBezTo>
                    <a:pt x="0" y="2729"/>
                    <a:pt x="791" y="3519"/>
                    <a:pt x="1760" y="3519"/>
                  </a:cubicBezTo>
                  <a:cubicBezTo>
                    <a:pt x="2733" y="3519"/>
                    <a:pt x="3519" y="2729"/>
                    <a:pt x="3519" y="1760"/>
                  </a:cubicBezTo>
                  <a:cubicBezTo>
                    <a:pt x="3519" y="786"/>
                    <a:pt x="2733" y="1"/>
                    <a:pt x="1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4994634" y="1887243"/>
              <a:ext cx="26795" cy="119401"/>
            </a:xfrm>
            <a:custGeom>
              <a:avLst/>
              <a:gdLst/>
              <a:ahLst/>
              <a:cxnLst/>
              <a:rect l="l" t="t" r="r" b="b"/>
              <a:pathLst>
                <a:path w="796" h="3547" extrusionOk="0">
                  <a:moveTo>
                    <a:pt x="1" y="0"/>
                  </a:moveTo>
                  <a:lnTo>
                    <a:pt x="1" y="3547"/>
                  </a:lnTo>
                  <a:lnTo>
                    <a:pt x="796" y="3547"/>
                  </a:lnTo>
                  <a:lnTo>
                    <a:pt x="796"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5038664" y="1946926"/>
              <a:ext cx="26795" cy="59717"/>
            </a:xfrm>
            <a:custGeom>
              <a:avLst/>
              <a:gdLst/>
              <a:ahLst/>
              <a:cxnLst/>
              <a:rect l="l" t="t" r="r" b="b"/>
              <a:pathLst>
                <a:path w="796" h="1774" extrusionOk="0">
                  <a:moveTo>
                    <a:pt x="0" y="0"/>
                  </a:moveTo>
                  <a:lnTo>
                    <a:pt x="0" y="1774"/>
                  </a:lnTo>
                  <a:lnTo>
                    <a:pt x="795" y="1774"/>
                  </a:lnTo>
                  <a:lnTo>
                    <a:pt x="7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5126557" y="1982406"/>
              <a:ext cx="26762" cy="24237"/>
            </a:xfrm>
            <a:custGeom>
              <a:avLst/>
              <a:gdLst/>
              <a:ahLst/>
              <a:cxnLst/>
              <a:rect l="l" t="t" r="r" b="b"/>
              <a:pathLst>
                <a:path w="795" h="720" extrusionOk="0">
                  <a:moveTo>
                    <a:pt x="0" y="0"/>
                  </a:moveTo>
                  <a:lnTo>
                    <a:pt x="0" y="720"/>
                  </a:lnTo>
                  <a:lnTo>
                    <a:pt x="795" y="720"/>
                  </a:lnTo>
                  <a:lnTo>
                    <a:pt x="7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5082695" y="1913499"/>
              <a:ext cx="26795" cy="93144"/>
            </a:xfrm>
            <a:custGeom>
              <a:avLst/>
              <a:gdLst/>
              <a:ahLst/>
              <a:cxnLst/>
              <a:rect l="l" t="t" r="r" b="b"/>
              <a:pathLst>
                <a:path w="796" h="2767" extrusionOk="0">
                  <a:moveTo>
                    <a:pt x="0" y="1"/>
                  </a:moveTo>
                  <a:lnTo>
                    <a:pt x="0" y="2767"/>
                  </a:lnTo>
                  <a:lnTo>
                    <a:pt x="795" y="2767"/>
                  </a:lnTo>
                  <a:lnTo>
                    <a:pt x="795"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4979755" y="1883742"/>
              <a:ext cx="176122" cy="137646"/>
            </a:xfrm>
            <a:custGeom>
              <a:avLst/>
              <a:gdLst/>
              <a:ahLst/>
              <a:cxnLst/>
              <a:rect l="l" t="t" r="r" b="b"/>
              <a:pathLst>
                <a:path w="5232" h="4089" extrusionOk="0">
                  <a:moveTo>
                    <a:pt x="1" y="1"/>
                  </a:moveTo>
                  <a:lnTo>
                    <a:pt x="1" y="4088"/>
                  </a:lnTo>
                  <a:lnTo>
                    <a:pt x="5231" y="4088"/>
                  </a:lnTo>
                  <a:lnTo>
                    <a:pt x="5231" y="3966"/>
                  </a:lnTo>
                  <a:lnTo>
                    <a:pt x="128" y="3966"/>
                  </a:lnTo>
                  <a:lnTo>
                    <a:pt x="12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4847395" y="1887546"/>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4847395" y="1922689"/>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4847395" y="1958001"/>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4847395" y="1993144"/>
              <a:ext cx="79343" cy="14138"/>
            </a:xfrm>
            <a:custGeom>
              <a:avLst/>
              <a:gdLst/>
              <a:ahLst/>
              <a:cxnLst/>
              <a:rect l="l" t="t" r="r" b="b"/>
              <a:pathLst>
                <a:path w="2357" h="420" extrusionOk="0">
                  <a:moveTo>
                    <a:pt x="0" y="1"/>
                  </a:moveTo>
                  <a:lnTo>
                    <a:pt x="0" y="420"/>
                  </a:lnTo>
                  <a:lnTo>
                    <a:pt x="2357" y="420"/>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4847395" y="2028456"/>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4847395" y="2063633"/>
              <a:ext cx="79343" cy="14105"/>
            </a:xfrm>
            <a:custGeom>
              <a:avLst/>
              <a:gdLst/>
              <a:ahLst/>
              <a:cxnLst/>
              <a:rect l="l" t="t" r="r" b="b"/>
              <a:pathLst>
                <a:path w="2357" h="419" extrusionOk="0">
                  <a:moveTo>
                    <a:pt x="0" y="0"/>
                  </a:moveTo>
                  <a:lnTo>
                    <a:pt x="0" y="419"/>
                  </a:lnTo>
                  <a:lnTo>
                    <a:pt x="2357" y="419"/>
                  </a:lnTo>
                  <a:lnTo>
                    <a:pt x="2357"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3"/>
            <p:cNvGrpSpPr/>
            <p:nvPr/>
          </p:nvGrpSpPr>
          <p:grpSpPr>
            <a:xfrm>
              <a:off x="4428432" y="1835941"/>
              <a:ext cx="569400" cy="380822"/>
              <a:chOff x="4428432" y="1835941"/>
              <a:chExt cx="569400" cy="380822"/>
            </a:xfrm>
          </p:grpSpPr>
          <p:sp>
            <p:nvSpPr>
              <p:cNvPr id="1266" name="Google Shape;1266;p43"/>
              <p:cNvSpPr/>
              <p:nvPr/>
            </p:nvSpPr>
            <p:spPr>
              <a:xfrm>
                <a:off x="4576480" y="1839240"/>
                <a:ext cx="204129" cy="72408"/>
              </a:xfrm>
              <a:custGeom>
                <a:avLst/>
                <a:gdLst/>
                <a:ahLst/>
                <a:cxnLst/>
                <a:rect l="l" t="t" r="r" b="b"/>
                <a:pathLst>
                  <a:path w="6064" h="2151" extrusionOk="0">
                    <a:moveTo>
                      <a:pt x="4102" y="1"/>
                    </a:moveTo>
                    <a:lnTo>
                      <a:pt x="2423" y="2000"/>
                    </a:lnTo>
                    <a:lnTo>
                      <a:pt x="974" y="227"/>
                    </a:lnTo>
                    <a:lnTo>
                      <a:pt x="0" y="1483"/>
                    </a:lnTo>
                    <a:lnTo>
                      <a:pt x="76" y="1544"/>
                    </a:lnTo>
                    <a:lnTo>
                      <a:pt x="974" y="377"/>
                    </a:lnTo>
                    <a:lnTo>
                      <a:pt x="2423" y="2150"/>
                    </a:lnTo>
                    <a:lnTo>
                      <a:pt x="4107" y="147"/>
                    </a:lnTo>
                    <a:lnTo>
                      <a:pt x="5363" y="1577"/>
                    </a:lnTo>
                    <a:lnTo>
                      <a:pt x="6063" y="1022"/>
                    </a:lnTo>
                    <a:lnTo>
                      <a:pt x="6007" y="946"/>
                    </a:lnTo>
                    <a:lnTo>
                      <a:pt x="5372" y="1450"/>
                    </a:lnTo>
                    <a:lnTo>
                      <a:pt x="4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4602770" y="1844626"/>
                <a:ext cx="11412" cy="11614"/>
              </a:xfrm>
              <a:custGeom>
                <a:avLst/>
                <a:gdLst/>
                <a:ahLst/>
                <a:cxnLst/>
                <a:rect l="l" t="t" r="r" b="b"/>
                <a:pathLst>
                  <a:path w="339" h="345" extrusionOk="0">
                    <a:moveTo>
                      <a:pt x="170" y="1"/>
                    </a:moveTo>
                    <a:cubicBezTo>
                      <a:pt x="76" y="1"/>
                      <a:pt x="0" y="81"/>
                      <a:pt x="0" y="175"/>
                    </a:cubicBezTo>
                    <a:cubicBezTo>
                      <a:pt x="0" y="269"/>
                      <a:pt x="76" y="344"/>
                      <a:pt x="170" y="344"/>
                    </a:cubicBezTo>
                    <a:cubicBezTo>
                      <a:pt x="264" y="344"/>
                      <a:pt x="339" y="269"/>
                      <a:pt x="339" y="175"/>
                    </a:cubicBezTo>
                    <a:cubicBezTo>
                      <a:pt x="339" y="81"/>
                      <a:pt x="264"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4708840" y="1835941"/>
                <a:ext cx="11614" cy="11580"/>
              </a:xfrm>
              <a:custGeom>
                <a:avLst/>
                <a:gdLst/>
                <a:ahLst/>
                <a:cxnLst/>
                <a:rect l="l" t="t" r="r" b="b"/>
                <a:pathLst>
                  <a:path w="345" h="344" extrusionOk="0">
                    <a:moveTo>
                      <a:pt x="170" y="0"/>
                    </a:moveTo>
                    <a:cubicBezTo>
                      <a:pt x="76" y="0"/>
                      <a:pt x="1" y="75"/>
                      <a:pt x="1" y="169"/>
                    </a:cubicBezTo>
                    <a:cubicBezTo>
                      <a:pt x="1" y="264"/>
                      <a:pt x="76" y="343"/>
                      <a:pt x="170" y="343"/>
                    </a:cubicBezTo>
                    <a:cubicBezTo>
                      <a:pt x="269" y="343"/>
                      <a:pt x="344" y="264"/>
                      <a:pt x="344" y="169"/>
                    </a:cubicBezTo>
                    <a:cubicBezTo>
                      <a:pt x="344" y="75"/>
                      <a:pt x="269"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4752534" y="1884381"/>
                <a:ext cx="11614" cy="11580"/>
              </a:xfrm>
              <a:custGeom>
                <a:avLst/>
                <a:gdLst/>
                <a:ahLst/>
                <a:cxnLst/>
                <a:rect l="l" t="t" r="r" b="b"/>
                <a:pathLst>
                  <a:path w="345" h="344" extrusionOk="0">
                    <a:moveTo>
                      <a:pt x="170" y="0"/>
                    </a:moveTo>
                    <a:cubicBezTo>
                      <a:pt x="76" y="0"/>
                      <a:pt x="1" y="76"/>
                      <a:pt x="1" y="170"/>
                    </a:cubicBezTo>
                    <a:cubicBezTo>
                      <a:pt x="1" y="264"/>
                      <a:pt x="76" y="344"/>
                      <a:pt x="170" y="344"/>
                    </a:cubicBezTo>
                    <a:cubicBezTo>
                      <a:pt x="264" y="344"/>
                      <a:pt x="344" y="264"/>
                      <a:pt x="344" y="170"/>
                    </a:cubicBezTo>
                    <a:cubicBezTo>
                      <a:pt x="344" y="76"/>
                      <a:pt x="264"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4654072" y="1902761"/>
                <a:ext cx="11580" cy="11580"/>
              </a:xfrm>
              <a:custGeom>
                <a:avLst/>
                <a:gdLst/>
                <a:ahLst/>
                <a:cxnLst/>
                <a:rect l="l" t="t" r="r" b="b"/>
                <a:pathLst>
                  <a:path w="344" h="344" extrusionOk="0">
                    <a:moveTo>
                      <a:pt x="174" y="0"/>
                    </a:moveTo>
                    <a:cubicBezTo>
                      <a:pt x="80" y="0"/>
                      <a:pt x="0" y="75"/>
                      <a:pt x="0" y="169"/>
                    </a:cubicBezTo>
                    <a:cubicBezTo>
                      <a:pt x="0" y="263"/>
                      <a:pt x="80" y="343"/>
                      <a:pt x="174" y="343"/>
                    </a:cubicBezTo>
                    <a:cubicBezTo>
                      <a:pt x="268" y="343"/>
                      <a:pt x="344" y="263"/>
                      <a:pt x="344" y="169"/>
                    </a:cubicBezTo>
                    <a:cubicBezTo>
                      <a:pt x="344" y="75"/>
                      <a:pt x="268"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4428432" y="2165428"/>
                <a:ext cx="138420" cy="49114"/>
              </a:xfrm>
              <a:custGeom>
                <a:avLst/>
                <a:gdLst/>
                <a:ahLst/>
                <a:cxnLst/>
                <a:rect l="l" t="t" r="r" b="b"/>
                <a:pathLst>
                  <a:path w="4112" h="1459" extrusionOk="0">
                    <a:moveTo>
                      <a:pt x="2470" y="1"/>
                    </a:moveTo>
                    <a:lnTo>
                      <a:pt x="1332" y="1360"/>
                    </a:lnTo>
                    <a:lnTo>
                      <a:pt x="480" y="386"/>
                    </a:lnTo>
                    <a:lnTo>
                      <a:pt x="0" y="767"/>
                    </a:lnTo>
                    <a:lnTo>
                      <a:pt x="43" y="814"/>
                    </a:lnTo>
                    <a:lnTo>
                      <a:pt x="471" y="476"/>
                    </a:lnTo>
                    <a:lnTo>
                      <a:pt x="1332" y="1459"/>
                    </a:lnTo>
                    <a:lnTo>
                      <a:pt x="2470" y="99"/>
                    </a:lnTo>
                    <a:lnTo>
                      <a:pt x="3448" y="1303"/>
                    </a:lnTo>
                    <a:lnTo>
                      <a:pt x="4112" y="452"/>
                    </a:lnTo>
                    <a:lnTo>
                      <a:pt x="4060" y="414"/>
                    </a:lnTo>
                    <a:lnTo>
                      <a:pt x="3448" y="1200"/>
                    </a:lnTo>
                    <a:lnTo>
                      <a:pt x="24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4541168" y="2202962"/>
                <a:ext cx="7776" cy="7776"/>
              </a:xfrm>
              <a:custGeom>
                <a:avLst/>
                <a:gdLst/>
                <a:ahLst/>
                <a:cxnLst/>
                <a:rect l="l" t="t" r="r" b="b"/>
                <a:pathLst>
                  <a:path w="231" h="231" extrusionOk="0">
                    <a:moveTo>
                      <a:pt x="118" y="0"/>
                    </a:moveTo>
                    <a:cubicBezTo>
                      <a:pt x="52" y="0"/>
                      <a:pt x="1" y="52"/>
                      <a:pt x="1" y="118"/>
                    </a:cubicBezTo>
                    <a:cubicBezTo>
                      <a:pt x="1" y="179"/>
                      <a:pt x="52" y="231"/>
                      <a:pt x="118" y="231"/>
                    </a:cubicBezTo>
                    <a:cubicBezTo>
                      <a:pt x="179" y="231"/>
                      <a:pt x="231" y="179"/>
                      <a:pt x="231" y="118"/>
                    </a:cubicBezTo>
                    <a:cubicBezTo>
                      <a:pt x="231" y="52"/>
                      <a:pt x="179" y="0"/>
                      <a:pt x="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4469299" y="2208988"/>
                <a:ext cx="7776" cy="7776"/>
              </a:xfrm>
              <a:custGeom>
                <a:avLst/>
                <a:gdLst/>
                <a:ahLst/>
                <a:cxnLst/>
                <a:rect l="l" t="t" r="r" b="b"/>
                <a:pathLst>
                  <a:path w="231" h="231" extrusionOk="0">
                    <a:moveTo>
                      <a:pt x="118" y="0"/>
                    </a:moveTo>
                    <a:cubicBezTo>
                      <a:pt x="52" y="0"/>
                      <a:pt x="0" y="52"/>
                      <a:pt x="0" y="113"/>
                    </a:cubicBezTo>
                    <a:cubicBezTo>
                      <a:pt x="0" y="179"/>
                      <a:pt x="52" y="231"/>
                      <a:pt x="118" y="231"/>
                    </a:cubicBezTo>
                    <a:cubicBezTo>
                      <a:pt x="179" y="231"/>
                      <a:pt x="231" y="179"/>
                      <a:pt x="231" y="113"/>
                    </a:cubicBezTo>
                    <a:cubicBezTo>
                      <a:pt x="231" y="52"/>
                      <a:pt x="179" y="0"/>
                      <a:pt x="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4439676" y="2176032"/>
                <a:ext cx="7776" cy="7810"/>
              </a:xfrm>
              <a:custGeom>
                <a:avLst/>
                <a:gdLst/>
                <a:ahLst/>
                <a:cxnLst/>
                <a:rect l="l" t="t" r="r" b="b"/>
                <a:pathLst>
                  <a:path w="231" h="232" extrusionOk="0">
                    <a:moveTo>
                      <a:pt x="118" y="1"/>
                    </a:moveTo>
                    <a:cubicBezTo>
                      <a:pt x="52" y="1"/>
                      <a:pt x="0" y="52"/>
                      <a:pt x="0" y="118"/>
                    </a:cubicBezTo>
                    <a:cubicBezTo>
                      <a:pt x="0" y="179"/>
                      <a:pt x="52" y="231"/>
                      <a:pt x="118" y="231"/>
                    </a:cubicBezTo>
                    <a:cubicBezTo>
                      <a:pt x="179" y="231"/>
                      <a:pt x="231" y="179"/>
                      <a:pt x="231" y="118"/>
                    </a:cubicBezTo>
                    <a:cubicBezTo>
                      <a:pt x="231" y="52"/>
                      <a:pt x="179" y="1"/>
                      <a:pt x="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4506327" y="2163678"/>
                <a:ext cx="7944" cy="7810"/>
              </a:xfrm>
              <a:custGeom>
                <a:avLst/>
                <a:gdLst/>
                <a:ahLst/>
                <a:cxnLst/>
                <a:rect l="l" t="t" r="r" b="b"/>
                <a:pathLst>
                  <a:path w="236" h="232" extrusionOk="0">
                    <a:moveTo>
                      <a:pt x="118" y="1"/>
                    </a:moveTo>
                    <a:cubicBezTo>
                      <a:pt x="52" y="1"/>
                      <a:pt x="1" y="53"/>
                      <a:pt x="1" y="114"/>
                    </a:cubicBezTo>
                    <a:cubicBezTo>
                      <a:pt x="1" y="180"/>
                      <a:pt x="52" y="231"/>
                      <a:pt x="118" y="231"/>
                    </a:cubicBezTo>
                    <a:cubicBezTo>
                      <a:pt x="184" y="231"/>
                      <a:pt x="236" y="180"/>
                      <a:pt x="236" y="114"/>
                    </a:cubicBezTo>
                    <a:cubicBezTo>
                      <a:pt x="236" y="53"/>
                      <a:pt x="184" y="1"/>
                      <a:pt x="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4793568" y="2133449"/>
                <a:ext cx="204264" cy="72374"/>
              </a:xfrm>
              <a:custGeom>
                <a:avLst/>
                <a:gdLst/>
                <a:ahLst/>
                <a:cxnLst/>
                <a:rect l="l" t="t" r="r" b="b"/>
                <a:pathLst>
                  <a:path w="6068" h="2150" extrusionOk="0">
                    <a:moveTo>
                      <a:pt x="4107" y="0"/>
                    </a:moveTo>
                    <a:lnTo>
                      <a:pt x="2427" y="2004"/>
                    </a:lnTo>
                    <a:lnTo>
                      <a:pt x="974" y="226"/>
                    </a:lnTo>
                    <a:lnTo>
                      <a:pt x="0" y="1487"/>
                    </a:lnTo>
                    <a:lnTo>
                      <a:pt x="75" y="1543"/>
                    </a:lnTo>
                    <a:lnTo>
                      <a:pt x="979" y="381"/>
                    </a:lnTo>
                    <a:lnTo>
                      <a:pt x="2423" y="2150"/>
                    </a:lnTo>
                    <a:lnTo>
                      <a:pt x="4107" y="146"/>
                    </a:lnTo>
                    <a:lnTo>
                      <a:pt x="5362" y="1581"/>
                    </a:lnTo>
                    <a:lnTo>
                      <a:pt x="6068" y="1021"/>
                    </a:lnTo>
                    <a:lnTo>
                      <a:pt x="6007" y="946"/>
                    </a:lnTo>
                    <a:lnTo>
                      <a:pt x="5372" y="1449"/>
                    </a:lnTo>
                    <a:lnTo>
                      <a:pt x="4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4819825" y="2139003"/>
                <a:ext cx="11614" cy="11580"/>
              </a:xfrm>
              <a:custGeom>
                <a:avLst/>
                <a:gdLst/>
                <a:ahLst/>
                <a:cxnLst/>
                <a:rect l="l" t="t" r="r" b="b"/>
                <a:pathLst>
                  <a:path w="345" h="344" extrusionOk="0">
                    <a:moveTo>
                      <a:pt x="170" y="0"/>
                    </a:moveTo>
                    <a:cubicBezTo>
                      <a:pt x="76" y="0"/>
                      <a:pt x="1" y="75"/>
                      <a:pt x="1" y="169"/>
                    </a:cubicBezTo>
                    <a:cubicBezTo>
                      <a:pt x="1" y="263"/>
                      <a:pt x="76" y="343"/>
                      <a:pt x="170" y="343"/>
                    </a:cubicBezTo>
                    <a:cubicBezTo>
                      <a:pt x="264" y="343"/>
                      <a:pt x="344" y="263"/>
                      <a:pt x="344" y="169"/>
                    </a:cubicBezTo>
                    <a:cubicBezTo>
                      <a:pt x="344" y="75"/>
                      <a:pt x="264"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4925929" y="2130117"/>
                <a:ext cx="11580" cy="11580"/>
              </a:xfrm>
              <a:custGeom>
                <a:avLst/>
                <a:gdLst/>
                <a:ahLst/>
                <a:cxnLst/>
                <a:rect l="l" t="t" r="r" b="b"/>
                <a:pathLst>
                  <a:path w="344" h="344" extrusionOk="0">
                    <a:moveTo>
                      <a:pt x="175" y="1"/>
                    </a:moveTo>
                    <a:cubicBezTo>
                      <a:pt x="80" y="1"/>
                      <a:pt x="0" y="81"/>
                      <a:pt x="0" y="175"/>
                    </a:cubicBezTo>
                    <a:cubicBezTo>
                      <a:pt x="0" y="269"/>
                      <a:pt x="80" y="344"/>
                      <a:pt x="175" y="344"/>
                    </a:cubicBezTo>
                    <a:cubicBezTo>
                      <a:pt x="269" y="344"/>
                      <a:pt x="344" y="269"/>
                      <a:pt x="344" y="175"/>
                    </a:cubicBezTo>
                    <a:cubicBezTo>
                      <a:pt x="344" y="81"/>
                      <a:pt x="269"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4969623" y="2178725"/>
                <a:ext cx="11614" cy="11445"/>
              </a:xfrm>
              <a:custGeom>
                <a:avLst/>
                <a:gdLst/>
                <a:ahLst/>
                <a:cxnLst/>
                <a:rect l="l" t="t" r="r" b="b"/>
                <a:pathLst>
                  <a:path w="345" h="340" extrusionOk="0">
                    <a:moveTo>
                      <a:pt x="175" y="1"/>
                    </a:moveTo>
                    <a:cubicBezTo>
                      <a:pt x="76" y="1"/>
                      <a:pt x="1" y="76"/>
                      <a:pt x="1" y="170"/>
                    </a:cubicBezTo>
                    <a:cubicBezTo>
                      <a:pt x="1" y="264"/>
                      <a:pt x="76" y="339"/>
                      <a:pt x="175" y="339"/>
                    </a:cubicBezTo>
                    <a:cubicBezTo>
                      <a:pt x="269" y="339"/>
                      <a:pt x="344" y="264"/>
                      <a:pt x="344" y="170"/>
                    </a:cubicBezTo>
                    <a:cubicBezTo>
                      <a:pt x="344" y="76"/>
                      <a:pt x="269"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4871295" y="2197105"/>
                <a:ext cx="11445" cy="11412"/>
              </a:xfrm>
              <a:custGeom>
                <a:avLst/>
                <a:gdLst/>
                <a:ahLst/>
                <a:cxnLst/>
                <a:rect l="l" t="t" r="r" b="b"/>
                <a:pathLst>
                  <a:path w="340" h="339" extrusionOk="0">
                    <a:moveTo>
                      <a:pt x="170" y="0"/>
                    </a:moveTo>
                    <a:cubicBezTo>
                      <a:pt x="76" y="0"/>
                      <a:pt x="1" y="76"/>
                      <a:pt x="1" y="170"/>
                    </a:cubicBezTo>
                    <a:cubicBezTo>
                      <a:pt x="1" y="264"/>
                      <a:pt x="76" y="339"/>
                      <a:pt x="170" y="339"/>
                    </a:cubicBezTo>
                    <a:cubicBezTo>
                      <a:pt x="264" y="339"/>
                      <a:pt x="339" y="264"/>
                      <a:pt x="339" y="170"/>
                    </a:cubicBezTo>
                    <a:cubicBezTo>
                      <a:pt x="339" y="76"/>
                      <a:pt x="264"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grpSp>
        <p:nvGrpSpPr>
          <p:cNvPr id="4" name="Google Shape;11190;p81">
            <a:extLst>
              <a:ext uri="{FF2B5EF4-FFF2-40B4-BE49-F238E27FC236}">
                <a16:creationId xmlns:a16="http://schemas.microsoft.com/office/drawing/2014/main" id="{CF1DFCCD-C8B3-70ED-2979-FC163D29925A}"/>
              </a:ext>
            </a:extLst>
          </p:cNvPr>
          <p:cNvGrpSpPr/>
          <p:nvPr/>
        </p:nvGrpSpPr>
        <p:grpSpPr>
          <a:xfrm>
            <a:off x="5959928" y="1467708"/>
            <a:ext cx="2605621" cy="2492724"/>
            <a:chOff x="3950316" y="3820307"/>
            <a:chExt cx="369805" cy="353782"/>
          </a:xfrm>
        </p:grpSpPr>
        <p:sp>
          <p:nvSpPr>
            <p:cNvPr id="5" name="Google Shape;11191;p81">
              <a:extLst>
                <a:ext uri="{FF2B5EF4-FFF2-40B4-BE49-F238E27FC236}">
                  <a16:creationId xmlns:a16="http://schemas.microsoft.com/office/drawing/2014/main" id="{93AD5F93-9223-4E0A-D948-BBB5F26887B9}"/>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192;p81">
              <a:extLst>
                <a:ext uri="{FF2B5EF4-FFF2-40B4-BE49-F238E27FC236}">
                  <a16:creationId xmlns:a16="http://schemas.microsoft.com/office/drawing/2014/main" id="{62E3817E-32A1-A0F7-6DE7-E94EC350DBD2}"/>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93;p81">
              <a:extLst>
                <a:ext uri="{FF2B5EF4-FFF2-40B4-BE49-F238E27FC236}">
                  <a16:creationId xmlns:a16="http://schemas.microsoft.com/office/drawing/2014/main" id="{746A60F9-88B8-F22B-AF7B-03712EDFB17D}"/>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94;p81">
              <a:extLst>
                <a:ext uri="{FF2B5EF4-FFF2-40B4-BE49-F238E27FC236}">
                  <a16:creationId xmlns:a16="http://schemas.microsoft.com/office/drawing/2014/main" id="{87F8A46A-567D-40B3-11BC-7B046236910B}"/>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3" name="Google Shape;1513;p46"/>
          <p:cNvSpPr txBox="1">
            <a:spLocks noGrp="1"/>
          </p:cNvSpPr>
          <p:nvPr>
            <p:ph type="subTitle" idx="1"/>
          </p:nvPr>
        </p:nvSpPr>
        <p:spPr>
          <a:xfrm>
            <a:off x="970800" y="2191712"/>
            <a:ext cx="7202400" cy="7600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Ahora,</a:t>
            </a:r>
            <a:r>
              <a:rPr lang="en" dirty="0"/>
              <a:t> exploremos un poco mas…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grpSp>
        <p:nvGrpSpPr>
          <p:cNvPr id="1015" name="Google Shape;1015;p39"/>
          <p:cNvGrpSpPr/>
          <p:nvPr/>
        </p:nvGrpSpPr>
        <p:grpSpPr>
          <a:xfrm rot="-1800011">
            <a:off x="7287857" y="142858"/>
            <a:ext cx="1650701" cy="2556182"/>
            <a:chOff x="7554003" y="2113754"/>
            <a:chExt cx="371330" cy="575021"/>
          </a:xfrm>
        </p:grpSpPr>
        <p:grpSp>
          <p:nvGrpSpPr>
            <p:cNvPr id="1016" name="Google Shape;1016;p39"/>
            <p:cNvGrpSpPr/>
            <p:nvPr/>
          </p:nvGrpSpPr>
          <p:grpSpPr>
            <a:xfrm>
              <a:off x="7650277" y="2113754"/>
              <a:ext cx="186558" cy="544556"/>
              <a:chOff x="7650277" y="2113754"/>
              <a:chExt cx="186558" cy="544556"/>
            </a:xfrm>
          </p:grpSpPr>
          <p:sp>
            <p:nvSpPr>
              <p:cNvPr id="1017" name="Google Shape;1017;p39"/>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39"/>
            <p:cNvGrpSpPr/>
            <p:nvPr/>
          </p:nvGrpSpPr>
          <p:grpSpPr>
            <a:xfrm>
              <a:off x="7682425" y="2230764"/>
              <a:ext cx="122262" cy="310535"/>
              <a:chOff x="7682425" y="2230764"/>
              <a:chExt cx="122262" cy="310535"/>
            </a:xfrm>
          </p:grpSpPr>
          <p:sp>
            <p:nvSpPr>
              <p:cNvPr id="1021" name="Google Shape;1021;p39"/>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39"/>
            <p:cNvGrpSpPr/>
            <p:nvPr/>
          </p:nvGrpSpPr>
          <p:grpSpPr>
            <a:xfrm>
              <a:off x="7682425" y="2230764"/>
              <a:ext cx="110379" cy="310535"/>
              <a:chOff x="7682425" y="2230764"/>
              <a:chExt cx="110379" cy="310535"/>
            </a:xfrm>
          </p:grpSpPr>
          <p:sp>
            <p:nvSpPr>
              <p:cNvPr id="1028" name="Google Shape;1028;p39"/>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39"/>
            <p:cNvGrpSpPr/>
            <p:nvPr/>
          </p:nvGrpSpPr>
          <p:grpSpPr>
            <a:xfrm>
              <a:off x="7650277" y="2113754"/>
              <a:ext cx="186558" cy="544557"/>
              <a:chOff x="7650277" y="2113754"/>
              <a:chExt cx="186558" cy="544557"/>
            </a:xfrm>
          </p:grpSpPr>
          <p:sp>
            <p:nvSpPr>
              <p:cNvPr id="1035" name="Google Shape;1035;p39"/>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39"/>
            <p:cNvGrpSpPr/>
            <p:nvPr/>
          </p:nvGrpSpPr>
          <p:grpSpPr>
            <a:xfrm>
              <a:off x="7554003" y="2175659"/>
              <a:ext cx="371330" cy="513115"/>
              <a:chOff x="7554003" y="2175659"/>
              <a:chExt cx="371330" cy="513115"/>
            </a:xfrm>
          </p:grpSpPr>
          <p:sp>
            <p:nvSpPr>
              <p:cNvPr id="1038" name="Google Shape;1038;p39"/>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2">
            <a:extLst>
              <a:ext uri="{FF2B5EF4-FFF2-40B4-BE49-F238E27FC236}">
                <a16:creationId xmlns:a16="http://schemas.microsoft.com/office/drawing/2014/main" id="{5602169E-E7E7-88A2-CEC0-6703E62CE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76" y="131315"/>
            <a:ext cx="3054558" cy="48537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98" name="Gráfico 997">
            <a:extLst>
              <a:ext uri="{FF2B5EF4-FFF2-40B4-BE49-F238E27FC236}">
                <a16:creationId xmlns:a16="http://schemas.microsoft.com/office/drawing/2014/main" id="{DD2EA33A-F4E6-5AAE-E278-0EC4B02B70C7}"/>
              </a:ext>
            </a:extLst>
          </p:cNvPr>
          <p:cNvGraphicFramePr/>
          <p:nvPr>
            <p:extLst>
              <p:ext uri="{D42A27DB-BD31-4B8C-83A1-F6EECF244321}">
                <p14:modId xmlns:p14="http://schemas.microsoft.com/office/powerpoint/2010/main" val="1698494697"/>
              </p:ext>
            </p:extLst>
          </p:nvPr>
        </p:nvGraphicFramePr>
        <p:xfrm>
          <a:off x="2738083" y="435024"/>
          <a:ext cx="2905986" cy="2001406"/>
        </p:xfrm>
        <a:graphic>
          <a:graphicData uri="http://schemas.openxmlformats.org/drawingml/2006/chart">
            <c:chart xmlns:c="http://schemas.openxmlformats.org/drawingml/2006/chart" xmlns:r="http://schemas.openxmlformats.org/officeDocument/2006/relationships" r:id="rId4"/>
          </a:graphicData>
        </a:graphic>
      </p:graphicFrame>
      <p:sp>
        <p:nvSpPr>
          <p:cNvPr id="999" name="Google Shape;1067;p40">
            <a:extLst>
              <a:ext uri="{FF2B5EF4-FFF2-40B4-BE49-F238E27FC236}">
                <a16:creationId xmlns:a16="http://schemas.microsoft.com/office/drawing/2014/main" id="{0EC6F914-7A62-19F1-916A-E7C135A2A15F}"/>
              </a:ext>
            </a:extLst>
          </p:cNvPr>
          <p:cNvSpPr txBox="1">
            <a:spLocks noGrp="1"/>
          </p:cNvSpPr>
          <p:nvPr>
            <p:ph type="title"/>
          </p:nvPr>
        </p:nvSpPr>
        <p:spPr>
          <a:xfrm>
            <a:off x="5091187" y="829216"/>
            <a:ext cx="2343846"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t>32%</a:t>
            </a:r>
            <a:endParaRPr sz="7200" dirty="0"/>
          </a:p>
        </p:txBody>
      </p:sp>
      <p:sp>
        <p:nvSpPr>
          <p:cNvPr id="1000" name="Google Shape;1311;p44">
            <a:extLst>
              <a:ext uri="{FF2B5EF4-FFF2-40B4-BE49-F238E27FC236}">
                <a16:creationId xmlns:a16="http://schemas.microsoft.com/office/drawing/2014/main" id="{F5043124-EFD3-C156-DE4F-2B85E1C161D6}"/>
              </a:ext>
            </a:extLst>
          </p:cNvPr>
          <p:cNvSpPr txBox="1">
            <a:spLocks noGrp="1"/>
          </p:cNvSpPr>
          <p:nvPr>
            <p:ph type="subTitle" idx="1"/>
          </p:nvPr>
        </p:nvSpPr>
        <p:spPr>
          <a:xfrm>
            <a:off x="5085290" y="1434458"/>
            <a:ext cx="2401565" cy="950064"/>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s-MX" b="0" i="0" dirty="0">
                <a:effectLst/>
                <a:latin typeface="Söhne"/>
              </a:rPr>
              <a:t>El cáncer de mama representa el 32% de todos los canceres en mujeres argentinas.</a:t>
            </a:r>
          </a:p>
        </p:txBody>
      </p:sp>
      <p:graphicFrame>
        <p:nvGraphicFramePr>
          <p:cNvPr id="1001" name="Gráfico 1000">
            <a:extLst>
              <a:ext uri="{FF2B5EF4-FFF2-40B4-BE49-F238E27FC236}">
                <a16:creationId xmlns:a16="http://schemas.microsoft.com/office/drawing/2014/main" id="{983622DB-5CAD-2D10-ED4C-88C228E0465A}"/>
              </a:ext>
            </a:extLst>
          </p:cNvPr>
          <p:cNvGraphicFramePr/>
          <p:nvPr>
            <p:extLst>
              <p:ext uri="{D42A27DB-BD31-4B8C-83A1-F6EECF244321}">
                <p14:modId xmlns:p14="http://schemas.microsoft.com/office/powerpoint/2010/main" val="2546220396"/>
              </p:ext>
            </p:extLst>
          </p:nvPr>
        </p:nvGraphicFramePr>
        <p:xfrm>
          <a:off x="2738083" y="2670450"/>
          <a:ext cx="2905986" cy="2001406"/>
        </p:xfrm>
        <a:graphic>
          <a:graphicData uri="http://schemas.openxmlformats.org/drawingml/2006/chart">
            <c:chart xmlns:c="http://schemas.openxmlformats.org/drawingml/2006/chart" xmlns:r="http://schemas.openxmlformats.org/officeDocument/2006/relationships" r:id="rId5"/>
          </a:graphicData>
        </a:graphic>
      </p:graphicFrame>
      <p:sp>
        <p:nvSpPr>
          <p:cNvPr id="1053" name="Google Shape;1067;p40">
            <a:extLst>
              <a:ext uri="{FF2B5EF4-FFF2-40B4-BE49-F238E27FC236}">
                <a16:creationId xmlns:a16="http://schemas.microsoft.com/office/drawing/2014/main" id="{D84D6919-F198-6BD5-198C-3481CD1571C2}"/>
              </a:ext>
            </a:extLst>
          </p:cNvPr>
          <p:cNvSpPr txBox="1">
            <a:spLocks/>
          </p:cNvSpPr>
          <p:nvPr/>
        </p:nvSpPr>
        <p:spPr>
          <a:xfrm>
            <a:off x="5096660" y="2968234"/>
            <a:ext cx="2343846"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 sz="7200" dirty="0"/>
              <a:t>90%</a:t>
            </a:r>
          </a:p>
        </p:txBody>
      </p:sp>
      <p:sp>
        <p:nvSpPr>
          <p:cNvPr id="1054" name="Google Shape;1311;p44">
            <a:extLst>
              <a:ext uri="{FF2B5EF4-FFF2-40B4-BE49-F238E27FC236}">
                <a16:creationId xmlns:a16="http://schemas.microsoft.com/office/drawing/2014/main" id="{C350C4C3-BA95-BA78-3CD2-D58929CE9CDF}"/>
              </a:ext>
            </a:extLst>
          </p:cNvPr>
          <p:cNvSpPr txBox="1">
            <a:spLocks/>
          </p:cNvSpPr>
          <p:nvPr/>
        </p:nvSpPr>
        <p:spPr>
          <a:xfrm>
            <a:off x="5085289" y="3569022"/>
            <a:ext cx="2401565" cy="950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buSzPts val="1100"/>
              <a:buFont typeface="Arial"/>
              <a:buNone/>
            </a:pPr>
            <a:r>
              <a:rPr lang="es-MX" dirty="0">
                <a:latin typeface="Söhne"/>
              </a:rPr>
              <a:t>Los tumores de menos de 1 centímetro tienen hasta el 90% de probabilidades de curación.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 PROBLEMA</a:t>
            </a:r>
            <a:endParaRPr b="0" dirty="0">
              <a:latin typeface="Montserrat Medium"/>
              <a:ea typeface="Montserrat Medium"/>
              <a:cs typeface="Montserrat Medium"/>
              <a:sym typeface="Montserrat Medium"/>
            </a:endParaRPr>
          </a:p>
        </p:txBody>
      </p:sp>
      <p:sp>
        <p:nvSpPr>
          <p:cNvPr id="994" name="Google Shape;994;p38"/>
          <p:cNvSpPr txBox="1">
            <a:spLocks noGrp="1"/>
          </p:cNvSpPr>
          <p:nvPr>
            <p:ph type="body" idx="1"/>
          </p:nvPr>
        </p:nvSpPr>
        <p:spPr>
          <a:xfrm>
            <a:off x="720000" y="1170125"/>
            <a:ext cx="7704000" cy="35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dirty="0" err="1"/>
              <a:t>Cancer</a:t>
            </a:r>
            <a:r>
              <a:rPr lang="en" dirty="0"/>
              <a:t> ≠ Tumor: </a:t>
            </a:r>
            <a:r>
              <a:rPr lang="es-MX" dirty="0"/>
              <a:t>Crecimiento anormal de células que causan una masa de tejido</a:t>
            </a:r>
            <a:endParaRPr dirty="0"/>
          </a:p>
        </p:txBody>
      </p:sp>
      <p:sp>
        <p:nvSpPr>
          <p:cNvPr id="997" name="Google Shape;997;p38"/>
          <p:cNvSpPr txBox="1"/>
          <p:nvPr/>
        </p:nvSpPr>
        <p:spPr>
          <a:xfrm>
            <a:off x="969599" y="4309023"/>
            <a:ext cx="72048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sz="1000" dirty="0">
                <a:solidFill>
                  <a:schemeClr val="dk1"/>
                </a:solidFill>
                <a:latin typeface="Lexend Medium"/>
                <a:ea typeface="Lexend Medium"/>
                <a:cs typeface="Lexend Medium"/>
                <a:sym typeface="Lexend Medium"/>
              </a:rPr>
              <a:t>Los tumores benignos el crecimiento se da extensivamente en la misma ubicación. Los tumores malignos son cancerosos e invaden zonas invasivamente</a:t>
            </a:r>
            <a:endParaRPr sz="1000" dirty="0">
              <a:solidFill>
                <a:schemeClr val="dk1"/>
              </a:solidFill>
              <a:latin typeface="Lexend Medium"/>
              <a:ea typeface="Lexend Medium"/>
              <a:cs typeface="Lexend Medium"/>
              <a:sym typeface="Lexend Medium"/>
            </a:endParaRPr>
          </a:p>
        </p:txBody>
      </p:sp>
      <p:pic>
        <p:nvPicPr>
          <p:cNvPr id="1027" name="Picture 3" descr="Tumores Benignos: qué es, síntomas y tratamiento | Top Doctors">
            <a:extLst>
              <a:ext uri="{FF2B5EF4-FFF2-40B4-BE49-F238E27FC236}">
                <a16:creationId xmlns:a16="http://schemas.microsoft.com/office/drawing/2014/main" id="{338CAE78-6426-5238-6AE3-2A454FB73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849" y="1525925"/>
            <a:ext cx="4694301" cy="26581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40"/>
          <p:cNvSpPr/>
          <p:nvPr/>
        </p:nvSpPr>
        <p:spPr>
          <a:xfrm rot="5399824">
            <a:off x="5317727" y="1163950"/>
            <a:ext cx="5848800" cy="3098400"/>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rot="-5400000">
            <a:off x="4940960" y="815774"/>
            <a:ext cx="81275" cy="72157"/>
          </a:xfrm>
          <a:custGeom>
            <a:avLst/>
            <a:gdLst/>
            <a:ahLst/>
            <a:cxnLst/>
            <a:rect l="l" t="t" r="r" b="b"/>
            <a:pathLst>
              <a:path w="927" h="823" extrusionOk="0">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rot="-5400000">
            <a:off x="5296845" y="4315244"/>
            <a:ext cx="71806" cy="72332"/>
          </a:xfrm>
          <a:custGeom>
            <a:avLst/>
            <a:gdLst/>
            <a:ahLst/>
            <a:cxnLst/>
            <a:rect l="l" t="t" r="r" b="b"/>
            <a:pathLst>
              <a:path w="819" h="825" extrusionOk="0">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rot="-5400000">
            <a:off x="6688033" y="3645658"/>
            <a:ext cx="103193" cy="94075"/>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rot="-5400000">
            <a:off x="6083246" y="2472293"/>
            <a:ext cx="538237" cy="495890"/>
          </a:xfrm>
          <a:custGeom>
            <a:avLst/>
            <a:gdLst/>
            <a:ahLst/>
            <a:cxnLst/>
            <a:rect l="l" t="t" r="r" b="b"/>
            <a:pathLst>
              <a:path w="6139" h="5656" extrusionOk="0">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rot="-5400000">
            <a:off x="5808247" y="269213"/>
            <a:ext cx="542007" cy="531574"/>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rot="-5400000">
            <a:off x="4525488" y="4430185"/>
            <a:ext cx="42084" cy="42084"/>
          </a:xfrm>
          <a:custGeom>
            <a:avLst/>
            <a:gdLst/>
            <a:ahLst/>
            <a:cxnLst/>
            <a:rect l="l" t="t" r="r" b="b"/>
            <a:pathLst>
              <a:path w="480" h="480"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rot="-5400000">
            <a:off x="5664682" y="4485201"/>
            <a:ext cx="41733" cy="42172"/>
          </a:xfrm>
          <a:custGeom>
            <a:avLst/>
            <a:gdLst/>
            <a:ahLst/>
            <a:cxnLst/>
            <a:rect l="l" t="t" r="r" b="b"/>
            <a:pathLst>
              <a:path w="476" h="481" extrusionOk="0">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rot="-5400000">
            <a:off x="3692803" y="4451183"/>
            <a:ext cx="71893" cy="71806"/>
          </a:xfrm>
          <a:custGeom>
            <a:avLst/>
            <a:gdLst/>
            <a:ahLst/>
            <a:cxnLst/>
            <a:rect l="l" t="t" r="r" b="b"/>
            <a:pathLst>
              <a:path w="820" h="819" extrusionOk="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rot="-5400000">
            <a:off x="5864274" y="1727525"/>
            <a:ext cx="71894" cy="72244"/>
          </a:xfrm>
          <a:custGeom>
            <a:avLst/>
            <a:gdLst/>
            <a:ahLst/>
            <a:cxnLst/>
            <a:rect l="l" t="t" r="r" b="b"/>
            <a:pathLst>
              <a:path w="820" h="824" extrusionOk="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txBox="1">
            <a:spLocks noGrp="1"/>
          </p:cNvSpPr>
          <p:nvPr>
            <p:ph type="title"/>
          </p:nvPr>
        </p:nvSpPr>
        <p:spPr>
          <a:xfrm>
            <a:off x="715175" y="110917"/>
            <a:ext cx="4135295" cy="156314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AR" sz="3200" dirty="0"/>
              <a:t>PREGUNTAS DE</a:t>
            </a:r>
            <a:br>
              <a:rPr lang="es-AR" sz="3200" dirty="0"/>
            </a:br>
            <a:r>
              <a:rPr lang="es-AR" sz="3200" dirty="0"/>
              <a:t>INTERÉS</a:t>
            </a:r>
            <a:br>
              <a:rPr lang="es-AR" sz="3200" dirty="0"/>
            </a:br>
            <a:endParaRPr sz="3200" dirty="0"/>
          </a:p>
        </p:txBody>
      </p:sp>
      <p:sp>
        <p:nvSpPr>
          <p:cNvPr id="1068" name="Google Shape;1068;p40"/>
          <p:cNvSpPr txBox="1">
            <a:spLocks noGrp="1"/>
          </p:cNvSpPr>
          <p:nvPr>
            <p:ph type="subTitle" idx="1"/>
          </p:nvPr>
        </p:nvSpPr>
        <p:spPr>
          <a:xfrm>
            <a:off x="217731" y="1030516"/>
            <a:ext cx="6365906" cy="15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err="1"/>
              <a:t>Preguntas</a:t>
            </a:r>
            <a:r>
              <a:rPr lang="en-US" sz="1400" b="1" dirty="0"/>
              <a:t> </a:t>
            </a:r>
            <a:r>
              <a:rPr lang="en-US" sz="1400" b="1" dirty="0" err="1"/>
              <a:t>principales</a:t>
            </a:r>
            <a:r>
              <a:rPr lang="en-US" sz="1400" b="1" dirty="0"/>
              <a:t> o </a:t>
            </a:r>
            <a:r>
              <a:rPr lang="en-US" sz="1400" b="1" dirty="0" err="1"/>
              <a:t>primarias</a:t>
            </a:r>
            <a:r>
              <a:rPr lang="en-US" sz="1400" b="1" dirty="0"/>
              <a:t>: </a:t>
            </a:r>
          </a:p>
          <a:p>
            <a:pPr marL="342900" lvl="0" indent="-342900" algn="l" rtl="0">
              <a:spcBef>
                <a:spcPts val="0"/>
              </a:spcBef>
              <a:spcAft>
                <a:spcPts val="0"/>
              </a:spcAft>
              <a:buFont typeface="+mj-lt"/>
              <a:buAutoNum type="arabicPeriod"/>
            </a:pPr>
            <a:r>
              <a:rPr lang="es-MX" sz="1400" dirty="0"/>
              <a:t>¿Existen patrones identificables en las decisiones del modelo que puedan tener implicaciones clínicas?</a:t>
            </a:r>
          </a:p>
          <a:p>
            <a:pPr marL="342900" lvl="0" indent="-342900" algn="l" rtl="0">
              <a:spcBef>
                <a:spcPts val="0"/>
              </a:spcBef>
              <a:spcAft>
                <a:spcPts val="0"/>
              </a:spcAft>
              <a:buFont typeface="+mj-lt"/>
              <a:buAutoNum type="arabicPeriod"/>
            </a:pPr>
            <a:r>
              <a:rPr lang="es-MX" sz="1400" dirty="0"/>
              <a:t>¿Existen características que muestren una fuerte correlación con la malignidad?</a:t>
            </a:r>
          </a:p>
        </p:txBody>
      </p:sp>
      <p:grpSp>
        <p:nvGrpSpPr>
          <p:cNvPr id="1069" name="Google Shape;1069;p40"/>
          <p:cNvGrpSpPr/>
          <p:nvPr/>
        </p:nvGrpSpPr>
        <p:grpSpPr>
          <a:xfrm flipH="1">
            <a:off x="6345036" y="1342755"/>
            <a:ext cx="3723334" cy="4394474"/>
            <a:chOff x="6731612" y="375455"/>
            <a:chExt cx="1154486" cy="1362585"/>
          </a:xfrm>
        </p:grpSpPr>
        <p:sp>
          <p:nvSpPr>
            <p:cNvPr id="1070" name="Google Shape;1070;p40"/>
            <p:cNvSpPr/>
            <p:nvPr/>
          </p:nvSpPr>
          <p:spPr>
            <a:xfrm>
              <a:off x="6989567" y="415345"/>
              <a:ext cx="359448" cy="288286"/>
            </a:xfrm>
            <a:custGeom>
              <a:avLst/>
              <a:gdLst/>
              <a:ahLst/>
              <a:cxnLst/>
              <a:rect l="l" t="t" r="r" b="b"/>
              <a:pathLst>
                <a:path w="10678" h="8564" extrusionOk="0">
                  <a:moveTo>
                    <a:pt x="8032" y="1"/>
                  </a:moveTo>
                  <a:cubicBezTo>
                    <a:pt x="6631" y="1"/>
                    <a:pt x="5916" y="885"/>
                    <a:pt x="5753" y="1751"/>
                  </a:cubicBezTo>
                  <a:cubicBezTo>
                    <a:pt x="5588" y="2626"/>
                    <a:pt x="4840" y="2809"/>
                    <a:pt x="4187" y="3049"/>
                  </a:cubicBezTo>
                  <a:cubicBezTo>
                    <a:pt x="3791" y="3195"/>
                    <a:pt x="3340" y="3162"/>
                    <a:pt x="2968" y="3364"/>
                  </a:cubicBezTo>
                  <a:cubicBezTo>
                    <a:pt x="2611" y="3557"/>
                    <a:pt x="2343" y="3910"/>
                    <a:pt x="2253" y="4310"/>
                  </a:cubicBezTo>
                  <a:cubicBezTo>
                    <a:pt x="2197" y="4568"/>
                    <a:pt x="2216" y="4841"/>
                    <a:pt x="2187" y="5105"/>
                  </a:cubicBezTo>
                  <a:cubicBezTo>
                    <a:pt x="2159" y="5373"/>
                    <a:pt x="2075" y="5650"/>
                    <a:pt x="1863" y="5815"/>
                  </a:cubicBezTo>
                  <a:cubicBezTo>
                    <a:pt x="1425" y="6154"/>
                    <a:pt x="706" y="5848"/>
                    <a:pt x="287" y="6201"/>
                  </a:cubicBezTo>
                  <a:cubicBezTo>
                    <a:pt x="57" y="6394"/>
                    <a:pt x="0" y="6737"/>
                    <a:pt x="80" y="7029"/>
                  </a:cubicBezTo>
                  <a:cubicBezTo>
                    <a:pt x="165" y="7315"/>
                    <a:pt x="362" y="7555"/>
                    <a:pt x="579" y="7762"/>
                  </a:cubicBezTo>
                  <a:cubicBezTo>
                    <a:pt x="1069" y="8222"/>
                    <a:pt x="1714" y="8563"/>
                    <a:pt x="2380" y="8563"/>
                  </a:cubicBezTo>
                  <a:cubicBezTo>
                    <a:pt x="2430" y="8563"/>
                    <a:pt x="2481" y="8561"/>
                    <a:pt x="2531" y="8557"/>
                  </a:cubicBezTo>
                  <a:cubicBezTo>
                    <a:pt x="3119" y="8515"/>
                    <a:pt x="3646" y="8219"/>
                    <a:pt x="4163" y="7946"/>
                  </a:cubicBezTo>
                  <a:cubicBezTo>
                    <a:pt x="4967" y="7527"/>
                    <a:pt x="5800" y="7156"/>
                    <a:pt x="6647" y="6845"/>
                  </a:cubicBezTo>
                  <a:cubicBezTo>
                    <a:pt x="7103" y="6676"/>
                    <a:pt x="7601" y="6488"/>
                    <a:pt x="7832" y="6064"/>
                  </a:cubicBezTo>
                  <a:cubicBezTo>
                    <a:pt x="7959" y="5824"/>
                    <a:pt x="7982" y="5547"/>
                    <a:pt x="7982" y="5279"/>
                  </a:cubicBezTo>
                  <a:lnTo>
                    <a:pt x="9473" y="3148"/>
                  </a:lnTo>
                  <a:cubicBezTo>
                    <a:pt x="10678" y="1680"/>
                    <a:pt x="9506" y="20"/>
                    <a:pt x="8076" y="1"/>
                  </a:cubicBezTo>
                  <a:cubicBezTo>
                    <a:pt x="8062" y="1"/>
                    <a:pt x="8047" y="1"/>
                    <a:pt x="8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7065577" y="1701281"/>
              <a:ext cx="145523" cy="36759"/>
            </a:xfrm>
            <a:custGeom>
              <a:avLst/>
              <a:gdLst/>
              <a:ahLst/>
              <a:cxnLst/>
              <a:rect l="l" t="t" r="r" b="b"/>
              <a:pathLst>
                <a:path w="4323" h="1092" extrusionOk="0">
                  <a:moveTo>
                    <a:pt x="3411" y="1"/>
                  </a:moveTo>
                  <a:cubicBezTo>
                    <a:pt x="3301" y="1"/>
                    <a:pt x="3192" y="8"/>
                    <a:pt x="3095" y="27"/>
                  </a:cubicBezTo>
                  <a:cubicBezTo>
                    <a:pt x="1167" y="399"/>
                    <a:pt x="0" y="775"/>
                    <a:pt x="461" y="1062"/>
                  </a:cubicBezTo>
                  <a:cubicBezTo>
                    <a:pt x="499" y="1086"/>
                    <a:pt x="1435" y="1091"/>
                    <a:pt x="2361" y="1091"/>
                  </a:cubicBezTo>
                  <a:cubicBezTo>
                    <a:pt x="3288" y="1091"/>
                    <a:pt x="4205" y="1086"/>
                    <a:pt x="4205" y="1086"/>
                  </a:cubicBezTo>
                  <a:cubicBezTo>
                    <a:pt x="4205" y="1086"/>
                    <a:pt x="4323" y="681"/>
                    <a:pt x="4116" y="74"/>
                  </a:cubicBezTo>
                  <a:cubicBezTo>
                    <a:pt x="4116" y="74"/>
                    <a:pt x="3759" y="1"/>
                    <a:pt x="34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7324743" y="1701281"/>
              <a:ext cx="145725" cy="36759"/>
            </a:xfrm>
            <a:custGeom>
              <a:avLst/>
              <a:gdLst/>
              <a:ahLst/>
              <a:cxnLst/>
              <a:rect l="l" t="t" r="r" b="b"/>
              <a:pathLst>
                <a:path w="4329" h="1092" extrusionOk="0">
                  <a:moveTo>
                    <a:pt x="916" y="1"/>
                  </a:moveTo>
                  <a:cubicBezTo>
                    <a:pt x="569" y="1"/>
                    <a:pt x="213" y="74"/>
                    <a:pt x="213" y="74"/>
                  </a:cubicBezTo>
                  <a:cubicBezTo>
                    <a:pt x="1" y="681"/>
                    <a:pt x="123" y="1086"/>
                    <a:pt x="123" y="1086"/>
                  </a:cubicBezTo>
                  <a:cubicBezTo>
                    <a:pt x="123" y="1086"/>
                    <a:pt x="1040" y="1091"/>
                    <a:pt x="1967" y="1091"/>
                  </a:cubicBezTo>
                  <a:cubicBezTo>
                    <a:pt x="2894" y="1091"/>
                    <a:pt x="3830" y="1086"/>
                    <a:pt x="3867" y="1062"/>
                  </a:cubicBezTo>
                  <a:cubicBezTo>
                    <a:pt x="4328" y="775"/>
                    <a:pt x="3162" y="399"/>
                    <a:pt x="1229" y="27"/>
                  </a:cubicBezTo>
                  <a:cubicBezTo>
                    <a:pt x="1133" y="8"/>
                    <a:pt x="1025" y="1"/>
                    <a:pt x="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7077291" y="946302"/>
              <a:ext cx="367695" cy="759123"/>
            </a:xfrm>
            <a:custGeom>
              <a:avLst/>
              <a:gdLst/>
              <a:ahLst/>
              <a:cxnLst/>
              <a:rect l="l" t="t" r="r" b="b"/>
              <a:pathLst>
                <a:path w="10923" h="22551" extrusionOk="0">
                  <a:moveTo>
                    <a:pt x="4044" y="1"/>
                  </a:moveTo>
                  <a:cubicBezTo>
                    <a:pt x="3224" y="1"/>
                    <a:pt x="2413" y="111"/>
                    <a:pt x="1722" y="409"/>
                  </a:cubicBezTo>
                  <a:cubicBezTo>
                    <a:pt x="1722" y="409"/>
                    <a:pt x="0" y="6909"/>
                    <a:pt x="2625" y="22465"/>
                  </a:cubicBezTo>
                  <a:cubicBezTo>
                    <a:pt x="2587" y="22471"/>
                    <a:pt x="2863" y="22542"/>
                    <a:pt x="3261" y="22542"/>
                  </a:cubicBezTo>
                  <a:cubicBezTo>
                    <a:pt x="3415" y="22542"/>
                    <a:pt x="3588" y="22531"/>
                    <a:pt x="3768" y="22502"/>
                  </a:cubicBezTo>
                  <a:cubicBezTo>
                    <a:pt x="3768" y="22502"/>
                    <a:pt x="3998" y="12098"/>
                    <a:pt x="5438" y="3424"/>
                  </a:cubicBezTo>
                  <a:cubicBezTo>
                    <a:pt x="5438" y="3424"/>
                    <a:pt x="6501" y="9346"/>
                    <a:pt x="7564" y="22502"/>
                  </a:cubicBezTo>
                  <a:cubicBezTo>
                    <a:pt x="7719" y="22538"/>
                    <a:pt x="7865" y="22551"/>
                    <a:pt x="7994" y="22551"/>
                  </a:cubicBezTo>
                  <a:cubicBezTo>
                    <a:pt x="8346" y="22551"/>
                    <a:pt x="8580" y="22455"/>
                    <a:pt x="8580" y="22455"/>
                  </a:cubicBezTo>
                  <a:cubicBezTo>
                    <a:pt x="10922" y="6820"/>
                    <a:pt x="8674" y="851"/>
                    <a:pt x="8674" y="851"/>
                  </a:cubicBezTo>
                  <a:cubicBezTo>
                    <a:pt x="8674" y="851"/>
                    <a:pt x="6326" y="1"/>
                    <a:pt x="4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6936818" y="605066"/>
              <a:ext cx="610133" cy="656048"/>
            </a:xfrm>
            <a:custGeom>
              <a:avLst/>
              <a:gdLst/>
              <a:ahLst/>
              <a:cxnLst/>
              <a:rect l="l" t="t" r="r" b="b"/>
              <a:pathLst>
                <a:path w="18125" h="19489" extrusionOk="0">
                  <a:moveTo>
                    <a:pt x="9283" y="0"/>
                  </a:moveTo>
                  <a:cubicBezTo>
                    <a:pt x="9227" y="0"/>
                    <a:pt x="9170" y="0"/>
                    <a:pt x="9112" y="0"/>
                  </a:cubicBezTo>
                  <a:cubicBezTo>
                    <a:pt x="7875" y="0"/>
                    <a:pt x="6417" y="10"/>
                    <a:pt x="5584" y="504"/>
                  </a:cubicBezTo>
                  <a:cubicBezTo>
                    <a:pt x="4389" y="1247"/>
                    <a:pt x="1" y="4285"/>
                    <a:pt x="1" y="5489"/>
                  </a:cubicBezTo>
                  <a:cubicBezTo>
                    <a:pt x="1" y="7065"/>
                    <a:pt x="2804" y="10847"/>
                    <a:pt x="2804" y="10847"/>
                  </a:cubicBezTo>
                  <a:lnTo>
                    <a:pt x="3251" y="10165"/>
                  </a:lnTo>
                  <a:cubicBezTo>
                    <a:pt x="3251" y="10165"/>
                    <a:pt x="2292" y="6303"/>
                    <a:pt x="2390" y="5870"/>
                  </a:cubicBezTo>
                  <a:cubicBezTo>
                    <a:pt x="2569" y="5419"/>
                    <a:pt x="5509" y="3839"/>
                    <a:pt x="5509" y="3838"/>
                  </a:cubicBezTo>
                  <a:lnTo>
                    <a:pt x="5509" y="3838"/>
                  </a:lnTo>
                  <a:cubicBezTo>
                    <a:pt x="5509" y="3839"/>
                    <a:pt x="5391" y="9784"/>
                    <a:pt x="4611" y="18956"/>
                  </a:cubicBezTo>
                  <a:cubicBezTo>
                    <a:pt x="4611" y="18956"/>
                    <a:pt x="7092" y="19488"/>
                    <a:pt x="10069" y="19488"/>
                  </a:cubicBezTo>
                  <a:cubicBezTo>
                    <a:pt x="11447" y="19488"/>
                    <a:pt x="12931" y="19374"/>
                    <a:pt x="14324" y="19041"/>
                  </a:cubicBezTo>
                  <a:cubicBezTo>
                    <a:pt x="13665" y="12033"/>
                    <a:pt x="13468" y="7047"/>
                    <a:pt x="13468" y="7046"/>
                  </a:cubicBezTo>
                  <a:lnTo>
                    <a:pt x="13468" y="7046"/>
                  </a:lnTo>
                  <a:cubicBezTo>
                    <a:pt x="13468" y="7047"/>
                    <a:pt x="14789" y="8150"/>
                    <a:pt x="15324" y="8150"/>
                  </a:cubicBezTo>
                  <a:cubicBezTo>
                    <a:pt x="15356" y="8150"/>
                    <a:pt x="15385" y="8146"/>
                    <a:pt x="15410" y="8138"/>
                  </a:cubicBezTo>
                  <a:cubicBezTo>
                    <a:pt x="16167" y="7893"/>
                    <a:pt x="18124" y="3439"/>
                    <a:pt x="18124" y="3439"/>
                  </a:cubicBezTo>
                  <a:lnTo>
                    <a:pt x="17447" y="3006"/>
                  </a:lnTo>
                  <a:cubicBezTo>
                    <a:pt x="17447" y="3006"/>
                    <a:pt x="15471" y="5395"/>
                    <a:pt x="15344" y="5475"/>
                  </a:cubicBezTo>
                  <a:cubicBezTo>
                    <a:pt x="15341" y="5477"/>
                    <a:pt x="15338" y="5478"/>
                    <a:pt x="15335" y="5478"/>
                  </a:cubicBezTo>
                  <a:cubicBezTo>
                    <a:pt x="15103" y="5478"/>
                    <a:pt x="14095" y="785"/>
                    <a:pt x="13251" y="395"/>
                  </a:cubicBezTo>
                  <a:cubicBezTo>
                    <a:pt x="12587" y="88"/>
                    <a:pt x="11413" y="0"/>
                    <a:pt x="9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7304176" y="734262"/>
              <a:ext cx="51032" cy="34"/>
            </a:xfrm>
            <a:custGeom>
              <a:avLst/>
              <a:gdLst/>
              <a:ahLst/>
              <a:cxnLst/>
              <a:rect l="l" t="t" r="r" b="b"/>
              <a:pathLst>
                <a:path w="1516" h="1" fill="none" extrusionOk="0">
                  <a:moveTo>
                    <a:pt x="0" y="0"/>
                  </a:moveTo>
                  <a:lnTo>
                    <a:pt x="1515" y="0"/>
                  </a:lnTo>
                </a:path>
              </a:pathLst>
            </a:custGeom>
            <a:noFill/>
            <a:ln w="10825" cap="rnd" cmpd="sng">
              <a:solidFill>
                <a:srgbClr val="5EE9EB"/>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7200159" y="605369"/>
              <a:ext cx="61299" cy="165014"/>
            </a:xfrm>
            <a:custGeom>
              <a:avLst/>
              <a:gdLst/>
              <a:ahLst/>
              <a:cxnLst/>
              <a:rect l="l" t="t" r="r" b="b"/>
              <a:pathLst>
                <a:path w="1821" h="4902" extrusionOk="0">
                  <a:moveTo>
                    <a:pt x="955" y="1"/>
                  </a:moveTo>
                  <a:cubicBezTo>
                    <a:pt x="847" y="114"/>
                    <a:pt x="710" y="250"/>
                    <a:pt x="555" y="410"/>
                  </a:cubicBezTo>
                  <a:cubicBezTo>
                    <a:pt x="480" y="485"/>
                    <a:pt x="395" y="570"/>
                    <a:pt x="311" y="659"/>
                  </a:cubicBezTo>
                  <a:cubicBezTo>
                    <a:pt x="212" y="763"/>
                    <a:pt x="108" y="871"/>
                    <a:pt x="0" y="984"/>
                  </a:cubicBezTo>
                  <a:cubicBezTo>
                    <a:pt x="235" y="1012"/>
                    <a:pt x="485" y="1040"/>
                    <a:pt x="748" y="1073"/>
                  </a:cubicBezTo>
                  <a:cubicBezTo>
                    <a:pt x="659" y="1233"/>
                    <a:pt x="565" y="1398"/>
                    <a:pt x="466" y="1567"/>
                  </a:cubicBezTo>
                  <a:cubicBezTo>
                    <a:pt x="522" y="1713"/>
                    <a:pt x="579" y="1859"/>
                    <a:pt x="640" y="2009"/>
                  </a:cubicBezTo>
                  <a:cubicBezTo>
                    <a:pt x="1129" y="3251"/>
                    <a:pt x="1571" y="4328"/>
                    <a:pt x="1820" y="4902"/>
                  </a:cubicBezTo>
                  <a:cubicBezTo>
                    <a:pt x="1614" y="4314"/>
                    <a:pt x="1200" y="3223"/>
                    <a:pt x="710" y="1981"/>
                  </a:cubicBezTo>
                  <a:cubicBezTo>
                    <a:pt x="654" y="1844"/>
                    <a:pt x="602" y="1708"/>
                    <a:pt x="550" y="1576"/>
                  </a:cubicBezTo>
                  <a:cubicBezTo>
                    <a:pt x="654" y="1384"/>
                    <a:pt x="762" y="1195"/>
                    <a:pt x="861" y="1017"/>
                  </a:cubicBezTo>
                  <a:cubicBezTo>
                    <a:pt x="710" y="998"/>
                    <a:pt x="565" y="984"/>
                    <a:pt x="423" y="970"/>
                  </a:cubicBezTo>
                  <a:cubicBezTo>
                    <a:pt x="362" y="965"/>
                    <a:pt x="301" y="960"/>
                    <a:pt x="240" y="951"/>
                  </a:cubicBezTo>
                  <a:cubicBezTo>
                    <a:pt x="212" y="951"/>
                    <a:pt x="179" y="946"/>
                    <a:pt x="151" y="941"/>
                  </a:cubicBezTo>
                  <a:lnTo>
                    <a:pt x="118" y="941"/>
                  </a:lnTo>
                  <a:cubicBezTo>
                    <a:pt x="287" y="753"/>
                    <a:pt x="442" y="579"/>
                    <a:pt x="579" y="429"/>
                  </a:cubicBezTo>
                  <a:cubicBezTo>
                    <a:pt x="725" y="264"/>
                    <a:pt x="852" y="118"/>
                    <a:pt x="955"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7261424" y="606177"/>
              <a:ext cx="54668" cy="164206"/>
            </a:xfrm>
            <a:custGeom>
              <a:avLst/>
              <a:gdLst/>
              <a:ahLst/>
              <a:cxnLst/>
              <a:rect l="l" t="t" r="r" b="b"/>
              <a:pathLst>
                <a:path w="1624" h="4878" extrusionOk="0">
                  <a:moveTo>
                    <a:pt x="664" y="0"/>
                  </a:moveTo>
                  <a:lnTo>
                    <a:pt x="664" y="0"/>
                  </a:lnTo>
                  <a:cubicBezTo>
                    <a:pt x="767" y="118"/>
                    <a:pt x="899" y="259"/>
                    <a:pt x="1045" y="419"/>
                  </a:cubicBezTo>
                  <a:cubicBezTo>
                    <a:pt x="1181" y="569"/>
                    <a:pt x="1336" y="734"/>
                    <a:pt x="1506" y="917"/>
                  </a:cubicBezTo>
                  <a:lnTo>
                    <a:pt x="1473" y="917"/>
                  </a:lnTo>
                  <a:cubicBezTo>
                    <a:pt x="1440" y="922"/>
                    <a:pt x="1412" y="927"/>
                    <a:pt x="1383" y="927"/>
                  </a:cubicBezTo>
                  <a:cubicBezTo>
                    <a:pt x="1322" y="936"/>
                    <a:pt x="1261" y="941"/>
                    <a:pt x="1200" y="946"/>
                  </a:cubicBezTo>
                  <a:cubicBezTo>
                    <a:pt x="1059" y="960"/>
                    <a:pt x="913" y="974"/>
                    <a:pt x="762" y="993"/>
                  </a:cubicBezTo>
                  <a:cubicBezTo>
                    <a:pt x="861" y="1171"/>
                    <a:pt x="965" y="1360"/>
                    <a:pt x="1073" y="1552"/>
                  </a:cubicBezTo>
                  <a:cubicBezTo>
                    <a:pt x="1031" y="1679"/>
                    <a:pt x="988" y="1811"/>
                    <a:pt x="941" y="1943"/>
                  </a:cubicBezTo>
                  <a:cubicBezTo>
                    <a:pt x="523" y="3194"/>
                    <a:pt x="175" y="4285"/>
                    <a:pt x="0" y="4878"/>
                  </a:cubicBezTo>
                  <a:cubicBezTo>
                    <a:pt x="217" y="4299"/>
                    <a:pt x="598" y="3217"/>
                    <a:pt x="1012" y="1966"/>
                  </a:cubicBezTo>
                  <a:cubicBezTo>
                    <a:pt x="1063" y="1825"/>
                    <a:pt x="1111" y="1684"/>
                    <a:pt x="1153" y="1543"/>
                  </a:cubicBezTo>
                  <a:cubicBezTo>
                    <a:pt x="1059" y="1374"/>
                    <a:pt x="965" y="1209"/>
                    <a:pt x="875" y="1049"/>
                  </a:cubicBezTo>
                  <a:cubicBezTo>
                    <a:pt x="1139" y="1016"/>
                    <a:pt x="1388" y="988"/>
                    <a:pt x="1623" y="960"/>
                  </a:cubicBezTo>
                  <a:cubicBezTo>
                    <a:pt x="1515" y="852"/>
                    <a:pt x="1412" y="743"/>
                    <a:pt x="1313" y="645"/>
                  </a:cubicBezTo>
                  <a:cubicBezTo>
                    <a:pt x="1223" y="560"/>
                    <a:pt x="1143" y="475"/>
                    <a:pt x="1068" y="400"/>
                  </a:cubicBezTo>
                  <a:cubicBezTo>
                    <a:pt x="913" y="245"/>
                    <a:pt x="777" y="108"/>
                    <a:pt x="664"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7260145" y="770348"/>
              <a:ext cx="2592" cy="490900"/>
            </a:xfrm>
            <a:custGeom>
              <a:avLst/>
              <a:gdLst/>
              <a:ahLst/>
              <a:cxnLst/>
              <a:rect l="l" t="t" r="r" b="b"/>
              <a:pathLst>
                <a:path w="77" h="14583" extrusionOk="0">
                  <a:moveTo>
                    <a:pt x="38" y="1"/>
                  </a:moveTo>
                  <a:cubicBezTo>
                    <a:pt x="15" y="1459"/>
                    <a:pt x="1" y="4173"/>
                    <a:pt x="1" y="7292"/>
                  </a:cubicBezTo>
                  <a:cubicBezTo>
                    <a:pt x="1" y="10410"/>
                    <a:pt x="15" y="13124"/>
                    <a:pt x="38" y="14582"/>
                  </a:cubicBezTo>
                  <a:cubicBezTo>
                    <a:pt x="62" y="13124"/>
                    <a:pt x="76" y="10410"/>
                    <a:pt x="76" y="7292"/>
                  </a:cubicBezTo>
                  <a:cubicBezTo>
                    <a:pt x="76" y="4173"/>
                    <a:pt x="62" y="1459"/>
                    <a:pt x="38"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7232273" y="544743"/>
              <a:ext cx="51504" cy="225640"/>
            </a:xfrm>
            <a:custGeom>
              <a:avLst/>
              <a:gdLst/>
              <a:ahLst/>
              <a:cxnLst/>
              <a:rect l="l" t="t" r="r" b="b"/>
              <a:pathLst>
                <a:path w="1530" h="6703" extrusionOk="0">
                  <a:moveTo>
                    <a:pt x="86" y="0"/>
                  </a:moveTo>
                  <a:lnTo>
                    <a:pt x="1" y="1802"/>
                  </a:lnTo>
                  <a:lnTo>
                    <a:pt x="866" y="6703"/>
                  </a:lnTo>
                  <a:lnTo>
                    <a:pt x="1530" y="1825"/>
                  </a:lnTo>
                  <a:lnTo>
                    <a:pt x="1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7238467" y="640681"/>
              <a:ext cx="40732" cy="129702"/>
            </a:xfrm>
            <a:custGeom>
              <a:avLst/>
              <a:gdLst/>
              <a:ahLst/>
              <a:cxnLst/>
              <a:rect l="l" t="t" r="r" b="b"/>
              <a:pathLst>
                <a:path w="1210" h="3853" extrusionOk="0">
                  <a:moveTo>
                    <a:pt x="0" y="1"/>
                  </a:moveTo>
                  <a:lnTo>
                    <a:pt x="682" y="3853"/>
                  </a:lnTo>
                  <a:lnTo>
                    <a:pt x="1209" y="1"/>
                  </a:lnTo>
                  <a:lnTo>
                    <a:pt x="1209" y="1"/>
                  </a:lnTo>
                  <a:cubicBezTo>
                    <a:pt x="1007" y="167"/>
                    <a:pt x="805" y="222"/>
                    <a:pt x="626" y="222"/>
                  </a:cubicBezTo>
                  <a:cubicBezTo>
                    <a:pt x="268" y="222"/>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7191811" y="470619"/>
              <a:ext cx="120949" cy="108191"/>
            </a:xfrm>
            <a:custGeom>
              <a:avLst/>
              <a:gdLst/>
              <a:ahLst/>
              <a:cxnLst/>
              <a:rect l="l" t="t" r="r" b="b"/>
              <a:pathLst>
                <a:path w="3593" h="3214" extrusionOk="0">
                  <a:moveTo>
                    <a:pt x="2600" y="1"/>
                  </a:moveTo>
                  <a:cubicBezTo>
                    <a:pt x="2600" y="1"/>
                    <a:pt x="2158" y="777"/>
                    <a:pt x="639" y="970"/>
                  </a:cubicBezTo>
                  <a:cubicBezTo>
                    <a:pt x="510" y="757"/>
                    <a:pt x="381" y="671"/>
                    <a:pt x="276" y="671"/>
                  </a:cubicBezTo>
                  <a:cubicBezTo>
                    <a:pt x="107" y="671"/>
                    <a:pt x="1" y="891"/>
                    <a:pt x="65" y="1158"/>
                  </a:cubicBezTo>
                  <a:cubicBezTo>
                    <a:pt x="163" y="1591"/>
                    <a:pt x="493" y="1727"/>
                    <a:pt x="493" y="1727"/>
                  </a:cubicBezTo>
                  <a:cubicBezTo>
                    <a:pt x="493" y="1727"/>
                    <a:pt x="1090" y="3213"/>
                    <a:pt x="2078" y="3213"/>
                  </a:cubicBezTo>
                  <a:cubicBezTo>
                    <a:pt x="3385" y="3213"/>
                    <a:pt x="3592" y="767"/>
                    <a:pt x="3592" y="767"/>
                  </a:cubicBezTo>
                  <a:cubicBezTo>
                    <a:pt x="3592" y="767"/>
                    <a:pt x="3014" y="626"/>
                    <a:pt x="2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7271725" y="510845"/>
              <a:ext cx="8887" cy="20938"/>
            </a:xfrm>
            <a:custGeom>
              <a:avLst/>
              <a:gdLst/>
              <a:ahLst/>
              <a:cxnLst/>
              <a:rect l="l" t="t" r="r" b="b"/>
              <a:pathLst>
                <a:path w="264" h="622" extrusionOk="0">
                  <a:moveTo>
                    <a:pt x="33" y="1"/>
                  </a:moveTo>
                  <a:lnTo>
                    <a:pt x="33" y="1"/>
                  </a:lnTo>
                  <a:cubicBezTo>
                    <a:pt x="24" y="80"/>
                    <a:pt x="38" y="236"/>
                    <a:pt x="122" y="396"/>
                  </a:cubicBezTo>
                  <a:cubicBezTo>
                    <a:pt x="132" y="414"/>
                    <a:pt x="141" y="433"/>
                    <a:pt x="155" y="452"/>
                  </a:cubicBezTo>
                  <a:cubicBezTo>
                    <a:pt x="164" y="465"/>
                    <a:pt x="181" y="490"/>
                    <a:pt x="183" y="490"/>
                  </a:cubicBezTo>
                  <a:cubicBezTo>
                    <a:pt x="184" y="490"/>
                    <a:pt x="184" y="490"/>
                    <a:pt x="184" y="490"/>
                  </a:cubicBezTo>
                  <a:cubicBezTo>
                    <a:pt x="185" y="489"/>
                    <a:pt x="185" y="488"/>
                    <a:pt x="185" y="488"/>
                  </a:cubicBezTo>
                  <a:lnTo>
                    <a:pt x="185" y="488"/>
                  </a:lnTo>
                  <a:cubicBezTo>
                    <a:pt x="186" y="488"/>
                    <a:pt x="158" y="520"/>
                    <a:pt x="137" y="537"/>
                  </a:cubicBezTo>
                  <a:cubicBezTo>
                    <a:pt x="85" y="574"/>
                    <a:pt x="33" y="598"/>
                    <a:pt x="0" y="621"/>
                  </a:cubicBezTo>
                  <a:cubicBezTo>
                    <a:pt x="43" y="621"/>
                    <a:pt x="99" y="612"/>
                    <a:pt x="165" y="584"/>
                  </a:cubicBezTo>
                  <a:cubicBezTo>
                    <a:pt x="184" y="574"/>
                    <a:pt x="202" y="565"/>
                    <a:pt x="217" y="551"/>
                  </a:cubicBezTo>
                  <a:cubicBezTo>
                    <a:pt x="226" y="541"/>
                    <a:pt x="231" y="537"/>
                    <a:pt x="245" y="523"/>
                  </a:cubicBezTo>
                  <a:lnTo>
                    <a:pt x="259" y="499"/>
                  </a:lnTo>
                  <a:lnTo>
                    <a:pt x="264" y="485"/>
                  </a:lnTo>
                  <a:cubicBezTo>
                    <a:pt x="264" y="480"/>
                    <a:pt x="259" y="480"/>
                    <a:pt x="259" y="476"/>
                  </a:cubicBezTo>
                  <a:cubicBezTo>
                    <a:pt x="231" y="438"/>
                    <a:pt x="226" y="433"/>
                    <a:pt x="217" y="410"/>
                  </a:cubicBezTo>
                  <a:cubicBezTo>
                    <a:pt x="207" y="396"/>
                    <a:pt x="198" y="377"/>
                    <a:pt x="188" y="358"/>
                  </a:cubicBezTo>
                  <a:cubicBezTo>
                    <a:pt x="113" y="217"/>
                    <a:pt x="66" y="76"/>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7240520" y="506267"/>
              <a:ext cx="13970" cy="13970"/>
            </a:xfrm>
            <a:custGeom>
              <a:avLst/>
              <a:gdLst/>
              <a:ahLst/>
              <a:cxnLst/>
              <a:rect l="l" t="t" r="r" b="b"/>
              <a:pathLst>
                <a:path w="415" h="415" extrusionOk="0">
                  <a:moveTo>
                    <a:pt x="208" y="0"/>
                  </a:moveTo>
                  <a:cubicBezTo>
                    <a:pt x="95" y="0"/>
                    <a:pt x="1" y="89"/>
                    <a:pt x="1" y="207"/>
                  </a:cubicBezTo>
                  <a:cubicBezTo>
                    <a:pt x="1" y="320"/>
                    <a:pt x="95" y="414"/>
                    <a:pt x="208" y="414"/>
                  </a:cubicBezTo>
                  <a:cubicBezTo>
                    <a:pt x="325" y="414"/>
                    <a:pt x="415" y="320"/>
                    <a:pt x="415" y="207"/>
                  </a:cubicBezTo>
                  <a:cubicBezTo>
                    <a:pt x="415" y="89"/>
                    <a:pt x="325" y="0"/>
                    <a:pt x="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7245098" y="509566"/>
              <a:ext cx="7978" cy="7978"/>
            </a:xfrm>
            <a:custGeom>
              <a:avLst/>
              <a:gdLst/>
              <a:ahLst/>
              <a:cxnLst/>
              <a:rect l="l" t="t" r="r" b="b"/>
              <a:pathLst>
                <a:path w="237" h="237" extrusionOk="0">
                  <a:moveTo>
                    <a:pt x="119" y="1"/>
                  </a:moveTo>
                  <a:cubicBezTo>
                    <a:pt x="53" y="1"/>
                    <a:pt x="1" y="53"/>
                    <a:pt x="1" y="118"/>
                  </a:cubicBezTo>
                  <a:cubicBezTo>
                    <a:pt x="1" y="180"/>
                    <a:pt x="53" y="236"/>
                    <a:pt x="119" y="236"/>
                  </a:cubicBezTo>
                  <a:cubicBezTo>
                    <a:pt x="184" y="236"/>
                    <a:pt x="236" y="180"/>
                    <a:pt x="236" y="118"/>
                  </a:cubicBezTo>
                  <a:cubicBezTo>
                    <a:pt x="236" y="53"/>
                    <a:pt x="184"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7288657" y="506267"/>
              <a:ext cx="13970" cy="13970"/>
            </a:xfrm>
            <a:custGeom>
              <a:avLst/>
              <a:gdLst/>
              <a:ahLst/>
              <a:cxnLst/>
              <a:rect l="l" t="t" r="r" b="b"/>
              <a:pathLst>
                <a:path w="415" h="415" extrusionOk="0">
                  <a:moveTo>
                    <a:pt x="207" y="0"/>
                  </a:moveTo>
                  <a:cubicBezTo>
                    <a:pt x="90" y="0"/>
                    <a:pt x="0" y="89"/>
                    <a:pt x="0" y="207"/>
                  </a:cubicBezTo>
                  <a:cubicBezTo>
                    <a:pt x="0" y="320"/>
                    <a:pt x="90" y="414"/>
                    <a:pt x="207" y="414"/>
                  </a:cubicBezTo>
                  <a:cubicBezTo>
                    <a:pt x="320" y="414"/>
                    <a:pt x="414" y="320"/>
                    <a:pt x="414" y="207"/>
                  </a:cubicBezTo>
                  <a:cubicBezTo>
                    <a:pt x="414" y="89"/>
                    <a:pt x="320"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7293235" y="509566"/>
              <a:ext cx="7978" cy="7978"/>
            </a:xfrm>
            <a:custGeom>
              <a:avLst/>
              <a:gdLst/>
              <a:ahLst/>
              <a:cxnLst/>
              <a:rect l="l" t="t" r="r" b="b"/>
              <a:pathLst>
                <a:path w="237" h="237" extrusionOk="0">
                  <a:moveTo>
                    <a:pt x="118" y="1"/>
                  </a:moveTo>
                  <a:cubicBezTo>
                    <a:pt x="53" y="1"/>
                    <a:pt x="1" y="53"/>
                    <a:pt x="1" y="118"/>
                  </a:cubicBezTo>
                  <a:cubicBezTo>
                    <a:pt x="1" y="180"/>
                    <a:pt x="53" y="236"/>
                    <a:pt x="118" y="236"/>
                  </a:cubicBezTo>
                  <a:cubicBezTo>
                    <a:pt x="180" y="236"/>
                    <a:pt x="236" y="180"/>
                    <a:pt x="236" y="118"/>
                  </a:cubicBezTo>
                  <a:cubicBezTo>
                    <a:pt x="236" y="53"/>
                    <a:pt x="180"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7239409" y="500847"/>
              <a:ext cx="13667" cy="3366"/>
            </a:xfrm>
            <a:custGeom>
              <a:avLst/>
              <a:gdLst/>
              <a:ahLst/>
              <a:cxnLst/>
              <a:rect l="l" t="t" r="r" b="b"/>
              <a:pathLst>
                <a:path w="406" h="100" extrusionOk="0">
                  <a:moveTo>
                    <a:pt x="212" y="1"/>
                  </a:moveTo>
                  <a:cubicBezTo>
                    <a:pt x="207" y="1"/>
                    <a:pt x="203" y="1"/>
                    <a:pt x="198" y="1"/>
                  </a:cubicBezTo>
                  <a:cubicBezTo>
                    <a:pt x="99" y="6"/>
                    <a:pt x="24" y="58"/>
                    <a:pt x="1" y="100"/>
                  </a:cubicBezTo>
                  <a:cubicBezTo>
                    <a:pt x="48" y="95"/>
                    <a:pt x="123" y="81"/>
                    <a:pt x="203" y="81"/>
                  </a:cubicBezTo>
                  <a:cubicBezTo>
                    <a:pt x="230" y="80"/>
                    <a:pt x="256" y="79"/>
                    <a:pt x="280" y="79"/>
                  </a:cubicBezTo>
                  <a:cubicBezTo>
                    <a:pt x="330" y="79"/>
                    <a:pt x="374" y="81"/>
                    <a:pt x="405" y="81"/>
                  </a:cubicBezTo>
                  <a:cubicBezTo>
                    <a:pt x="378" y="45"/>
                    <a:pt x="304"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7290408" y="500847"/>
              <a:ext cx="13499" cy="3366"/>
            </a:xfrm>
            <a:custGeom>
              <a:avLst/>
              <a:gdLst/>
              <a:ahLst/>
              <a:cxnLst/>
              <a:rect l="l" t="t" r="r" b="b"/>
              <a:pathLst>
                <a:path w="401" h="100" extrusionOk="0">
                  <a:moveTo>
                    <a:pt x="193" y="1"/>
                  </a:moveTo>
                  <a:cubicBezTo>
                    <a:pt x="101" y="1"/>
                    <a:pt x="27" y="45"/>
                    <a:pt x="0" y="81"/>
                  </a:cubicBezTo>
                  <a:cubicBezTo>
                    <a:pt x="32" y="81"/>
                    <a:pt x="75" y="79"/>
                    <a:pt x="125" y="79"/>
                  </a:cubicBezTo>
                  <a:cubicBezTo>
                    <a:pt x="150" y="79"/>
                    <a:pt x="176" y="80"/>
                    <a:pt x="202" y="81"/>
                  </a:cubicBezTo>
                  <a:cubicBezTo>
                    <a:pt x="282" y="81"/>
                    <a:pt x="353" y="95"/>
                    <a:pt x="400" y="100"/>
                  </a:cubicBezTo>
                  <a:cubicBezTo>
                    <a:pt x="381" y="58"/>
                    <a:pt x="306" y="6"/>
                    <a:pt x="207" y="1"/>
                  </a:cubicBezTo>
                  <a:cubicBezTo>
                    <a:pt x="203" y="1"/>
                    <a:pt x="198"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7263949" y="538448"/>
              <a:ext cx="20164" cy="5386"/>
            </a:xfrm>
            <a:custGeom>
              <a:avLst/>
              <a:gdLst/>
              <a:ahLst/>
              <a:cxnLst/>
              <a:rect l="l" t="t" r="r" b="b"/>
              <a:pathLst>
                <a:path w="599" h="160" extrusionOk="0">
                  <a:moveTo>
                    <a:pt x="103" y="1"/>
                  </a:moveTo>
                  <a:cubicBezTo>
                    <a:pt x="65" y="1"/>
                    <a:pt x="30" y="3"/>
                    <a:pt x="1" y="8"/>
                  </a:cubicBezTo>
                  <a:cubicBezTo>
                    <a:pt x="34" y="79"/>
                    <a:pt x="147" y="154"/>
                    <a:pt x="297" y="159"/>
                  </a:cubicBezTo>
                  <a:cubicBezTo>
                    <a:pt x="301" y="159"/>
                    <a:pt x="306" y="159"/>
                    <a:pt x="310" y="159"/>
                  </a:cubicBezTo>
                  <a:cubicBezTo>
                    <a:pt x="450" y="159"/>
                    <a:pt x="566" y="86"/>
                    <a:pt x="598" y="22"/>
                  </a:cubicBezTo>
                  <a:cubicBezTo>
                    <a:pt x="523" y="8"/>
                    <a:pt x="419" y="13"/>
                    <a:pt x="302" y="8"/>
                  </a:cubicBezTo>
                  <a:cubicBezTo>
                    <a:pt x="230" y="6"/>
                    <a:pt x="162" y="1"/>
                    <a:pt x="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7054805" y="595573"/>
              <a:ext cx="502413" cy="422464"/>
            </a:xfrm>
            <a:custGeom>
              <a:avLst/>
              <a:gdLst/>
              <a:ahLst/>
              <a:cxnLst/>
              <a:rect l="l" t="t" r="r" b="b"/>
              <a:pathLst>
                <a:path w="14925" h="12550" extrusionOk="0">
                  <a:moveTo>
                    <a:pt x="12374" y="0"/>
                  </a:moveTo>
                  <a:cubicBezTo>
                    <a:pt x="12311" y="0"/>
                    <a:pt x="12246" y="20"/>
                    <a:pt x="12192" y="61"/>
                  </a:cubicBezTo>
                  <a:lnTo>
                    <a:pt x="0" y="9083"/>
                  </a:lnTo>
                  <a:lnTo>
                    <a:pt x="2564" y="12549"/>
                  </a:lnTo>
                  <a:lnTo>
                    <a:pt x="14756" y="3528"/>
                  </a:lnTo>
                  <a:cubicBezTo>
                    <a:pt x="14897" y="3424"/>
                    <a:pt x="14925" y="3231"/>
                    <a:pt x="14821" y="3095"/>
                  </a:cubicBezTo>
                  <a:lnTo>
                    <a:pt x="12625" y="127"/>
                  </a:lnTo>
                  <a:cubicBezTo>
                    <a:pt x="12565" y="45"/>
                    <a:pt x="12470" y="0"/>
                    <a:pt x="1237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6769785" y="788560"/>
              <a:ext cx="536782" cy="430712"/>
            </a:xfrm>
            <a:custGeom>
              <a:avLst/>
              <a:gdLst/>
              <a:ahLst/>
              <a:cxnLst/>
              <a:rect l="l" t="t" r="r" b="b"/>
              <a:pathLst>
                <a:path w="15946" h="12795" extrusionOk="0">
                  <a:moveTo>
                    <a:pt x="14319" y="1"/>
                  </a:moveTo>
                  <a:lnTo>
                    <a:pt x="1" y="10594"/>
                  </a:lnTo>
                  <a:lnTo>
                    <a:pt x="1628" y="12795"/>
                  </a:lnTo>
                  <a:lnTo>
                    <a:pt x="15946" y="2202"/>
                  </a:lnTo>
                  <a:lnTo>
                    <a:pt x="14319"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6787996" y="813268"/>
              <a:ext cx="500225" cy="381329"/>
            </a:xfrm>
            <a:custGeom>
              <a:avLst/>
              <a:gdLst/>
              <a:ahLst/>
              <a:cxnLst/>
              <a:rect l="l" t="t" r="r" b="b"/>
              <a:pathLst>
                <a:path w="14860" h="11328" extrusionOk="0">
                  <a:moveTo>
                    <a:pt x="14318" y="1"/>
                  </a:moveTo>
                  <a:lnTo>
                    <a:pt x="0" y="10593"/>
                  </a:lnTo>
                  <a:lnTo>
                    <a:pt x="541" y="11327"/>
                  </a:lnTo>
                  <a:lnTo>
                    <a:pt x="14859" y="734"/>
                  </a:lnTo>
                  <a:lnTo>
                    <a:pt x="1431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7487703" y="585912"/>
              <a:ext cx="91225" cy="103243"/>
            </a:xfrm>
            <a:custGeom>
              <a:avLst/>
              <a:gdLst/>
              <a:ahLst/>
              <a:cxnLst/>
              <a:rect l="l" t="t" r="r" b="b"/>
              <a:pathLst>
                <a:path w="2710" h="3067" extrusionOk="0">
                  <a:moveTo>
                    <a:pt x="978" y="0"/>
                  </a:moveTo>
                  <a:lnTo>
                    <a:pt x="0" y="724"/>
                  </a:lnTo>
                  <a:lnTo>
                    <a:pt x="1731" y="3067"/>
                  </a:lnTo>
                  <a:lnTo>
                    <a:pt x="2709" y="2343"/>
                  </a:lnTo>
                  <a:lnTo>
                    <a:pt x="97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7535672" y="535318"/>
              <a:ext cx="129062" cy="109201"/>
            </a:xfrm>
            <a:custGeom>
              <a:avLst/>
              <a:gdLst/>
              <a:ahLst/>
              <a:cxnLst/>
              <a:rect l="l" t="t" r="r" b="b"/>
              <a:pathLst>
                <a:path w="3834" h="3244" extrusionOk="0">
                  <a:moveTo>
                    <a:pt x="3208" y="1"/>
                  </a:moveTo>
                  <a:cubicBezTo>
                    <a:pt x="3160" y="1"/>
                    <a:pt x="3113" y="15"/>
                    <a:pt x="3072" y="45"/>
                  </a:cubicBezTo>
                  <a:cubicBezTo>
                    <a:pt x="3015" y="87"/>
                    <a:pt x="2987" y="148"/>
                    <a:pt x="2982" y="214"/>
                  </a:cubicBezTo>
                  <a:lnTo>
                    <a:pt x="0" y="2105"/>
                  </a:lnTo>
                  <a:lnTo>
                    <a:pt x="842" y="3243"/>
                  </a:lnTo>
                  <a:lnTo>
                    <a:pt x="3523" y="943"/>
                  </a:lnTo>
                  <a:cubicBezTo>
                    <a:pt x="3541" y="947"/>
                    <a:pt x="3558" y="949"/>
                    <a:pt x="3576" y="949"/>
                  </a:cubicBezTo>
                  <a:cubicBezTo>
                    <a:pt x="3621" y="949"/>
                    <a:pt x="3666" y="936"/>
                    <a:pt x="3707" y="906"/>
                  </a:cubicBezTo>
                  <a:cubicBezTo>
                    <a:pt x="3810" y="830"/>
                    <a:pt x="3834" y="685"/>
                    <a:pt x="3758" y="581"/>
                  </a:cubicBezTo>
                  <a:lnTo>
                    <a:pt x="3396" y="97"/>
                  </a:lnTo>
                  <a:cubicBezTo>
                    <a:pt x="3351" y="34"/>
                    <a:pt x="3280" y="1"/>
                    <a:pt x="320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7654433" y="375455"/>
              <a:ext cx="231665" cy="173598"/>
            </a:xfrm>
            <a:custGeom>
              <a:avLst/>
              <a:gdLst/>
              <a:ahLst/>
              <a:cxnLst/>
              <a:rect l="l" t="t" r="r" b="b"/>
              <a:pathLst>
                <a:path w="6882" h="5157" extrusionOk="0">
                  <a:moveTo>
                    <a:pt x="6787" y="1"/>
                  </a:moveTo>
                  <a:lnTo>
                    <a:pt x="0" y="5024"/>
                  </a:lnTo>
                  <a:lnTo>
                    <a:pt x="99" y="5156"/>
                  </a:lnTo>
                  <a:lnTo>
                    <a:pt x="6882" y="133"/>
                  </a:lnTo>
                  <a:lnTo>
                    <a:pt x="6787"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6731612" y="1118552"/>
              <a:ext cx="112769" cy="140878"/>
            </a:xfrm>
            <a:custGeom>
              <a:avLst/>
              <a:gdLst/>
              <a:ahLst/>
              <a:cxnLst/>
              <a:rect l="l" t="t" r="r" b="b"/>
              <a:pathLst>
                <a:path w="3350" h="4185" extrusionOk="0">
                  <a:moveTo>
                    <a:pt x="489" y="1"/>
                  </a:moveTo>
                  <a:cubicBezTo>
                    <a:pt x="465" y="1"/>
                    <a:pt x="441" y="8"/>
                    <a:pt x="420" y="24"/>
                  </a:cubicBezTo>
                  <a:lnTo>
                    <a:pt x="67" y="287"/>
                  </a:lnTo>
                  <a:cubicBezTo>
                    <a:pt x="15" y="325"/>
                    <a:pt x="1" y="395"/>
                    <a:pt x="39" y="447"/>
                  </a:cubicBezTo>
                  <a:lnTo>
                    <a:pt x="2771" y="4140"/>
                  </a:lnTo>
                  <a:cubicBezTo>
                    <a:pt x="2794" y="4168"/>
                    <a:pt x="2829" y="4185"/>
                    <a:pt x="2865" y="4185"/>
                  </a:cubicBezTo>
                  <a:cubicBezTo>
                    <a:pt x="2888" y="4185"/>
                    <a:pt x="2911" y="4178"/>
                    <a:pt x="2931" y="4163"/>
                  </a:cubicBezTo>
                  <a:lnTo>
                    <a:pt x="3289" y="3900"/>
                  </a:lnTo>
                  <a:cubicBezTo>
                    <a:pt x="3341" y="3862"/>
                    <a:pt x="3350" y="3787"/>
                    <a:pt x="3312" y="3735"/>
                  </a:cubicBezTo>
                  <a:lnTo>
                    <a:pt x="584" y="47"/>
                  </a:lnTo>
                  <a:cubicBezTo>
                    <a:pt x="559" y="17"/>
                    <a:pt x="524" y="1"/>
                    <a:pt x="4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7271557" y="617117"/>
              <a:ext cx="265092" cy="236412"/>
            </a:xfrm>
            <a:custGeom>
              <a:avLst/>
              <a:gdLst/>
              <a:ahLst/>
              <a:cxnLst/>
              <a:rect l="l" t="t" r="r" b="b"/>
              <a:pathLst>
                <a:path w="7875" h="7023" extrusionOk="0">
                  <a:moveTo>
                    <a:pt x="5733" y="0"/>
                  </a:moveTo>
                  <a:cubicBezTo>
                    <a:pt x="5599" y="0"/>
                    <a:pt x="5464" y="41"/>
                    <a:pt x="5349" y="127"/>
                  </a:cubicBezTo>
                  <a:lnTo>
                    <a:pt x="1" y="4083"/>
                  </a:lnTo>
                  <a:lnTo>
                    <a:pt x="2178" y="7022"/>
                  </a:lnTo>
                  <a:lnTo>
                    <a:pt x="7526" y="3067"/>
                  </a:lnTo>
                  <a:cubicBezTo>
                    <a:pt x="7813" y="2855"/>
                    <a:pt x="7874" y="2450"/>
                    <a:pt x="7663" y="2163"/>
                  </a:cubicBezTo>
                  <a:lnTo>
                    <a:pt x="6252" y="258"/>
                  </a:lnTo>
                  <a:cubicBezTo>
                    <a:pt x="6125" y="90"/>
                    <a:pt x="5930" y="0"/>
                    <a:pt x="5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7242439" y="754056"/>
              <a:ext cx="103108" cy="121151"/>
            </a:xfrm>
            <a:custGeom>
              <a:avLst/>
              <a:gdLst/>
              <a:ahLst/>
              <a:cxnLst/>
              <a:rect l="l" t="t" r="r" b="b"/>
              <a:pathLst>
                <a:path w="3063" h="3599" extrusionOk="0">
                  <a:moveTo>
                    <a:pt x="889" y="0"/>
                  </a:moveTo>
                  <a:lnTo>
                    <a:pt x="0" y="654"/>
                  </a:lnTo>
                  <a:lnTo>
                    <a:pt x="2178" y="3599"/>
                  </a:lnTo>
                  <a:lnTo>
                    <a:pt x="3062" y="2940"/>
                  </a:lnTo>
                  <a:lnTo>
                    <a:pt x="889" y="0"/>
                  </a:ln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7327302" y="744866"/>
              <a:ext cx="25516" cy="25516"/>
            </a:xfrm>
            <a:custGeom>
              <a:avLst/>
              <a:gdLst/>
              <a:ahLst/>
              <a:cxnLst/>
              <a:rect l="l" t="t" r="r" b="b"/>
              <a:pathLst>
                <a:path w="758" h="758" extrusionOk="0">
                  <a:moveTo>
                    <a:pt x="376" y="1"/>
                  </a:moveTo>
                  <a:cubicBezTo>
                    <a:pt x="170" y="1"/>
                    <a:pt x="0" y="170"/>
                    <a:pt x="0" y="382"/>
                  </a:cubicBezTo>
                  <a:cubicBezTo>
                    <a:pt x="0" y="589"/>
                    <a:pt x="170" y="758"/>
                    <a:pt x="376" y="758"/>
                  </a:cubicBezTo>
                  <a:cubicBezTo>
                    <a:pt x="588" y="758"/>
                    <a:pt x="757" y="589"/>
                    <a:pt x="757" y="382"/>
                  </a:cubicBezTo>
                  <a:cubicBezTo>
                    <a:pt x="757" y="170"/>
                    <a:pt x="588" y="1"/>
                    <a:pt x="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7452054" y="654785"/>
              <a:ext cx="20298" cy="20433"/>
            </a:xfrm>
            <a:custGeom>
              <a:avLst/>
              <a:gdLst/>
              <a:ahLst/>
              <a:cxnLst/>
              <a:rect l="l" t="t" r="r" b="b"/>
              <a:pathLst>
                <a:path w="603" h="607" extrusionOk="0">
                  <a:moveTo>
                    <a:pt x="302" y="0"/>
                  </a:moveTo>
                  <a:cubicBezTo>
                    <a:pt x="137" y="0"/>
                    <a:pt x="1" y="137"/>
                    <a:pt x="1" y="306"/>
                  </a:cubicBezTo>
                  <a:cubicBezTo>
                    <a:pt x="1" y="471"/>
                    <a:pt x="137" y="607"/>
                    <a:pt x="302" y="607"/>
                  </a:cubicBezTo>
                  <a:cubicBezTo>
                    <a:pt x="471" y="607"/>
                    <a:pt x="603" y="471"/>
                    <a:pt x="603" y="306"/>
                  </a:cubicBezTo>
                  <a:cubicBezTo>
                    <a:pt x="603" y="137"/>
                    <a:pt x="471"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7412468" y="702283"/>
              <a:ext cx="12724" cy="12691"/>
            </a:xfrm>
            <a:custGeom>
              <a:avLst/>
              <a:gdLst/>
              <a:ahLst/>
              <a:cxnLst/>
              <a:rect l="l" t="t" r="r" b="b"/>
              <a:pathLst>
                <a:path w="378" h="377" extrusionOk="0">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7474373" y="710497"/>
              <a:ext cx="12859" cy="12724"/>
            </a:xfrm>
            <a:custGeom>
              <a:avLst/>
              <a:gdLst/>
              <a:ahLst/>
              <a:cxnLst/>
              <a:rect l="l" t="t" r="r" b="b"/>
              <a:pathLst>
                <a:path w="382" h="378" extrusionOk="0">
                  <a:moveTo>
                    <a:pt x="189" y="1"/>
                  </a:moveTo>
                  <a:cubicBezTo>
                    <a:pt x="86" y="1"/>
                    <a:pt x="1" y="86"/>
                    <a:pt x="1" y="189"/>
                  </a:cubicBezTo>
                  <a:cubicBezTo>
                    <a:pt x="1" y="293"/>
                    <a:pt x="86" y="377"/>
                    <a:pt x="189" y="377"/>
                  </a:cubicBezTo>
                  <a:cubicBezTo>
                    <a:pt x="297" y="377"/>
                    <a:pt x="382" y="293"/>
                    <a:pt x="382" y="189"/>
                  </a:cubicBezTo>
                  <a:cubicBezTo>
                    <a:pt x="382" y="86"/>
                    <a:pt x="297" y="1"/>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7396343" y="761192"/>
              <a:ext cx="12691" cy="12859"/>
            </a:xfrm>
            <a:custGeom>
              <a:avLst/>
              <a:gdLst/>
              <a:ahLst/>
              <a:cxnLst/>
              <a:rect l="l" t="t" r="r" b="b"/>
              <a:pathLst>
                <a:path w="377" h="382" extrusionOk="0">
                  <a:moveTo>
                    <a:pt x="188" y="0"/>
                  </a:moveTo>
                  <a:cubicBezTo>
                    <a:pt x="85" y="0"/>
                    <a:pt x="0" y="85"/>
                    <a:pt x="0" y="188"/>
                  </a:cubicBezTo>
                  <a:cubicBezTo>
                    <a:pt x="0" y="296"/>
                    <a:pt x="85" y="381"/>
                    <a:pt x="188" y="381"/>
                  </a:cubicBezTo>
                  <a:cubicBezTo>
                    <a:pt x="292" y="381"/>
                    <a:pt x="376" y="296"/>
                    <a:pt x="376" y="188"/>
                  </a:cubicBezTo>
                  <a:cubicBezTo>
                    <a:pt x="376" y="85"/>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6996838" y="863559"/>
              <a:ext cx="172621" cy="216383"/>
            </a:xfrm>
            <a:custGeom>
              <a:avLst/>
              <a:gdLst/>
              <a:ahLst/>
              <a:cxnLst/>
              <a:rect l="l" t="t" r="r" b="b"/>
              <a:pathLst>
                <a:path w="5128" h="6428" extrusionOk="0">
                  <a:moveTo>
                    <a:pt x="719" y="1"/>
                  </a:moveTo>
                  <a:cubicBezTo>
                    <a:pt x="649" y="1"/>
                    <a:pt x="579" y="23"/>
                    <a:pt x="518" y="68"/>
                  </a:cubicBezTo>
                  <a:lnTo>
                    <a:pt x="1" y="449"/>
                  </a:lnTo>
                  <a:lnTo>
                    <a:pt x="4427" y="6428"/>
                  </a:lnTo>
                  <a:lnTo>
                    <a:pt x="4944" y="6047"/>
                  </a:lnTo>
                  <a:cubicBezTo>
                    <a:pt x="5095" y="5938"/>
                    <a:pt x="5128" y="5727"/>
                    <a:pt x="5015" y="5576"/>
                  </a:cubicBezTo>
                  <a:lnTo>
                    <a:pt x="988" y="139"/>
                  </a:lnTo>
                  <a:cubicBezTo>
                    <a:pt x="924" y="49"/>
                    <a:pt x="822" y="1"/>
                    <a:pt x="71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7031207" y="946335"/>
              <a:ext cx="77121" cy="63790"/>
            </a:xfrm>
            <a:custGeom>
              <a:avLst/>
              <a:gdLst/>
              <a:ahLst/>
              <a:cxnLst/>
              <a:rect l="l" t="t" r="r" b="b"/>
              <a:pathLst>
                <a:path w="2291" h="1895" extrusionOk="0">
                  <a:moveTo>
                    <a:pt x="988" y="1"/>
                  </a:moveTo>
                  <a:cubicBezTo>
                    <a:pt x="716" y="1"/>
                    <a:pt x="447" y="27"/>
                    <a:pt x="447" y="27"/>
                  </a:cubicBezTo>
                  <a:lnTo>
                    <a:pt x="0" y="709"/>
                  </a:lnTo>
                  <a:cubicBezTo>
                    <a:pt x="0" y="709"/>
                    <a:pt x="348" y="1240"/>
                    <a:pt x="522" y="1438"/>
                  </a:cubicBezTo>
                  <a:cubicBezTo>
                    <a:pt x="645" y="1579"/>
                    <a:pt x="1129" y="1885"/>
                    <a:pt x="1360" y="1894"/>
                  </a:cubicBezTo>
                  <a:cubicBezTo>
                    <a:pt x="1797" y="1852"/>
                    <a:pt x="2291" y="1217"/>
                    <a:pt x="2188" y="1132"/>
                  </a:cubicBezTo>
                  <a:cubicBezTo>
                    <a:pt x="1571" y="855"/>
                    <a:pt x="1233" y="455"/>
                    <a:pt x="1233" y="455"/>
                  </a:cubicBezTo>
                  <a:lnTo>
                    <a:pt x="1233" y="455"/>
                  </a:lnTo>
                  <a:cubicBezTo>
                    <a:pt x="1385" y="544"/>
                    <a:pt x="1548" y="580"/>
                    <a:pt x="1686" y="580"/>
                  </a:cubicBezTo>
                  <a:cubicBezTo>
                    <a:pt x="1856" y="580"/>
                    <a:pt x="1989" y="526"/>
                    <a:pt x="2023" y="446"/>
                  </a:cubicBezTo>
                  <a:cubicBezTo>
                    <a:pt x="2061" y="361"/>
                    <a:pt x="1698" y="257"/>
                    <a:pt x="1520" y="88"/>
                  </a:cubicBezTo>
                  <a:cubicBezTo>
                    <a:pt x="1446" y="19"/>
                    <a:pt x="1216" y="1"/>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6936818" y="789839"/>
              <a:ext cx="109470" cy="180364"/>
            </a:xfrm>
            <a:custGeom>
              <a:avLst/>
              <a:gdLst/>
              <a:ahLst/>
              <a:cxnLst/>
              <a:rect l="l" t="t" r="r" b="b"/>
              <a:pathLst>
                <a:path w="3252" h="5358" extrusionOk="0">
                  <a:moveTo>
                    <a:pt x="1" y="0"/>
                  </a:moveTo>
                  <a:cubicBezTo>
                    <a:pt x="1" y="1576"/>
                    <a:pt x="2804" y="5358"/>
                    <a:pt x="2804" y="5358"/>
                  </a:cubicBezTo>
                  <a:lnTo>
                    <a:pt x="3251" y="4676"/>
                  </a:lnTo>
                  <a:cubicBezTo>
                    <a:pt x="3251" y="4676"/>
                    <a:pt x="2292" y="814"/>
                    <a:pt x="2390" y="38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7453334" y="706222"/>
              <a:ext cx="93615" cy="172790"/>
            </a:xfrm>
            <a:custGeom>
              <a:avLst/>
              <a:gdLst/>
              <a:ahLst/>
              <a:cxnLst/>
              <a:rect l="l" t="t" r="r" b="b"/>
              <a:pathLst>
                <a:path w="2781" h="5133" extrusionOk="0">
                  <a:moveTo>
                    <a:pt x="2103" y="1"/>
                  </a:moveTo>
                  <a:cubicBezTo>
                    <a:pt x="2103" y="1"/>
                    <a:pt x="127" y="2390"/>
                    <a:pt x="0" y="2470"/>
                  </a:cubicBezTo>
                  <a:lnTo>
                    <a:pt x="66" y="5133"/>
                  </a:lnTo>
                  <a:cubicBezTo>
                    <a:pt x="823" y="4888"/>
                    <a:pt x="2780" y="434"/>
                    <a:pt x="2780" y="434"/>
                  </a:cubicBezTo>
                  <a:lnTo>
                    <a:pt x="21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7522039" y="652362"/>
              <a:ext cx="45815" cy="68470"/>
            </a:xfrm>
            <a:custGeom>
              <a:avLst/>
              <a:gdLst/>
              <a:ahLst/>
              <a:cxnLst/>
              <a:rect l="l" t="t" r="r" b="b"/>
              <a:pathLst>
                <a:path w="1361" h="2034" extrusionOk="0">
                  <a:moveTo>
                    <a:pt x="576" y="0"/>
                  </a:moveTo>
                  <a:cubicBezTo>
                    <a:pt x="368" y="0"/>
                    <a:pt x="166" y="42"/>
                    <a:pt x="90" y="100"/>
                  </a:cubicBezTo>
                  <a:cubicBezTo>
                    <a:pt x="1" y="171"/>
                    <a:pt x="118" y="768"/>
                    <a:pt x="123" y="919"/>
                  </a:cubicBezTo>
                  <a:cubicBezTo>
                    <a:pt x="128" y="1051"/>
                    <a:pt x="62" y="1601"/>
                    <a:pt x="62" y="1601"/>
                  </a:cubicBezTo>
                  <a:lnTo>
                    <a:pt x="739" y="2034"/>
                  </a:lnTo>
                  <a:cubicBezTo>
                    <a:pt x="739" y="2034"/>
                    <a:pt x="1247" y="1385"/>
                    <a:pt x="1322" y="1022"/>
                  </a:cubicBezTo>
                  <a:cubicBezTo>
                    <a:pt x="1360" y="862"/>
                    <a:pt x="1294" y="496"/>
                    <a:pt x="1148" y="209"/>
                  </a:cubicBezTo>
                  <a:cubicBezTo>
                    <a:pt x="1072" y="57"/>
                    <a:pt x="819"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7546915" y="671886"/>
              <a:ext cx="24877" cy="48945"/>
            </a:xfrm>
            <a:custGeom>
              <a:avLst/>
              <a:gdLst/>
              <a:ahLst/>
              <a:cxnLst/>
              <a:rect l="l" t="t" r="r" b="b"/>
              <a:pathLst>
                <a:path w="739" h="1454" extrusionOk="0">
                  <a:moveTo>
                    <a:pt x="372" y="0"/>
                  </a:moveTo>
                  <a:lnTo>
                    <a:pt x="0" y="1454"/>
                  </a:lnTo>
                  <a:cubicBezTo>
                    <a:pt x="0" y="1454"/>
                    <a:pt x="739" y="616"/>
                    <a:pt x="725" y="409"/>
                  </a:cubicBezTo>
                  <a:cubicBezTo>
                    <a:pt x="715" y="268"/>
                    <a:pt x="372"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68;p40">
            <a:extLst>
              <a:ext uri="{FF2B5EF4-FFF2-40B4-BE49-F238E27FC236}">
                <a16:creationId xmlns:a16="http://schemas.microsoft.com/office/drawing/2014/main" id="{5C72F955-91A7-E2D7-2BED-3D85B8E75BE9}"/>
              </a:ext>
            </a:extLst>
          </p:cNvPr>
          <p:cNvSpPr txBox="1">
            <a:spLocks/>
          </p:cNvSpPr>
          <p:nvPr/>
        </p:nvSpPr>
        <p:spPr>
          <a:xfrm>
            <a:off x="213966" y="2122292"/>
            <a:ext cx="6348053" cy="152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6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n-US" sz="1400" b="1" dirty="0" err="1"/>
              <a:t>Preguntas</a:t>
            </a:r>
            <a:r>
              <a:rPr lang="en-US" sz="1400" b="1" dirty="0"/>
              <a:t> </a:t>
            </a:r>
            <a:r>
              <a:rPr lang="en-US" sz="1400" b="1" dirty="0" err="1"/>
              <a:t>secundarias</a:t>
            </a:r>
            <a:r>
              <a:rPr lang="en-US" sz="1400" b="1" dirty="0"/>
              <a:t>:</a:t>
            </a:r>
          </a:p>
          <a:p>
            <a:pPr marL="342900" indent="-342900">
              <a:buFont typeface="+mj-lt"/>
              <a:buAutoNum type="arabicPeriod"/>
            </a:pPr>
            <a:r>
              <a:rPr lang="es-MX" sz="1400" dirty="0"/>
              <a:t>¿Cómo se distribuyen los datos en el conjunto de datos de Wisconsin de cáncer de mama en términos de muestras benignas y malignas?</a:t>
            </a:r>
          </a:p>
          <a:p>
            <a:pPr marL="342900" indent="-342900">
              <a:buFont typeface="+mj-lt"/>
              <a:buAutoNum type="arabicPeriod"/>
            </a:pPr>
            <a:r>
              <a:rPr lang="es-MX" sz="1400" dirty="0"/>
              <a:t>¿Existen características que muestren una fuerte correlación con la malignidad entre las variables de </a:t>
            </a:r>
            <a:r>
              <a:rPr lang="es-MX" sz="1400" dirty="0" err="1"/>
              <a:t>Area</a:t>
            </a:r>
            <a:r>
              <a:rPr lang="es-MX" sz="1400" dirty="0"/>
              <a:t> con Radio?</a:t>
            </a:r>
          </a:p>
          <a:p>
            <a:pPr marL="342900" indent="-342900">
              <a:buFont typeface="+mj-lt"/>
              <a:buAutoNum type="arabicPeriod"/>
            </a:pPr>
            <a:r>
              <a:rPr lang="es-MX" sz="1400" dirty="0"/>
              <a:t>¿La distribución del perímetro del tumor nos ayuda a identificar alguna conclusión?</a:t>
            </a:r>
          </a:p>
          <a:p>
            <a:pPr marL="342900" indent="-342900">
              <a:buFont typeface="+mj-lt"/>
              <a:buAutoNum type="arabicPeriod"/>
            </a:pPr>
            <a:r>
              <a:rPr lang="es-MX" sz="1400" dirty="0"/>
              <a:t>¿Cómo influye la distribución de valores de '</a:t>
            </a:r>
            <a:r>
              <a:rPr lang="es-MX" sz="1400" dirty="0" err="1"/>
              <a:t>area_mean</a:t>
            </a:r>
            <a:r>
              <a:rPr lang="es-MX" sz="1400" dirty="0"/>
              <a:t>', entre casos malignos y benignos, en la capacidad de distinguir de manera precisa entre diagnósticos, y cuáles podrían ser las implicaciones de las áreas de solapamiento en términos de desafíos en la clasificación?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47"/>
          <p:cNvSpPr txBox="1">
            <a:spLocks noGrp="1"/>
          </p:cNvSpPr>
          <p:nvPr>
            <p:ph type="subTitle" idx="1"/>
          </p:nvPr>
        </p:nvSpPr>
        <p:spPr>
          <a:xfrm>
            <a:off x="310055" y="547747"/>
            <a:ext cx="7025995"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Wisconsin Breast Cancer Dataset</a:t>
            </a:r>
            <a:endParaRPr sz="1800" dirty="0"/>
          </a:p>
        </p:txBody>
      </p:sp>
      <p:sp>
        <p:nvSpPr>
          <p:cNvPr id="1522" name="Google Shape;1522;p47"/>
          <p:cNvSpPr txBox="1">
            <a:spLocks noGrp="1"/>
          </p:cNvSpPr>
          <p:nvPr>
            <p:ph type="title"/>
          </p:nvPr>
        </p:nvSpPr>
        <p:spPr>
          <a:xfrm>
            <a:off x="276133" y="537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Resumen de METADATA</a:t>
            </a:r>
            <a:endParaRPr dirty="0"/>
          </a:p>
        </p:txBody>
      </p:sp>
      <p:sp>
        <p:nvSpPr>
          <p:cNvPr id="1523" name="Google Shape;1523;p47"/>
          <p:cNvSpPr txBox="1">
            <a:spLocks noGrp="1"/>
          </p:cNvSpPr>
          <p:nvPr>
            <p:ph type="subTitle" idx="2"/>
          </p:nvPr>
        </p:nvSpPr>
        <p:spPr>
          <a:xfrm>
            <a:off x="310055" y="967459"/>
            <a:ext cx="3831633" cy="3445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El Dataset incluye el seguimiento de 10 carácteristicas tumorales, en un total de 12 Columnas:</a:t>
            </a:r>
          </a:p>
          <a:p>
            <a:pPr marL="342900" lvl="0" indent="-342900" algn="l" rtl="0">
              <a:spcBef>
                <a:spcPts val="0"/>
              </a:spcBef>
              <a:spcAft>
                <a:spcPts val="0"/>
              </a:spcAft>
              <a:buFont typeface="+mj-lt"/>
              <a:buAutoNum type="arabicPeriod"/>
            </a:pPr>
            <a:r>
              <a:rPr lang="es-MX" dirty="0"/>
              <a:t>ID</a:t>
            </a:r>
          </a:p>
          <a:p>
            <a:pPr marL="342900" lvl="0" indent="-342900" algn="l" rtl="0">
              <a:spcBef>
                <a:spcPts val="0"/>
              </a:spcBef>
              <a:spcAft>
                <a:spcPts val="0"/>
              </a:spcAft>
              <a:buFont typeface="+mj-lt"/>
              <a:buAutoNum type="arabicPeriod"/>
            </a:pPr>
            <a:r>
              <a:rPr lang="es-MX" dirty="0"/>
              <a:t>Diagnóstico (M=maligno, B=benigno)</a:t>
            </a:r>
          </a:p>
          <a:p>
            <a:pPr marL="342900" lvl="0" indent="-342900" algn="l" rtl="0">
              <a:spcBef>
                <a:spcPts val="0"/>
              </a:spcBef>
              <a:spcAft>
                <a:spcPts val="0"/>
              </a:spcAft>
              <a:buFont typeface="+mj-lt"/>
              <a:buAutoNum type="arabicPeriod"/>
            </a:pPr>
            <a:r>
              <a:rPr lang="es-MX" dirty="0"/>
              <a:t>Radio</a:t>
            </a:r>
          </a:p>
          <a:p>
            <a:pPr marL="342900" lvl="0" indent="-342900" algn="l" rtl="0">
              <a:spcBef>
                <a:spcPts val="0"/>
              </a:spcBef>
              <a:spcAft>
                <a:spcPts val="0"/>
              </a:spcAft>
              <a:buFont typeface="+mj-lt"/>
              <a:buAutoNum type="arabicPeriod"/>
            </a:pPr>
            <a:r>
              <a:rPr lang="es-MX" dirty="0"/>
              <a:t>Textura</a:t>
            </a:r>
          </a:p>
          <a:p>
            <a:pPr marL="342900" lvl="0" indent="-342900" algn="l" rtl="0">
              <a:spcBef>
                <a:spcPts val="0"/>
              </a:spcBef>
              <a:spcAft>
                <a:spcPts val="0"/>
              </a:spcAft>
              <a:buFont typeface="+mj-lt"/>
              <a:buAutoNum type="arabicPeriod"/>
            </a:pPr>
            <a:r>
              <a:rPr lang="es-MX" dirty="0"/>
              <a:t>Perímetro</a:t>
            </a:r>
          </a:p>
          <a:p>
            <a:pPr marL="342900" lvl="0" indent="-342900" algn="l" rtl="0">
              <a:spcBef>
                <a:spcPts val="0"/>
              </a:spcBef>
              <a:spcAft>
                <a:spcPts val="0"/>
              </a:spcAft>
              <a:buFont typeface="+mj-lt"/>
              <a:buAutoNum type="arabicPeriod"/>
            </a:pPr>
            <a:r>
              <a:rPr lang="es-MX" dirty="0"/>
              <a:t>Área </a:t>
            </a:r>
          </a:p>
          <a:p>
            <a:pPr marL="342900" lvl="0" indent="-342900" algn="l" rtl="0">
              <a:spcBef>
                <a:spcPts val="0"/>
              </a:spcBef>
              <a:spcAft>
                <a:spcPts val="0"/>
              </a:spcAft>
              <a:buFont typeface="+mj-lt"/>
              <a:buAutoNum type="arabicPeriod"/>
            </a:pPr>
            <a:r>
              <a:rPr lang="es-MX" dirty="0"/>
              <a:t>Suavidad </a:t>
            </a:r>
          </a:p>
          <a:p>
            <a:pPr marL="342900" lvl="0" indent="-342900" algn="l" rtl="0">
              <a:spcBef>
                <a:spcPts val="0"/>
              </a:spcBef>
              <a:spcAft>
                <a:spcPts val="0"/>
              </a:spcAft>
              <a:buFont typeface="+mj-lt"/>
              <a:buAutoNum type="arabicPeriod"/>
            </a:pPr>
            <a:r>
              <a:rPr lang="es-MX" dirty="0"/>
              <a:t>Compacidad</a:t>
            </a:r>
          </a:p>
          <a:p>
            <a:pPr marL="342900" lvl="0" indent="-342900" algn="l" rtl="0">
              <a:spcBef>
                <a:spcPts val="0"/>
              </a:spcBef>
              <a:spcAft>
                <a:spcPts val="0"/>
              </a:spcAft>
              <a:buFont typeface="+mj-lt"/>
              <a:buAutoNum type="arabicPeriod"/>
            </a:pPr>
            <a:r>
              <a:rPr lang="es-MX" dirty="0"/>
              <a:t>Concavidad</a:t>
            </a:r>
          </a:p>
          <a:p>
            <a:pPr marL="342900" lvl="0" indent="-342900" algn="l" rtl="0">
              <a:spcBef>
                <a:spcPts val="0"/>
              </a:spcBef>
              <a:spcAft>
                <a:spcPts val="0"/>
              </a:spcAft>
              <a:buFont typeface="+mj-lt"/>
              <a:buAutoNum type="arabicPeriod"/>
            </a:pPr>
            <a:r>
              <a:rPr lang="es-MX" dirty="0"/>
              <a:t>Puntos Cóncavos </a:t>
            </a:r>
          </a:p>
          <a:p>
            <a:pPr marL="342900" lvl="0" indent="-342900" algn="l" rtl="0">
              <a:spcBef>
                <a:spcPts val="0"/>
              </a:spcBef>
              <a:spcAft>
                <a:spcPts val="0"/>
              </a:spcAft>
              <a:buFont typeface="+mj-lt"/>
              <a:buAutoNum type="arabicPeriod"/>
            </a:pPr>
            <a:r>
              <a:rPr lang="es-MX" dirty="0"/>
              <a:t>Simetría </a:t>
            </a:r>
          </a:p>
          <a:p>
            <a:pPr marL="342900" lvl="0" indent="-342900" algn="l" rtl="0">
              <a:spcBef>
                <a:spcPts val="0"/>
              </a:spcBef>
              <a:spcAft>
                <a:spcPts val="0"/>
              </a:spcAft>
              <a:buFont typeface="+mj-lt"/>
              <a:buAutoNum type="arabicPeriod"/>
            </a:pPr>
            <a:r>
              <a:rPr lang="es-MX" dirty="0"/>
              <a:t>Dimensión Fractal.</a:t>
            </a:r>
            <a:endParaRPr dirty="0"/>
          </a:p>
        </p:txBody>
      </p:sp>
      <p:sp>
        <p:nvSpPr>
          <p:cNvPr id="1529" name="Google Shape;1529;p47"/>
          <p:cNvSpPr/>
          <p:nvPr/>
        </p:nvSpPr>
        <p:spPr>
          <a:xfrm>
            <a:off x="6287407" y="1870364"/>
            <a:ext cx="333497" cy="436269"/>
          </a:xfrm>
          <a:custGeom>
            <a:avLst/>
            <a:gdLst/>
            <a:ahLst/>
            <a:cxnLst/>
            <a:rect l="l" t="t" r="r" b="b"/>
            <a:pathLst>
              <a:path w="8191" h="10642" extrusionOk="0">
                <a:moveTo>
                  <a:pt x="6870" y="1110"/>
                </a:moveTo>
                <a:cubicBezTo>
                  <a:pt x="6870" y="1217"/>
                  <a:pt x="6852" y="1324"/>
                  <a:pt x="6816" y="1413"/>
                </a:cubicBezTo>
                <a:lnTo>
                  <a:pt x="1374" y="1413"/>
                </a:lnTo>
                <a:cubicBezTo>
                  <a:pt x="1356" y="1324"/>
                  <a:pt x="1339" y="1217"/>
                  <a:pt x="1321" y="1110"/>
                </a:cubicBezTo>
                <a:close/>
                <a:moveTo>
                  <a:pt x="6727" y="1717"/>
                </a:moveTo>
                <a:cubicBezTo>
                  <a:pt x="6709" y="1824"/>
                  <a:pt x="6656" y="1931"/>
                  <a:pt x="6620" y="2020"/>
                </a:cubicBezTo>
                <a:lnTo>
                  <a:pt x="1588" y="2020"/>
                </a:lnTo>
                <a:cubicBezTo>
                  <a:pt x="1535" y="1931"/>
                  <a:pt x="1499" y="1824"/>
                  <a:pt x="1464" y="1717"/>
                </a:cubicBezTo>
                <a:close/>
                <a:moveTo>
                  <a:pt x="6459" y="2359"/>
                </a:moveTo>
                <a:cubicBezTo>
                  <a:pt x="6406" y="2466"/>
                  <a:pt x="6335" y="2573"/>
                  <a:pt x="6263" y="2662"/>
                </a:cubicBezTo>
                <a:lnTo>
                  <a:pt x="1945" y="2662"/>
                </a:lnTo>
                <a:cubicBezTo>
                  <a:pt x="1874" y="2573"/>
                  <a:pt x="1803" y="2466"/>
                  <a:pt x="1731" y="2359"/>
                </a:cubicBezTo>
                <a:close/>
                <a:moveTo>
                  <a:pt x="6013" y="2966"/>
                </a:moveTo>
                <a:cubicBezTo>
                  <a:pt x="5924" y="3073"/>
                  <a:pt x="5835" y="3180"/>
                  <a:pt x="5728" y="3269"/>
                </a:cubicBezTo>
                <a:lnTo>
                  <a:pt x="2481" y="3269"/>
                </a:lnTo>
                <a:cubicBezTo>
                  <a:pt x="2373" y="3180"/>
                  <a:pt x="2266" y="3073"/>
                  <a:pt x="2177" y="2966"/>
                </a:cubicBezTo>
                <a:close/>
                <a:moveTo>
                  <a:pt x="5371" y="3608"/>
                </a:moveTo>
                <a:cubicBezTo>
                  <a:pt x="5246" y="3715"/>
                  <a:pt x="5121" y="3804"/>
                  <a:pt x="4996" y="3911"/>
                </a:cubicBezTo>
                <a:lnTo>
                  <a:pt x="3212" y="3911"/>
                </a:lnTo>
                <a:cubicBezTo>
                  <a:pt x="3069" y="3804"/>
                  <a:pt x="2962" y="3715"/>
                  <a:pt x="2837" y="3608"/>
                </a:cubicBezTo>
                <a:close/>
                <a:moveTo>
                  <a:pt x="4604" y="4215"/>
                </a:moveTo>
                <a:cubicBezTo>
                  <a:pt x="4443" y="4339"/>
                  <a:pt x="4265" y="4446"/>
                  <a:pt x="4104" y="4571"/>
                </a:cubicBezTo>
                <a:cubicBezTo>
                  <a:pt x="3926" y="4446"/>
                  <a:pt x="3765" y="4339"/>
                  <a:pt x="3605" y="4215"/>
                </a:cubicBezTo>
                <a:close/>
                <a:moveTo>
                  <a:pt x="678" y="325"/>
                </a:moveTo>
                <a:cubicBezTo>
                  <a:pt x="839" y="325"/>
                  <a:pt x="982" y="450"/>
                  <a:pt x="982" y="628"/>
                </a:cubicBezTo>
                <a:cubicBezTo>
                  <a:pt x="982" y="1574"/>
                  <a:pt x="1285" y="2395"/>
                  <a:pt x="1927" y="3144"/>
                </a:cubicBezTo>
                <a:cubicBezTo>
                  <a:pt x="2445" y="3751"/>
                  <a:pt x="3105" y="4268"/>
                  <a:pt x="3819" y="4750"/>
                </a:cubicBezTo>
                <a:lnTo>
                  <a:pt x="3747" y="4803"/>
                </a:lnTo>
                <a:cubicBezTo>
                  <a:pt x="3587" y="4910"/>
                  <a:pt x="3444" y="5017"/>
                  <a:pt x="3283" y="5124"/>
                </a:cubicBezTo>
                <a:cubicBezTo>
                  <a:pt x="2695" y="4714"/>
                  <a:pt x="2034" y="4215"/>
                  <a:pt x="1517" y="3626"/>
                </a:cubicBezTo>
                <a:cubicBezTo>
                  <a:pt x="750" y="2734"/>
                  <a:pt x="357" y="1752"/>
                  <a:pt x="357" y="628"/>
                </a:cubicBezTo>
                <a:cubicBezTo>
                  <a:pt x="357" y="450"/>
                  <a:pt x="500" y="325"/>
                  <a:pt x="678" y="325"/>
                </a:cubicBezTo>
                <a:close/>
                <a:moveTo>
                  <a:pt x="4104" y="6070"/>
                </a:moveTo>
                <a:cubicBezTo>
                  <a:pt x="4265" y="6195"/>
                  <a:pt x="4443" y="6320"/>
                  <a:pt x="4604" y="6427"/>
                </a:cubicBezTo>
                <a:lnTo>
                  <a:pt x="3605" y="6427"/>
                </a:lnTo>
                <a:cubicBezTo>
                  <a:pt x="3765" y="6320"/>
                  <a:pt x="3926" y="6195"/>
                  <a:pt x="4104" y="6070"/>
                </a:cubicBezTo>
                <a:close/>
                <a:moveTo>
                  <a:pt x="4996" y="6766"/>
                </a:moveTo>
                <a:cubicBezTo>
                  <a:pt x="5121" y="6855"/>
                  <a:pt x="5246" y="6962"/>
                  <a:pt x="5371" y="7069"/>
                </a:cubicBezTo>
                <a:lnTo>
                  <a:pt x="2837" y="7069"/>
                </a:lnTo>
                <a:cubicBezTo>
                  <a:pt x="2962" y="6962"/>
                  <a:pt x="3069" y="6855"/>
                  <a:pt x="3212" y="6766"/>
                </a:cubicBezTo>
                <a:close/>
                <a:moveTo>
                  <a:pt x="5728" y="7373"/>
                </a:moveTo>
                <a:cubicBezTo>
                  <a:pt x="5835" y="7480"/>
                  <a:pt x="5924" y="7569"/>
                  <a:pt x="6013" y="7676"/>
                </a:cubicBezTo>
                <a:lnTo>
                  <a:pt x="2177" y="7676"/>
                </a:lnTo>
                <a:cubicBezTo>
                  <a:pt x="2284" y="7569"/>
                  <a:pt x="2373" y="7480"/>
                  <a:pt x="2481" y="7373"/>
                </a:cubicBezTo>
                <a:close/>
                <a:moveTo>
                  <a:pt x="6263" y="8015"/>
                </a:moveTo>
                <a:cubicBezTo>
                  <a:pt x="6335" y="8104"/>
                  <a:pt x="6406" y="8211"/>
                  <a:pt x="6459" y="8318"/>
                </a:cubicBezTo>
                <a:lnTo>
                  <a:pt x="2820" y="8318"/>
                </a:lnTo>
                <a:cubicBezTo>
                  <a:pt x="2748" y="8318"/>
                  <a:pt x="2677" y="8372"/>
                  <a:pt x="2659" y="8443"/>
                </a:cubicBezTo>
                <a:cubicBezTo>
                  <a:pt x="2659" y="8550"/>
                  <a:pt x="2730" y="8622"/>
                  <a:pt x="2820" y="8622"/>
                </a:cubicBezTo>
                <a:lnTo>
                  <a:pt x="6620" y="8622"/>
                </a:lnTo>
                <a:cubicBezTo>
                  <a:pt x="6674" y="8711"/>
                  <a:pt x="6709" y="8818"/>
                  <a:pt x="6745" y="8925"/>
                </a:cubicBezTo>
                <a:lnTo>
                  <a:pt x="1464" y="8925"/>
                </a:lnTo>
                <a:cubicBezTo>
                  <a:pt x="1499" y="8818"/>
                  <a:pt x="1535" y="8711"/>
                  <a:pt x="1588" y="8622"/>
                </a:cubicBezTo>
                <a:lnTo>
                  <a:pt x="2195" y="8622"/>
                </a:lnTo>
                <a:cubicBezTo>
                  <a:pt x="2266" y="8622"/>
                  <a:pt x="2338" y="8568"/>
                  <a:pt x="2356" y="8479"/>
                </a:cubicBezTo>
                <a:cubicBezTo>
                  <a:pt x="2356" y="8390"/>
                  <a:pt x="2284" y="8318"/>
                  <a:pt x="2195" y="8318"/>
                </a:cubicBezTo>
                <a:lnTo>
                  <a:pt x="1749" y="8318"/>
                </a:lnTo>
                <a:cubicBezTo>
                  <a:pt x="1803" y="8211"/>
                  <a:pt x="1874" y="8104"/>
                  <a:pt x="1945" y="8015"/>
                </a:cubicBezTo>
                <a:close/>
                <a:moveTo>
                  <a:pt x="6816" y="9228"/>
                </a:moveTo>
                <a:cubicBezTo>
                  <a:pt x="6852" y="9317"/>
                  <a:pt x="6870" y="9425"/>
                  <a:pt x="6870" y="9532"/>
                </a:cubicBezTo>
                <a:lnTo>
                  <a:pt x="1321" y="9532"/>
                </a:lnTo>
                <a:cubicBezTo>
                  <a:pt x="1339" y="9425"/>
                  <a:pt x="1356" y="9317"/>
                  <a:pt x="1374" y="9228"/>
                </a:cubicBezTo>
                <a:close/>
                <a:moveTo>
                  <a:pt x="7530" y="325"/>
                </a:moveTo>
                <a:cubicBezTo>
                  <a:pt x="7691" y="325"/>
                  <a:pt x="7833" y="450"/>
                  <a:pt x="7833" y="628"/>
                </a:cubicBezTo>
                <a:cubicBezTo>
                  <a:pt x="7833" y="1752"/>
                  <a:pt x="7459" y="2734"/>
                  <a:pt x="6674" y="3626"/>
                </a:cubicBezTo>
                <a:cubicBezTo>
                  <a:pt x="6013" y="4393"/>
                  <a:pt x="5121" y="5000"/>
                  <a:pt x="4283" y="5588"/>
                </a:cubicBezTo>
                <a:cubicBezTo>
                  <a:pt x="3426" y="6159"/>
                  <a:pt x="2623" y="6712"/>
                  <a:pt x="2017" y="7390"/>
                </a:cubicBezTo>
                <a:cubicBezTo>
                  <a:pt x="1321" y="8176"/>
                  <a:pt x="982" y="9032"/>
                  <a:pt x="982" y="10013"/>
                </a:cubicBezTo>
                <a:cubicBezTo>
                  <a:pt x="982" y="10192"/>
                  <a:pt x="839" y="10335"/>
                  <a:pt x="678" y="10335"/>
                </a:cubicBezTo>
                <a:cubicBezTo>
                  <a:pt x="500" y="10335"/>
                  <a:pt x="357" y="10192"/>
                  <a:pt x="357" y="10013"/>
                </a:cubicBezTo>
                <a:cubicBezTo>
                  <a:pt x="357" y="8889"/>
                  <a:pt x="750" y="7908"/>
                  <a:pt x="1517" y="7016"/>
                </a:cubicBezTo>
                <a:cubicBezTo>
                  <a:pt x="2195" y="6249"/>
                  <a:pt x="3069" y="5642"/>
                  <a:pt x="3926" y="5071"/>
                </a:cubicBezTo>
                <a:cubicBezTo>
                  <a:pt x="4764" y="4482"/>
                  <a:pt x="5567" y="3929"/>
                  <a:pt x="6192" y="3251"/>
                </a:cubicBezTo>
                <a:cubicBezTo>
                  <a:pt x="6888" y="2466"/>
                  <a:pt x="7209" y="1609"/>
                  <a:pt x="7209" y="628"/>
                </a:cubicBezTo>
                <a:cubicBezTo>
                  <a:pt x="7209" y="450"/>
                  <a:pt x="7352" y="325"/>
                  <a:pt x="7530" y="325"/>
                </a:cubicBezTo>
                <a:close/>
                <a:moveTo>
                  <a:pt x="4925" y="5517"/>
                </a:moveTo>
                <a:cubicBezTo>
                  <a:pt x="5514" y="5927"/>
                  <a:pt x="6156" y="6427"/>
                  <a:pt x="6674" y="7016"/>
                </a:cubicBezTo>
                <a:cubicBezTo>
                  <a:pt x="7459" y="7908"/>
                  <a:pt x="7833" y="8889"/>
                  <a:pt x="7833" y="10013"/>
                </a:cubicBezTo>
                <a:cubicBezTo>
                  <a:pt x="7833" y="10192"/>
                  <a:pt x="7691" y="10335"/>
                  <a:pt x="7530" y="10335"/>
                </a:cubicBezTo>
                <a:cubicBezTo>
                  <a:pt x="7352" y="10335"/>
                  <a:pt x="7209" y="10192"/>
                  <a:pt x="7209" y="10013"/>
                </a:cubicBezTo>
                <a:cubicBezTo>
                  <a:pt x="7209" y="9068"/>
                  <a:pt x="6906" y="8265"/>
                  <a:pt x="6281" y="7515"/>
                </a:cubicBezTo>
                <a:cubicBezTo>
                  <a:pt x="5764" y="6891"/>
                  <a:pt x="5086" y="6391"/>
                  <a:pt x="4372" y="5892"/>
                </a:cubicBezTo>
                <a:cubicBezTo>
                  <a:pt x="4408" y="5874"/>
                  <a:pt x="4425" y="5856"/>
                  <a:pt x="4461" y="5838"/>
                </a:cubicBezTo>
                <a:cubicBezTo>
                  <a:pt x="4604" y="5731"/>
                  <a:pt x="4764" y="5624"/>
                  <a:pt x="4925" y="5517"/>
                </a:cubicBezTo>
                <a:close/>
                <a:moveTo>
                  <a:pt x="678" y="0"/>
                </a:moveTo>
                <a:cubicBezTo>
                  <a:pt x="333" y="0"/>
                  <a:pt x="54" y="282"/>
                  <a:pt x="54" y="628"/>
                </a:cubicBezTo>
                <a:cubicBezTo>
                  <a:pt x="54" y="1841"/>
                  <a:pt x="446" y="2894"/>
                  <a:pt x="1285" y="3840"/>
                </a:cubicBezTo>
                <a:cubicBezTo>
                  <a:pt x="1803" y="4411"/>
                  <a:pt x="2427" y="4910"/>
                  <a:pt x="3016" y="5321"/>
                </a:cubicBezTo>
                <a:cubicBezTo>
                  <a:pt x="2391" y="5767"/>
                  <a:pt x="1785" y="6249"/>
                  <a:pt x="1285" y="6820"/>
                </a:cubicBezTo>
                <a:cubicBezTo>
                  <a:pt x="411" y="7801"/>
                  <a:pt x="0" y="8925"/>
                  <a:pt x="54" y="10210"/>
                </a:cubicBezTo>
                <a:cubicBezTo>
                  <a:pt x="54" y="10281"/>
                  <a:pt x="90" y="10352"/>
                  <a:pt x="143" y="10406"/>
                </a:cubicBezTo>
                <a:cubicBezTo>
                  <a:pt x="321" y="10572"/>
                  <a:pt x="508" y="10641"/>
                  <a:pt x="679" y="10641"/>
                </a:cubicBezTo>
                <a:cubicBezTo>
                  <a:pt x="1024" y="10641"/>
                  <a:pt x="1303" y="10359"/>
                  <a:pt x="1303" y="10013"/>
                </a:cubicBezTo>
                <a:cubicBezTo>
                  <a:pt x="1303" y="9960"/>
                  <a:pt x="1303" y="9924"/>
                  <a:pt x="1303" y="9871"/>
                </a:cubicBezTo>
                <a:lnTo>
                  <a:pt x="6906" y="9871"/>
                </a:lnTo>
                <a:cubicBezTo>
                  <a:pt x="6906" y="9960"/>
                  <a:pt x="6906" y="10067"/>
                  <a:pt x="6906" y="10174"/>
                </a:cubicBezTo>
                <a:cubicBezTo>
                  <a:pt x="6906" y="10263"/>
                  <a:pt x="6923" y="10352"/>
                  <a:pt x="6995" y="10406"/>
                </a:cubicBezTo>
                <a:cubicBezTo>
                  <a:pt x="7172" y="10572"/>
                  <a:pt x="7360" y="10641"/>
                  <a:pt x="7531" y="10641"/>
                </a:cubicBezTo>
                <a:cubicBezTo>
                  <a:pt x="7876" y="10641"/>
                  <a:pt x="8154" y="10359"/>
                  <a:pt x="8154" y="10013"/>
                </a:cubicBezTo>
                <a:cubicBezTo>
                  <a:pt x="8154" y="8818"/>
                  <a:pt x="7744" y="7765"/>
                  <a:pt x="6923" y="6820"/>
                </a:cubicBezTo>
                <a:cubicBezTo>
                  <a:pt x="6406" y="6231"/>
                  <a:pt x="5764" y="5731"/>
                  <a:pt x="5193" y="5321"/>
                </a:cubicBezTo>
                <a:cubicBezTo>
                  <a:pt x="5817" y="4875"/>
                  <a:pt x="6424" y="4411"/>
                  <a:pt x="6923" y="3840"/>
                </a:cubicBezTo>
                <a:cubicBezTo>
                  <a:pt x="7798" y="2841"/>
                  <a:pt x="8190" y="1734"/>
                  <a:pt x="8154" y="432"/>
                </a:cubicBezTo>
                <a:cubicBezTo>
                  <a:pt x="8154" y="360"/>
                  <a:pt x="8119" y="289"/>
                  <a:pt x="8065" y="236"/>
                </a:cubicBezTo>
                <a:cubicBezTo>
                  <a:pt x="7888" y="70"/>
                  <a:pt x="7700" y="0"/>
                  <a:pt x="7529" y="0"/>
                </a:cubicBezTo>
                <a:cubicBezTo>
                  <a:pt x="7184" y="0"/>
                  <a:pt x="6906" y="282"/>
                  <a:pt x="6906" y="628"/>
                </a:cubicBezTo>
                <a:cubicBezTo>
                  <a:pt x="6906" y="682"/>
                  <a:pt x="6906" y="735"/>
                  <a:pt x="6906" y="789"/>
                </a:cubicBezTo>
                <a:lnTo>
                  <a:pt x="1303" y="789"/>
                </a:lnTo>
                <a:cubicBezTo>
                  <a:pt x="1303" y="682"/>
                  <a:pt x="1285" y="575"/>
                  <a:pt x="1303" y="468"/>
                </a:cubicBezTo>
                <a:cubicBezTo>
                  <a:pt x="1303" y="378"/>
                  <a:pt x="1267" y="289"/>
                  <a:pt x="1214" y="236"/>
                </a:cubicBezTo>
                <a:cubicBezTo>
                  <a:pt x="1036" y="70"/>
                  <a:pt x="849" y="0"/>
                  <a:pt x="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4" name="Google Shape;1534;p47"/>
          <p:cNvGrpSpPr/>
          <p:nvPr/>
        </p:nvGrpSpPr>
        <p:grpSpPr>
          <a:xfrm>
            <a:off x="7749577" y="65012"/>
            <a:ext cx="1168506" cy="797353"/>
            <a:chOff x="7076998" y="332701"/>
            <a:chExt cx="1168506" cy="797353"/>
          </a:xfrm>
        </p:grpSpPr>
        <p:sp>
          <p:nvSpPr>
            <p:cNvPr id="1535" name="Google Shape;1535;p47"/>
            <p:cNvSpPr/>
            <p:nvPr/>
          </p:nvSpPr>
          <p:spPr>
            <a:xfrm>
              <a:off x="7076998" y="664273"/>
              <a:ext cx="310521" cy="465781"/>
            </a:xfrm>
            <a:custGeom>
              <a:avLst/>
              <a:gdLst/>
              <a:ahLst/>
              <a:cxnLst/>
              <a:rect l="l" t="t" r="r" b="b"/>
              <a:pathLst>
                <a:path w="6106" h="9159" extrusionOk="0">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7087270" y="774525"/>
              <a:ext cx="289975" cy="345204"/>
            </a:xfrm>
            <a:custGeom>
              <a:avLst/>
              <a:gdLst/>
              <a:ahLst/>
              <a:cxnLst/>
              <a:rect l="l" t="t" r="r" b="b"/>
              <a:pathLst>
                <a:path w="5702" h="6788" extrusionOk="0">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7076998" y="833822"/>
              <a:ext cx="310521" cy="126832"/>
            </a:xfrm>
            <a:custGeom>
              <a:avLst/>
              <a:gdLst/>
              <a:ahLst/>
              <a:cxnLst/>
              <a:rect l="l" t="t" r="r" b="b"/>
              <a:pathLst>
                <a:path w="6106" h="2494" extrusionOk="0">
                  <a:moveTo>
                    <a:pt x="0" y="1"/>
                  </a:moveTo>
                  <a:lnTo>
                    <a:pt x="0" y="2494"/>
                  </a:lnTo>
                  <a:lnTo>
                    <a:pt x="6105" y="2494"/>
                  </a:lnTo>
                  <a:lnTo>
                    <a:pt x="6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7087270" y="756828"/>
              <a:ext cx="289975" cy="35446"/>
            </a:xfrm>
            <a:custGeom>
              <a:avLst/>
              <a:gdLst/>
              <a:ahLst/>
              <a:cxnLst/>
              <a:rect l="l" t="t" r="r" b="b"/>
              <a:pathLst>
                <a:path w="5702" h="697" extrusionOk="0">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7454439" y="641998"/>
              <a:ext cx="215117" cy="488055"/>
            </a:xfrm>
            <a:custGeom>
              <a:avLst/>
              <a:gdLst/>
              <a:ahLst/>
              <a:cxnLst/>
              <a:rect l="l" t="t" r="r" b="b"/>
              <a:pathLst>
                <a:path w="4230" h="9597" extrusionOk="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7461355" y="718535"/>
              <a:ext cx="201233" cy="404348"/>
            </a:xfrm>
            <a:custGeom>
              <a:avLst/>
              <a:gdLst/>
              <a:ahLst/>
              <a:cxnLst/>
              <a:rect l="l" t="t" r="r" b="b"/>
              <a:pathLst>
                <a:path w="3957" h="7951" extrusionOk="0">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7454439" y="803970"/>
              <a:ext cx="215117" cy="82080"/>
            </a:xfrm>
            <a:custGeom>
              <a:avLst/>
              <a:gdLst/>
              <a:ahLst/>
              <a:cxnLst/>
              <a:rect l="l" t="t" r="r" b="b"/>
              <a:pathLst>
                <a:path w="4230" h="1614" extrusionOk="0">
                  <a:moveTo>
                    <a:pt x="0" y="0"/>
                  </a:moveTo>
                  <a:lnTo>
                    <a:pt x="0" y="1613"/>
                  </a:lnTo>
                  <a:lnTo>
                    <a:pt x="4229" y="1613"/>
                  </a:lnTo>
                  <a:lnTo>
                    <a:pt x="4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659400" y="332701"/>
              <a:ext cx="586104" cy="797305"/>
            </a:xfrm>
            <a:custGeom>
              <a:avLst/>
              <a:gdLst/>
              <a:ahLst/>
              <a:cxnLst/>
              <a:rect l="l" t="t" r="r" b="b"/>
              <a:pathLst>
                <a:path w="11525" h="15678" extrusionOk="0">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7682335" y="760184"/>
              <a:ext cx="538758" cy="347085"/>
            </a:xfrm>
            <a:custGeom>
              <a:avLst/>
              <a:gdLst/>
              <a:ahLst/>
              <a:cxnLst/>
              <a:rect l="l" t="t" r="r" b="b"/>
              <a:pathLst>
                <a:path w="10594" h="6825" extrusionOk="0">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7693828" y="724993"/>
              <a:ext cx="515314" cy="70383"/>
            </a:xfrm>
            <a:custGeom>
              <a:avLst/>
              <a:gdLst/>
              <a:ahLst/>
              <a:cxnLst/>
              <a:rect l="l" t="t" r="r" b="b"/>
              <a:pathLst>
                <a:path w="10133" h="1384" extrusionOk="0">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7798385" y="957500"/>
              <a:ext cx="57670" cy="57466"/>
            </a:xfrm>
            <a:custGeom>
              <a:avLst/>
              <a:gdLst/>
              <a:ahLst/>
              <a:cxnLst/>
              <a:rect l="l" t="t" r="r" b="b"/>
              <a:pathLst>
                <a:path w="1134" h="1130" extrusionOk="0">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7914638" y="894847"/>
              <a:ext cx="35192" cy="35192"/>
            </a:xfrm>
            <a:custGeom>
              <a:avLst/>
              <a:gdLst/>
              <a:ahLst/>
              <a:cxnLst/>
              <a:rect l="l" t="t" r="r" b="b"/>
              <a:pathLst>
                <a:path w="692" h="692" extrusionOk="0">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7745750" y="833822"/>
              <a:ext cx="22529" cy="22325"/>
            </a:xfrm>
            <a:custGeom>
              <a:avLst/>
              <a:gdLst/>
              <a:ahLst/>
              <a:cxnLst/>
              <a:rect l="l" t="t" r="r" b="b"/>
              <a:pathLst>
                <a:path w="443" h="439" extrusionOk="0">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8073456" y="851570"/>
              <a:ext cx="35446" cy="35192"/>
            </a:xfrm>
            <a:custGeom>
              <a:avLst/>
              <a:gdLst/>
              <a:ahLst/>
              <a:cxnLst/>
              <a:rect l="l" t="t" r="r" b="b"/>
              <a:pathLst>
                <a:path w="697" h="692" extrusionOk="0">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8000480" y="975452"/>
              <a:ext cx="83809" cy="83758"/>
            </a:xfrm>
            <a:custGeom>
              <a:avLst/>
              <a:gdLst/>
              <a:ahLst/>
              <a:cxnLst/>
              <a:rect l="l" t="t" r="r" b="b"/>
              <a:pathLst>
                <a:path w="1648" h="1647" extrusionOk="0">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47"/>
          <p:cNvSpPr/>
          <p:nvPr/>
        </p:nvSpPr>
        <p:spPr>
          <a:xfrm>
            <a:off x="7989358" y="507961"/>
            <a:ext cx="49251" cy="48739"/>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6902307" y="1010795"/>
            <a:ext cx="84371" cy="84371"/>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8051920" y="1493227"/>
            <a:ext cx="84371" cy="83859"/>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8529681" y="282088"/>
            <a:ext cx="48739" cy="49251"/>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7219917" y="691330"/>
            <a:ext cx="373741" cy="348971"/>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Imagen 10">
            <a:extLst>
              <a:ext uri="{FF2B5EF4-FFF2-40B4-BE49-F238E27FC236}">
                <a16:creationId xmlns:a16="http://schemas.microsoft.com/office/drawing/2014/main" id="{22CE1A07-6D1D-ED7E-AC93-2A114670C099}"/>
              </a:ext>
            </a:extLst>
          </p:cNvPr>
          <p:cNvPicPr>
            <a:picLocks noChangeAspect="1"/>
          </p:cNvPicPr>
          <p:nvPr/>
        </p:nvPicPr>
        <p:blipFill>
          <a:blip r:embed="rId3"/>
          <a:stretch>
            <a:fillRect/>
          </a:stretch>
        </p:blipFill>
        <p:spPr>
          <a:xfrm>
            <a:off x="4497154" y="967459"/>
            <a:ext cx="2249234" cy="3628294"/>
          </a:xfrm>
          <a:prstGeom prst="rect">
            <a:avLst/>
          </a:prstGeom>
        </p:spPr>
      </p:pic>
      <p:sp>
        <p:nvSpPr>
          <p:cNvPr id="12" name="Cerrar llave 11">
            <a:extLst>
              <a:ext uri="{FF2B5EF4-FFF2-40B4-BE49-F238E27FC236}">
                <a16:creationId xmlns:a16="http://schemas.microsoft.com/office/drawing/2014/main" id="{EB99CC5A-B7FB-585F-40C0-FF81A47913BD}"/>
              </a:ext>
            </a:extLst>
          </p:cNvPr>
          <p:cNvSpPr/>
          <p:nvPr/>
        </p:nvSpPr>
        <p:spPr>
          <a:xfrm>
            <a:off x="6234114" y="1704975"/>
            <a:ext cx="783370" cy="190499"/>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Cerrar llave 12">
            <a:extLst>
              <a:ext uri="{FF2B5EF4-FFF2-40B4-BE49-F238E27FC236}">
                <a16:creationId xmlns:a16="http://schemas.microsoft.com/office/drawing/2014/main" id="{02872D52-2020-E15D-A586-E92D8B3657C5}"/>
              </a:ext>
            </a:extLst>
          </p:cNvPr>
          <p:cNvSpPr/>
          <p:nvPr/>
        </p:nvSpPr>
        <p:spPr>
          <a:xfrm>
            <a:off x="6234114" y="1895474"/>
            <a:ext cx="783370" cy="752183"/>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4" name="Cerrar llave 13">
            <a:extLst>
              <a:ext uri="{FF2B5EF4-FFF2-40B4-BE49-F238E27FC236}">
                <a16:creationId xmlns:a16="http://schemas.microsoft.com/office/drawing/2014/main" id="{D8ECDF03-11E8-465A-2507-3DF18B9529A7}"/>
              </a:ext>
            </a:extLst>
          </p:cNvPr>
          <p:cNvSpPr/>
          <p:nvPr/>
        </p:nvSpPr>
        <p:spPr>
          <a:xfrm>
            <a:off x="6234114" y="2647657"/>
            <a:ext cx="783370" cy="848018"/>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5" name="Cerrar llave 14">
            <a:extLst>
              <a:ext uri="{FF2B5EF4-FFF2-40B4-BE49-F238E27FC236}">
                <a16:creationId xmlns:a16="http://schemas.microsoft.com/office/drawing/2014/main" id="{5C7E3D24-93D6-9DC1-6598-4B8185BAE93C}"/>
              </a:ext>
            </a:extLst>
          </p:cNvPr>
          <p:cNvSpPr/>
          <p:nvPr/>
        </p:nvSpPr>
        <p:spPr>
          <a:xfrm>
            <a:off x="6234114" y="3500588"/>
            <a:ext cx="783370" cy="848018"/>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6" name="Google Shape;1523;p47">
            <a:extLst>
              <a:ext uri="{FF2B5EF4-FFF2-40B4-BE49-F238E27FC236}">
                <a16:creationId xmlns:a16="http://schemas.microsoft.com/office/drawing/2014/main" id="{16FA4FBD-AFE6-C15C-DB54-82E6219C8EE6}"/>
              </a:ext>
            </a:extLst>
          </p:cNvPr>
          <p:cNvSpPr txBox="1">
            <a:spLocks/>
          </p:cNvSpPr>
          <p:nvPr/>
        </p:nvSpPr>
        <p:spPr>
          <a:xfrm>
            <a:off x="6944492" y="1622143"/>
            <a:ext cx="1561342" cy="39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s-MX" sz="1100" b="1" dirty="0"/>
              <a:t>ID &amp; Diagnosis</a:t>
            </a:r>
            <a:endParaRPr lang="es-MX" sz="1100" dirty="0"/>
          </a:p>
        </p:txBody>
      </p:sp>
      <p:sp>
        <p:nvSpPr>
          <p:cNvPr id="17" name="Google Shape;1523;p47">
            <a:extLst>
              <a:ext uri="{FF2B5EF4-FFF2-40B4-BE49-F238E27FC236}">
                <a16:creationId xmlns:a16="http://schemas.microsoft.com/office/drawing/2014/main" id="{DDB8A864-0392-EB08-E0F4-3971C9F114FD}"/>
              </a:ext>
            </a:extLst>
          </p:cNvPr>
          <p:cNvSpPr txBox="1">
            <a:spLocks/>
          </p:cNvSpPr>
          <p:nvPr/>
        </p:nvSpPr>
        <p:spPr>
          <a:xfrm>
            <a:off x="6944492" y="2098461"/>
            <a:ext cx="1561342" cy="39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s-MX" sz="1100" b="1" dirty="0"/>
              <a:t>Mean (Media)</a:t>
            </a:r>
            <a:endParaRPr lang="es-MX" sz="1100" dirty="0"/>
          </a:p>
        </p:txBody>
      </p:sp>
      <p:sp>
        <p:nvSpPr>
          <p:cNvPr id="18" name="Google Shape;1523;p47">
            <a:extLst>
              <a:ext uri="{FF2B5EF4-FFF2-40B4-BE49-F238E27FC236}">
                <a16:creationId xmlns:a16="http://schemas.microsoft.com/office/drawing/2014/main" id="{D36D620B-868A-0849-645E-314F49314AF8}"/>
              </a:ext>
            </a:extLst>
          </p:cNvPr>
          <p:cNvSpPr txBox="1">
            <a:spLocks/>
          </p:cNvSpPr>
          <p:nvPr/>
        </p:nvSpPr>
        <p:spPr>
          <a:xfrm>
            <a:off x="6938457" y="2872975"/>
            <a:ext cx="1561342" cy="39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s-MX" sz="1100" b="1" dirty="0"/>
              <a:t>Standard Error</a:t>
            </a:r>
            <a:endParaRPr lang="es-MX" sz="1100" dirty="0"/>
          </a:p>
        </p:txBody>
      </p:sp>
      <p:sp>
        <p:nvSpPr>
          <p:cNvPr id="19" name="Google Shape;1523;p47">
            <a:extLst>
              <a:ext uri="{FF2B5EF4-FFF2-40B4-BE49-F238E27FC236}">
                <a16:creationId xmlns:a16="http://schemas.microsoft.com/office/drawing/2014/main" id="{22319D98-61F1-C995-C0EE-BD3F3FC66A0B}"/>
              </a:ext>
            </a:extLst>
          </p:cNvPr>
          <p:cNvSpPr txBox="1">
            <a:spLocks/>
          </p:cNvSpPr>
          <p:nvPr/>
        </p:nvSpPr>
        <p:spPr>
          <a:xfrm>
            <a:off x="6950093" y="3720993"/>
            <a:ext cx="1561342" cy="39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pPr marL="0" indent="0"/>
            <a:r>
              <a:rPr lang="es-MX" sz="1100" b="1" dirty="0" err="1"/>
              <a:t>Worst</a:t>
            </a:r>
            <a:r>
              <a:rPr lang="es-MX" sz="1100" b="1" dirty="0"/>
              <a:t> (Peor)</a:t>
            </a:r>
            <a:endParaRPr lang="es-MX"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47"/>
          <p:cNvSpPr txBox="1">
            <a:spLocks noGrp="1"/>
          </p:cNvSpPr>
          <p:nvPr>
            <p:ph type="subTitle" idx="1"/>
          </p:nvPr>
        </p:nvSpPr>
        <p:spPr>
          <a:xfrm>
            <a:off x="310055" y="547747"/>
            <a:ext cx="7025995"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Wisconsin Breast Cancer Dataset</a:t>
            </a:r>
            <a:endParaRPr sz="1800" dirty="0"/>
          </a:p>
        </p:txBody>
      </p:sp>
      <p:sp>
        <p:nvSpPr>
          <p:cNvPr id="1522" name="Google Shape;1522;p47"/>
          <p:cNvSpPr txBox="1">
            <a:spLocks noGrp="1"/>
          </p:cNvSpPr>
          <p:nvPr>
            <p:ph type="title"/>
          </p:nvPr>
        </p:nvSpPr>
        <p:spPr>
          <a:xfrm>
            <a:off x="276133" y="537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Resumen de METADATA</a:t>
            </a:r>
            <a:endParaRPr dirty="0"/>
          </a:p>
        </p:txBody>
      </p:sp>
      <p:grpSp>
        <p:nvGrpSpPr>
          <p:cNvPr id="1534" name="Google Shape;1534;p47"/>
          <p:cNvGrpSpPr/>
          <p:nvPr/>
        </p:nvGrpSpPr>
        <p:grpSpPr>
          <a:xfrm>
            <a:off x="7749577" y="65012"/>
            <a:ext cx="1168506" cy="797353"/>
            <a:chOff x="7076998" y="332701"/>
            <a:chExt cx="1168506" cy="797353"/>
          </a:xfrm>
        </p:grpSpPr>
        <p:sp>
          <p:nvSpPr>
            <p:cNvPr id="1535" name="Google Shape;1535;p47"/>
            <p:cNvSpPr/>
            <p:nvPr/>
          </p:nvSpPr>
          <p:spPr>
            <a:xfrm>
              <a:off x="7076998" y="664273"/>
              <a:ext cx="310521" cy="465781"/>
            </a:xfrm>
            <a:custGeom>
              <a:avLst/>
              <a:gdLst/>
              <a:ahLst/>
              <a:cxnLst/>
              <a:rect l="l" t="t" r="r" b="b"/>
              <a:pathLst>
                <a:path w="6106" h="9159" extrusionOk="0">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7087270" y="774525"/>
              <a:ext cx="289975" cy="345204"/>
            </a:xfrm>
            <a:custGeom>
              <a:avLst/>
              <a:gdLst/>
              <a:ahLst/>
              <a:cxnLst/>
              <a:rect l="l" t="t" r="r" b="b"/>
              <a:pathLst>
                <a:path w="5702" h="6788" extrusionOk="0">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7076998" y="833822"/>
              <a:ext cx="310521" cy="126832"/>
            </a:xfrm>
            <a:custGeom>
              <a:avLst/>
              <a:gdLst/>
              <a:ahLst/>
              <a:cxnLst/>
              <a:rect l="l" t="t" r="r" b="b"/>
              <a:pathLst>
                <a:path w="6106" h="2494" extrusionOk="0">
                  <a:moveTo>
                    <a:pt x="0" y="1"/>
                  </a:moveTo>
                  <a:lnTo>
                    <a:pt x="0" y="2494"/>
                  </a:lnTo>
                  <a:lnTo>
                    <a:pt x="6105" y="2494"/>
                  </a:lnTo>
                  <a:lnTo>
                    <a:pt x="6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7087270" y="756828"/>
              <a:ext cx="289975" cy="35446"/>
            </a:xfrm>
            <a:custGeom>
              <a:avLst/>
              <a:gdLst/>
              <a:ahLst/>
              <a:cxnLst/>
              <a:rect l="l" t="t" r="r" b="b"/>
              <a:pathLst>
                <a:path w="5702" h="697" extrusionOk="0">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7454439" y="641998"/>
              <a:ext cx="215117" cy="488055"/>
            </a:xfrm>
            <a:custGeom>
              <a:avLst/>
              <a:gdLst/>
              <a:ahLst/>
              <a:cxnLst/>
              <a:rect l="l" t="t" r="r" b="b"/>
              <a:pathLst>
                <a:path w="4230" h="9597" extrusionOk="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7461355" y="718535"/>
              <a:ext cx="201233" cy="404348"/>
            </a:xfrm>
            <a:custGeom>
              <a:avLst/>
              <a:gdLst/>
              <a:ahLst/>
              <a:cxnLst/>
              <a:rect l="l" t="t" r="r" b="b"/>
              <a:pathLst>
                <a:path w="3957" h="7951" extrusionOk="0">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7454439" y="803970"/>
              <a:ext cx="215117" cy="82080"/>
            </a:xfrm>
            <a:custGeom>
              <a:avLst/>
              <a:gdLst/>
              <a:ahLst/>
              <a:cxnLst/>
              <a:rect l="l" t="t" r="r" b="b"/>
              <a:pathLst>
                <a:path w="4230" h="1614" extrusionOk="0">
                  <a:moveTo>
                    <a:pt x="0" y="0"/>
                  </a:moveTo>
                  <a:lnTo>
                    <a:pt x="0" y="1613"/>
                  </a:lnTo>
                  <a:lnTo>
                    <a:pt x="4229" y="1613"/>
                  </a:lnTo>
                  <a:lnTo>
                    <a:pt x="4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659400" y="332701"/>
              <a:ext cx="586104" cy="797305"/>
            </a:xfrm>
            <a:custGeom>
              <a:avLst/>
              <a:gdLst/>
              <a:ahLst/>
              <a:cxnLst/>
              <a:rect l="l" t="t" r="r" b="b"/>
              <a:pathLst>
                <a:path w="11525" h="15678" extrusionOk="0">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7682335" y="760184"/>
              <a:ext cx="538758" cy="347085"/>
            </a:xfrm>
            <a:custGeom>
              <a:avLst/>
              <a:gdLst/>
              <a:ahLst/>
              <a:cxnLst/>
              <a:rect l="l" t="t" r="r" b="b"/>
              <a:pathLst>
                <a:path w="10594" h="6825" extrusionOk="0">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7693828" y="724993"/>
              <a:ext cx="515314" cy="70383"/>
            </a:xfrm>
            <a:custGeom>
              <a:avLst/>
              <a:gdLst/>
              <a:ahLst/>
              <a:cxnLst/>
              <a:rect l="l" t="t" r="r" b="b"/>
              <a:pathLst>
                <a:path w="10133" h="1384" extrusionOk="0">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7"/>
            <p:cNvSpPr/>
            <p:nvPr/>
          </p:nvSpPr>
          <p:spPr>
            <a:xfrm>
              <a:off x="7798385" y="957500"/>
              <a:ext cx="57670" cy="57466"/>
            </a:xfrm>
            <a:custGeom>
              <a:avLst/>
              <a:gdLst/>
              <a:ahLst/>
              <a:cxnLst/>
              <a:rect l="l" t="t" r="r" b="b"/>
              <a:pathLst>
                <a:path w="1134" h="1130" extrusionOk="0">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7"/>
            <p:cNvSpPr/>
            <p:nvPr/>
          </p:nvSpPr>
          <p:spPr>
            <a:xfrm>
              <a:off x="7914638" y="894847"/>
              <a:ext cx="35192" cy="35192"/>
            </a:xfrm>
            <a:custGeom>
              <a:avLst/>
              <a:gdLst/>
              <a:ahLst/>
              <a:cxnLst/>
              <a:rect l="l" t="t" r="r" b="b"/>
              <a:pathLst>
                <a:path w="692" h="692" extrusionOk="0">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7745750" y="833822"/>
              <a:ext cx="22529" cy="22325"/>
            </a:xfrm>
            <a:custGeom>
              <a:avLst/>
              <a:gdLst/>
              <a:ahLst/>
              <a:cxnLst/>
              <a:rect l="l" t="t" r="r" b="b"/>
              <a:pathLst>
                <a:path w="443" h="439" extrusionOk="0">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8073456" y="851570"/>
              <a:ext cx="35446" cy="35192"/>
            </a:xfrm>
            <a:custGeom>
              <a:avLst/>
              <a:gdLst/>
              <a:ahLst/>
              <a:cxnLst/>
              <a:rect l="l" t="t" r="r" b="b"/>
              <a:pathLst>
                <a:path w="697" h="692" extrusionOk="0">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8000480" y="975452"/>
              <a:ext cx="83809" cy="83758"/>
            </a:xfrm>
            <a:custGeom>
              <a:avLst/>
              <a:gdLst/>
              <a:ahLst/>
              <a:cxnLst/>
              <a:rect l="l" t="t" r="r" b="b"/>
              <a:pathLst>
                <a:path w="1648" h="1647" extrusionOk="0">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47"/>
          <p:cNvSpPr/>
          <p:nvPr/>
        </p:nvSpPr>
        <p:spPr>
          <a:xfrm>
            <a:off x="7989358" y="507961"/>
            <a:ext cx="49251" cy="48739"/>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a:off x="7397607" y="1010795"/>
            <a:ext cx="84371" cy="84371"/>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a:off x="8051920" y="1493227"/>
            <a:ext cx="84371" cy="83859"/>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a:off x="8529681" y="282088"/>
            <a:ext cx="48739" cy="49251"/>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a:off x="7219917" y="691330"/>
            <a:ext cx="373741" cy="348971"/>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FF79A20C-D23E-B880-2160-C5873D0D6E80}"/>
              </a:ext>
            </a:extLst>
          </p:cNvPr>
          <p:cNvSpPr>
            <a:spLocks noGrp="1"/>
          </p:cNvSpPr>
          <p:nvPr>
            <p:ph type="subTitle" idx="2"/>
          </p:nvPr>
        </p:nvSpPr>
        <p:spPr>
          <a:xfrm>
            <a:off x="-137394" y="882577"/>
            <a:ext cx="3490194" cy="1221300"/>
          </a:xfrm>
        </p:spPr>
        <p:txBody>
          <a:bodyPr/>
          <a:lstStyle/>
          <a:p>
            <a:r>
              <a:rPr lang="es-AR" sz="800" b="1" dirty="0"/>
              <a:t>          Visualizamos cada variable, su conteo, media, standard, valores mínimos, máximos, y cuartiles.</a:t>
            </a:r>
          </a:p>
        </p:txBody>
      </p:sp>
      <p:pic>
        <p:nvPicPr>
          <p:cNvPr id="5" name="Imagen 4">
            <a:extLst>
              <a:ext uri="{FF2B5EF4-FFF2-40B4-BE49-F238E27FC236}">
                <a16:creationId xmlns:a16="http://schemas.microsoft.com/office/drawing/2014/main" id="{65B3B53C-71BE-1988-BC49-1564BA596E02}"/>
              </a:ext>
            </a:extLst>
          </p:cNvPr>
          <p:cNvPicPr>
            <a:picLocks noChangeAspect="1"/>
          </p:cNvPicPr>
          <p:nvPr/>
        </p:nvPicPr>
        <p:blipFill>
          <a:blip r:embed="rId3"/>
          <a:stretch>
            <a:fillRect/>
          </a:stretch>
        </p:blipFill>
        <p:spPr>
          <a:xfrm>
            <a:off x="392605" y="1270089"/>
            <a:ext cx="2778869" cy="3088858"/>
          </a:xfrm>
          <a:prstGeom prst="rect">
            <a:avLst/>
          </a:prstGeom>
        </p:spPr>
      </p:pic>
      <p:pic>
        <p:nvPicPr>
          <p:cNvPr id="7" name="Imagen 6">
            <a:extLst>
              <a:ext uri="{FF2B5EF4-FFF2-40B4-BE49-F238E27FC236}">
                <a16:creationId xmlns:a16="http://schemas.microsoft.com/office/drawing/2014/main" id="{8AAD29AC-DA02-C22D-6901-EE2541A37A60}"/>
              </a:ext>
            </a:extLst>
          </p:cNvPr>
          <p:cNvPicPr>
            <a:picLocks noChangeAspect="1"/>
          </p:cNvPicPr>
          <p:nvPr/>
        </p:nvPicPr>
        <p:blipFill>
          <a:blip r:embed="rId4"/>
          <a:stretch>
            <a:fillRect/>
          </a:stretch>
        </p:blipFill>
        <p:spPr>
          <a:xfrm>
            <a:off x="3842709" y="1247123"/>
            <a:ext cx="1579720" cy="3088858"/>
          </a:xfrm>
          <a:prstGeom prst="rect">
            <a:avLst/>
          </a:prstGeom>
        </p:spPr>
      </p:pic>
      <p:sp>
        <p:nvSpPr>
          <p:cNvPr id="8" name="Subtítulo 2">
            <a:extLst>
              <a:ext uri="{FF2B5EF4-FFF2-40B4-BE49-F238E27FC236}">
                <a16:creationId xmlns:a16="http://schemas.microsoft.com/office/drawing/2014/main" id="{61447239-6AFA-7F26-3F79-620D3B7D8C49}"/>
              </a:ext>
            </a:extLst>
          </p:cNvPr>
          <p:cNvSpPr txBox="1">
            <a:spLocks/>
          </p:cNvSpPr>
          <p:nvPr/>
        </p:nvSpPr>
        <p:spPr>
          <a:xfrm>
            <a:off x="3800249" y="924506"/>
            <a:ext cx="1658026" cy="3226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r>
              <a:rPr lang="es-AR" sz="800" b="1" dirty="0"/>
              <a:t>No existen valores nulos</a:t>
            </a:r>
          </a:p>
        </p:txBody>
      </p:sp>
      <p:pic>
        <p:nvPicPr>
          <p:cNvPr id="10" name="Imagen 9">
            <a:extLst>
              <a:ext uri="{FF2B5EF4-FFF2-40B4-BE49-F238E27FC236}">
                <a16:creationId xmlns:a16="http://schemas.microsoft.com/office/drawing/2014/main" id="{A8B20CC5-8F99-265E-D06D-DF01279CDE76}"/>
              </a:ext>
            </a:extLst>
          </p:cNvPr>
          <p:cNvPicPr>
            <a:picLocks noChangeAspect="1"/>
          </p:cNvPicPr>
          <p:nvPr/>
        </p:nvPicPr>
        <p:blipFill>
          <a:blip r:embed="rId5"/>
          <a:stretch>
            <a:fillRect/>
          </a:stretch>
        </p:blipFill>
        <p:spPr>
          <a:xfrm>
            <a:off x="6196644" y="1248513"/>
            <a:ext cx="1518573" cy="1147493"/>
          </a:xfrm>
          <a:prstGeom prst="rect">
            <a:avLst/>
          </a:prstGeom>
        </p:spPr>
      </p:pic>
      <p:sp>
        <p:nvSpPr>
          <p:cNvPr id="20" name="Subtítulo 2">
            <a:extLst>
              <a:ext uri="{FF2B5EF4-FFF2-40B4-BE49-F238E27FC236}">
                <a16:creationId xmlns:a16="http://schemas.microsoft.com/office/drawing/2014/main" id="{D5E59202-1198-984B-7171-E469FC28B136}"/>
              </a:ext>
            </a:extLst>
          </p:cNvPr>
          <p:cNvSpPr txBox="1">
            <a:spLocks/>
          </p:cNvSpPr>
          <p:nvPr/>
        </p:nvSpPr>
        <p:spPr>
          <a:xfrm>
            <a:off x="6196596" y="924506"/>
            <a:ext cx="1518573" cy="3226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chemeClr val="dk1"/>
              </a:buClr>
              <a:buSzPts val="1400"/>
              <a:buFont typeface="Lexend Medium"/>
              <a:buNone/>
              <a:defRPr sz="1400" b="0" i="0" u="none" strike="noStrike" cap="none">
                <a:solidFill>
                  <a:schemeClr val="dk1"/>
                </a:solidFill>
                <a:latin typeface="Lexend Medium"/>
                <a:ea typeface="Lexend Medium"/>
                <a:cs typeface="Lexend Medium"/>
                <a:sym typeface="Lexend Medium"/>
              </a:defRPr>
            </a:lvl9pPr>
          </a:lstStyle>
          <a:p>
            <a:r>
              <a:rPr lang="es-AR" sz="800" b="1" dirty="0"/>
              <a:t>No existen duplicados </a:t>
            </a:r>
          </a:p>
        </p:txBody>
      </p:sp>
    </p:spTree>
    <p:extLst>
      <p:ext uri="{BB962C8B-B14F-4D97-AF65-F5344CB8AC3E}">
        <p14:creationId xmlns:p14="http://schemas.microsoft.com/office/powerpoint/2010/main" val="3199477774"/>
      </p:ext>
    </p:extLst>
  </p:cSld>
  <p:clrMapOvr>
    <a:masterClrMapping/>
  </p:clrMapOvr>
</p:sld>
</file>

<file path=ppt/theme/theme1.xml><?xml version="1.0" encoding="utf-8"?>
<a:theme xmlns:a="http://schemas.openxmlformats.org/drawingml/2006/main" name="Genetic Testing for Cancer Breakthrough by Slidesgo">
  <a:themeElements>
    <a:clrScheme name="Simple Light">
      <a:dk1>
        <a:srgbClr val="152F63"/>
      </a:dk1>
      <a:lt1>
        <a:srgbClr val="F7F9FB"/>
      </a:lt1>
      <a:dk2>
        <a:srgbClr val="AF6854"/>
      </a:dk2>
      <a:lt2>
        <a:srgbClr val="FFD0CA"/>
      </a:lt2>
      <a:accent1>
        <a:srgbClr val="ED822B"/>
      </a:accent1>
      <a:accent2>
        <a:srgbClr val="EFD865"/>
      </a:accent2>
      <a:accent3>
        <a:srgbClr val="96E8EA"/>
      </a:accent3>
      <a:accent4>
        <a:srgbClr val="3B8BFF"/>
      </a:accent4>
      <a:accent5>
        <a:srgbClr val="A052DD"/>
      </a:accent5>
      <a:accent6>
        <a:srgbClr val="FC83A0"/>
      </a:accent6>
      <a:hlink>
        <a:srgbClr val="152F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TotalTime>
  <Words>2036</Words>
  <Application>Microsoft Office PowerPoint</Application>
  <PresentationFormat>Presentación en pantalla (16:9)</PresentationFormat>
  <Paragraphs>150</Paragraphs>
  <Slides>20</Slides>
  <Notes>20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Arial</vt:lpstr>
      <vt:lpstr>Nunito Light</vt:lpstr>
      <vt:lpstr>Montserrat Medium</vt:lpstr>
      <vt:lpstr>Montserrat</vt:lpstr>
      <vt:lpstr>Calibri</vt:lpstr>
      <vt:lpstr>Söhne</vt:lpstr>
      <vt:lpstr>Lexend Medium</vt:lpstr>
      <vt:lpstr>Bebas Neue</vt:lpstr>
      <vt:lpstr>Genetic Testing for Cancer Breakthrough by Slidesgo</vt:lpstr>
      <vt:lpstr>MODELO EN MACHINE LEARNING DIAGNOSTICO DEL CANCER DE MAMA  </vt:lpstr>
      <vt:lpstr>Contexto</vt:lpstr>
      <vt:lpstr>Audencia</vt:lpstr>
      <vt:lpstr>Presentación de PowerPoint</vt:lpstr>
      <vt:lpstr>32%</vt:lpstr>
      <vt:lpstr>EL PROBLEMA</vt:lpstr>
      <vt:lpstr>PREGUNTAS DE INTERÉS </vt:lpstr>
      <vt:lpstr>Resumen de METADATA</vt:lpstr>
      <vt:lpstr>Resumen de METADATA</vt:lpstr>
      <vt:lpstr>Analisis Exploratorio (EDA)</vt:lpstr>
      <vt:lpstr>¿Cómo se distribuyen los registros en el conjunto de datos en términos de muestras benignas y malignas?</vt:lpstr>
      <vt:lpstr>Presentación de PowerPoint</vt:lpstr>
      <vt:lpstr>Presentación de PowerPoint</vt:lpstr>
      <vt:lpstr>Presentación de PowerPoint</vt:lpstr>
      <vt:lpstr>Modelos de Machine Learning</vt:lpstr>
      <vt:lpstr>Modelos de ML</vt:lpstr>
      <vt:lpstr>Oversampling</vt:lpstr>
      <vt:lpstr>Oversampling</vt:lpstr>
      <vt:lpstr>Recomendaciones &amp; Insights</vt:lpstr>
      <vt:lpstr>Recomendaciones &amp;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EN MACHINE LEARNING DIAGNOSTICO DEL CANCER DE MAMA</dc:title>
  <dc:creator>Lucas Ferraro</dc:creator>
  <cp:lastModifiedBy>Lucas Ferraro</cp:lastModifiedBy>
  <cp:revision>3</cp:revision>
  <dcterms:modified xsi:type="dcterms:W3CDTF">2024-01-18T03:51:54Z</dcterms:modified>
</cp:coreProperties>
</file>