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70" r:id="rId3"/>
    <p:sldId id="257" r:id="rId4"/>
    <p:sldId id="265" r:id="rId5"/>
    <p:sldId id="264" r:id="rId6"/>
    <p:sldId id="273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_confidentiality">
            <a:extLst>
              <a:ext uri="{FF2B5EF4-FFF2-40B4-BE49-F238E27FC236}">
                <a16:creationId xmlns:a16="http://schemas.microsoft.com/office/drawing/2014/main" id="{1ED465DB-CA64-42A6-8C53-277BA6506F01}"/>
              </a:ext>
            </a:extLst>
          </p:cNvPr>
          <p:cNvSpPr/>
          <p:nvPr userDrawn="1"/>
        </p:nvSpPr>
        <p:spPr>
          <a:xfrm>
            <a:off x="6588224" y="169200"/>
            <a:ext cx="2160000" cy="365125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82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07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_confidentiality">
            <a:extLst>
              <a:ext uri="{FF2B5EF4-FFF2-40B4-BE49-F238E27FC236}">
                <a16:creationId xmlns:a16="http://schemas.microsoft.com/office/drawing/2014/main" id="{6F899EE1-E290-4DD8-9A15-6D917668A0C9}"/>
              </a:ext>
            </a:extLst>
          </p:cNvPr>
          <p:cNvSpPr/>
          <p:nvPr userDrawn="1"/>
        </p:nvSpPr>
        <p:spPr>
          <a:xfrm>
            <a:off x="6588224" y="169200"/>
            <a:ext cx="2160000" cy="365125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3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5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_confidentiality">
            <a:extLst>
              <a:ext uri="{FF2B5EF4-FFF2-40B4-BE49-F238E27FC236}">
                <a16:creationId xmlns:a16="http://schemas.microsoft.com/office/drawing/2014/main" id="{04B29B50-B2FB-4302-B80A-0280F07968EB}"/>
              </a:ext>
            </a:extLst>
          </p:cNvPr>
          <p:cNvSpPr/>
          <p:nvPr userDrawn="1"/>
        </p:nvSpPr>
        <p:spPr>
          <a:xfrm>
            <a:off x="6588224" y="169200"/>
            <a:ext cx="2160000" cy="365125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354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4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1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_confidentiality">
            <a:extLst>
              <a:ext uri="{FF2B5EF4-FFF2-40B4-BE49-F238E27FC236}">
                <a16:creationId xmlns:a16="http://schemas.microsoft.com/office/drawing/2014/main" id="{101CF5E6-4583-446B-AEFF-6A8182252F15}"/>
              </a:ext>
            </a:extLst>
          </p:cNvPr>
          <p:cNvSpPr/>
          <p:nvPr userDrawn="1"/>
        </p:nvSpPr>
        <p:spPr>
          <a:xfrm>
            <a:off x="6588224" y="169200"/>
            <a:ext cx="2160000" cy="365125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39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_confidentiality">
            <a:extLst>
              <a:ext uri="{FF2B5EF4-FFF2-40B4-BE49-F238E27FC236}">
                <a16:creationId xmlns:a16="http://schemas.microsoft.com/office/drawing/2014/main" id="{F7259092-5EF8-4FCE-8798-A64B8B546346}"/>
              </a:ext>
            </a:extLst>
          </p:cNvPr>
          <p:cNvSpPr/>
          <p:nvPr userDrawn="1"/>
        </p:nvSpPr>
        <p:spPr>
          <a:xfrm>
            <a:off x="6588224" y="169200"/>
            <a:ext cx="2160000" cy="365125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79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_confidentiality">
            <a:extLst>
              <a:ext uri="{FF2B5EF4-FFF2-40B4-BE49-F238E27FC236}">
                <a16:creationId xmlns:a16="http://schemas.microsoft.com/office/drawing/2014/main" id="{3A3F08C7-E3D2-4890-B57C-83DA904A629E}"/>
              </a:ext>
            </a:extLst>
          </p:cNvPr>
          <p:cNvSpPr/>
          <p:nvPr userDrawn="1"/>
        </p:nvSpPr>
        <p:spPr>
          <a:xfrm>
            <a:off x="6588224" y="169200"/>
            <a:ext cx="2160000" cy="365125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71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4067C5-25F7-417D-BFCE-A2BAD5DACEE7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859533-F8E0-463C-BE56-48285A80F6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_confidentiality">
            <a:extLst>
              <a:ext uri="{FF2B5EF4-FFF2-40B4-BE49-F238E27FC236}">
                <a16:creationId xmlns:a16="http://schemas.microsoft.com/office/drawing/2014/main" id="{E85B6563-313A-4A97-B763-25115EF2DEC0}"/>
              </a:ext>
            </a:extLst>
          </p:cNvPr>
          <p:cNvSpPr/>
          <p:nvPr userDrawn="1"/>
        </p:nvSpPr>
        <p:spPr>
          <a:xfrm>
            <a:off x="6588224" y="169200"/>
            <a:ext cx="2160000" cy="365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0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GPon/4Duo/tree/main/src/ArquivosProjeto" TargetMode="External"/><Relationship Id="rId2" Type="http://schemas.openxmlformats.org/officeDocument/2006/relationships/hyperlink" Target="https://github.com/LucasGPon/4Du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b/lMWZQ3nd/4duo" TargetMode="External"/><Relationship Id="rId4" Type="http://schemas.openxmlformats.org/officeDocument/2006/relationships/hyperlink" Target="https://www.youtube.com/watch?v=1tJDZQPK02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5B463A3-BB60-49BA-8F77-A4BA7732D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09163" cy="20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09CC08-57F7-AF30-B12B-6AA3B6BC505C}"/>
              </a:ext>
            </a:extLst>
          </p:cNvPr>
          <p:cNvSpPr txBox="1"/>
          <p:nvPr/>
        </p:nvSpPr>
        <p:spPr>
          <a:xfrm>
            <a:off x="987287" y="4191021"/>
            <a:ext cx="1021742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020E85-B2C1-4BA8-A31F-079288DE1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04" y="904874"/>
            <a:ext cx="3926789" cy="42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5B463A3-BB60-49BA-8F77-A4BA7732D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09163" cy="20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09CC08-57F7-AF30-B12B-6AA3B6BC505C}"/>
              </a:ext>
            </a:extLst>
          </p:cNvPr>
          <p:cNvSpPr txBox="1"/>
          <p:nvPr/>
        </p:nvSpPr>
        <p:spPr>
          <a:xfrm>
            <a:off x="987287" y="4191021"/>
            <a:ext cx="1021742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915D6D-1120-4356-8D4E-70333A17B0A7}"/>
              </a:ext>
            </a:extLst>
          </p:cNvPr>
          <p:cNvSpPr txBox="1"/>
          <p:nvPr/>
        </p:nvSpPr>
        <p:spPr>
          <a:xfrm>
            <a:off x="1598386" y="2828835"/>
            <a:ext cx="8995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Diagramas e links úteis</a:t>
            </a:r>
          </a:p>
        </p:txBody>
      </p:sp>
    </p:spTree>
    <p:extLst>
      <p:ext uri="{BB962C8B-B14F-4D97-AF65-F5344CB8AC3E}">
        <p14:creationId xmlns:p14="http://schemas.microsoft.com/office/powerpoint/2010/main" val="304707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9744-EBC8-4CA7-A0D1-88A048CB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Descrição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3567-D272-4AC6-989C-6868F524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effectLst/>
              </a:rPr>
              <a:t>4Duo é um app para músicos que desejam encontrar outros parceiros para praticarem ou tocarem juntos.</a:t>
            </a:r>
            <a:endParaRPr lang="pt-BR" dirty="0"/>
          </a:p>
          <a:p>
            <a:pPr algn="just"/>
            <a:r>
              <a:rPr lang="pt-BR" b="0" i="0" dirty="0">
                <a:effectLst/>
              </a:rPr>
              <a:t>O aplicativo permite que os usuários publiquem anúncios contendo seus nomes, instrumentos e tempo de experiência, possibilitando proporcionar uma melhor qualidade de vida</a:t>
            </a:r>
            <a:r>
              <a:rPr lang="pt-BR" dirty="0"/>
              <a:t> desenvolvendo a habilidade musical dos participantes.</a:t>
            </a:r>
            <a:endParaRPr lang="pt-BR" b="0" i="0" dirty="0">
              <a:effectLst/>
            </a:endParaRP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26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1283-FD65-4BE5-9542-A2B261A4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Equipe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0E19-76A7-40E1-A809-B17BA24D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Lucas Gaspar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dirty="0"/>
              <a:t>Scrum Master e Desenvolvedor Full-Stack.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Victor Martins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dirty="0"/>
              <a:t>Product  Owner e Desenvolvedor Full-Stack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Matheus Medeiros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dirty="0"/>
              <a:t>Desenvolvedor Full-Stack</a:t>
            </a:r>
          </a:p>
        </p:txBody>
      </p:sp>
    </p:spTree>
    <p:extLst>
      <p:ext uri="{BB962C8B-B14F-4D97-AF65-F5344CB8AC3E}">
        <p14:creationId xmlns:p14="http://schemas.microsoft.com/office/powerpoint/2010/main" val="25814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0FDE177-2595-96E6-2CE1-A6BF1F0E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44" y="1739052"/>
            <a:ext cx="8229312" cy="337989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EA9A5BF-4D7D-6344-2535-5F820EE0B0CB}"/>
              </a:ext>
            </a:extLst>
          </p:cNvPr>
          <p:cNvSpPr txBox="1"/>
          <p:nvPr/>
        </p:nvSpPr>
        <p:spPr>
          <a:xfrm>
            <a:off x="748747" y="768625"/>
            <a:ext cx="10694505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Diagrama caso de uso</a:t>
            </a:r>
          </a:p>
          <a:p>
            <a:pPr algn="ctr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4117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6EA9A5BF-4D7D-6344-2535-5F820EE0B0CB}"/>
              </a:ext>
            </a:extLst>
          </p:cNvPr>
          <p:cNvSpPr txBox="1"/>
          <p:nvPr/>
        </p:nvSpPr>
        <p:spPr>
          <a:xfrm>
            <a:off x="748745" y="768625"/>
            <a:ext cx="10694505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Diagrama sequência cadastrar anúncio</a:t>
            </a:r>
          </a:p>
          <a:p>
            <a:pPr algn="ctr"/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39F2E3-05F2-7254-B537-077F99EFC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46" y="1514410"/>
            <a:ext cx="6058105" cy="38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8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6EA9A5BF-4D7D-6344-2535-5F820EE0B0CB}"/>
              </a:ext>
            </a:extLst>
          </p:cNvPr>
          <p:cNvSpPr txBox="1"/>
          <p:nvPr/>
        </p:nvSpPr>
        <p:spPr>
          <a:xfrm>
            <a:off x="748745" y="768625"/>
            <a:ext cx="10694505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Diagrama sequência conectar</a:t>
            </a:r>
          </a:p>
          <a:p>
            <a:pPr algn="ctr"/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E112DC-1EC5-AED0-8AFD-0C3D7732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44" y="1514410"/>
            <a:ext cx="6058105" cy="38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0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1283-FD65-4BE5-9542-A2B261A4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131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Links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0E19-76A7-40E1-A809-B17BA24D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0" i="0" dirty="0">
                <a:solidFill>
                  <a:schemeClr val="tx1"/>
                </a:solidFill>
                <a:effectLst/>
              </a:rPr>
              <a:t>    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chemeClr val="tx1"/>
                </a:solidFill>
                <a:effectLst/>
              </a:rPr>
              <a:t>Repositório remoto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hlinkClick r:id="rId2"/>
              </a:rPr>
              <a:t>https://github.com/LucasGPon/4Duo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</a:rPr>
              <a:t>    </a:t>
            </a:r>
            <a:r>
              <a:rPr lang="pt-BR" b="0" i="0" dirty="0">
                <a:solidFill>
                  <a:schemeClr val="tx1"/>
                </a:solidFill>
                <a:effectLst/>
              </a:rPr>
              <a:t>Repositório dados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hlinkClick r:id="rId3"/>
              </a:rPr>
              <a:t>https://github.com/LucasGPon/4Duo/tree/main/src/ArquivosProjeto</a:t>
            </a:r>
            <a:endParaRPr lang="pt-BR" dirty="0">
              <a:solidFill>
                <a:schemeClr val="tx1"/>
              </a:solidFill>
            </a:endParaRPr>
          </a:p>
          <a:p>
            <a:pPr marL="201168" lvl="1" indent="0" algn="ctr">
              <a:buNone/>
            </a:pPr>
            <a:r>
              <a:rPr lang="pt-BR" sz="2000" dirty="0">
                <a:solidFill>
                  <a:schemeClr val="tx1"/>
                </a:solidFill>
              </a:rPr>
              <a:t>Vídeo apresentação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hlinkClick r:id="rId4"/>
              </a:rPr>
              <a:t>https://www.youtube.com/watch?v=1tJDZQPK02A</a:t>
            </a:r>
            <a:endParaRPr lang="pt-BR" dirty="0">
              <a:solidFill>
                <a:schemeClr val="tx1"/>
              </a:solidFill>
            </a:endParaRPr>
          </a:p>
          <a:p>
            <a:pPr marL="201168" lvl="1" indent="0" algn="ctr">
              <a:buNone/>
            </a:pPr>
            <a:r>
              <a:rPr lang="pt-BR" sz="2000" dirty="0">
                <a:solidFill>
                  <a:schemeClr val="tx1"/>
                </a:solidFill>
              </a:rPr>
              <a:t>Quadro </a:t>
            </a:r>
            <a:r>
              <a:rPr lang="pt-BR" sz="2000" dirty="0" err="1">
                <a:solidFill>
                  <a:schemeClr val="tx1"/>
                </a:solidFill>
              </a:rPr>
              <a:t>Trello</a:t>
            </a:r>
            <a:endParaRPr lang="pt-BR" sz="2000" dirty="0">
              <a:solidFill>
                <a:schemeClr val="tx1"/>
              </a:solidFill>
            </a:endParaRP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hlinkClick r:id="rId5"/>
              </a:rPr>
              <a:t>https://trello.com/b/lMWZQ3nd/4duo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pPr marL="201168" lvl="1" indent="0">
              <a:buNone/>
            </a:pPr>
            <a:endParaRPr lang="pt-BR" b="0" i="0" dirty="0">
              <a:solidFill>
                <a:schemeClr val="tx1"/>
              </a:solidFill>
              <a:effectLst/>
            </a:endParaRPr>
          </a:p>
          <a:p>
            <a:pPr marL="0" indent="0" algn="l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72B4D"/>
              </a:solidFill>
              <a:effectLst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172B4D"/>
              </a:solidFill>
              <a:effectLst/>
            </a:endParaRP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098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80492"/>
      </a:accent1>
      <a:accent2>
        <a:srgbClr val="0F00D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318</TotalTime>
  <Words>154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Apresentação do PowerPoint</vt:lpstr>
      <vt:lpstr>Apresentação do PowerPoint</vt:lpstr>
      <vt:lpstr>Introdução e Descrição</vt:lpstr>
      <vt:lpstr>Estrutura da Equipe</vt:lpstr>
      <vt:lpstr>Apresentação do PowerPoint</vt:lpstr>
      <vt:lpstr>Apresentação do PowerPoint</vt:lpstr>
      <vt:lpstr>Apresentação do PowerPoint</vt:lpstr>
      <vt:lpstr>Links úteis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4Duo</dc:title>
  <dc:creator>Matheus Medeiros</dc:creator>
  <cp:lastModifiedBy>LUCAS GASPAR PONCIANO</cp:lastModifiedBy>
  <cp:revision>6</cp:revision>
  <dcterms:created xsi:type="dcterms:W3CDTF">2022-09-28T13:14:03Z</dcterms:created>
  <dcterms:modified xsi:type="dcterms:W3CDTF">2022-12-04T22:04:04Z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ValmetConfidentiality">
    <vt:lpwstr>INTERNAL</vt:lpwstr>
  </property>
</Properties>
</file>