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9" r:id="rId7"/>
    <p:sldId id="262" r:id="rId8"/>
    <p:sldId id="263" r:id="rId9"/>
    <p:sldId id="264" r:id="rId10"/>
    <p:sldId id="266" r:id="rId11"/>
    <p:sldId id="26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2E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96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AF47ED-7E23-C51E-D3E5-3CEBF2F12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62A2DA-9E7A-529E-6FB0-B962907FD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D8FBD2-CC82-159A-1BC4-353B1E23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EB3B-E5D2-4C7D-A235-197C55D16AB0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B655E9-BE2E-4635-77A2-02B2F7A4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97DEEE-669E-41DF-8D8E-B7CC091B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DC2D-EB89-43AC-9650-829D91FD7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31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CDC9B-B163-8763-6CB9-244741F5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ED2C97-AF06-2481-EADE-A0FF03DEA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D6ECF4-D1B4-D5FF-49C8-6C45DA66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EB3B-E5D2-4C7D-A235-197C55D16AB0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451C98-41D2-946A-D622-5D90D7FE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CCAE5F-7246-613A-2018-726F294E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DC2D-EB89-43AC-9650-829D91FD7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8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571F181-DE9A-E990-71B6-4D0DB14B6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0806A1-21C9-4113-49A1-6E1B138D5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31858C-3336-8A03-B6CC-D371A9D53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EB3B-E5D2-4C7D-A235-197C55D16AB0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B7830E-F1CC-6290-A511-ECF45AF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31A774-646A-6172-BA7D-780C1F4B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DC2D-EB89-43AC-9650-829D91FD7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41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CB83F3-5036-01A2-6BEB-9B45A26C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125925-DB56-5B44-8AF5-021587CB0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68FC2E-9672-AD78-EB22-6E14FCDE9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EB3B-E5D2-4C7D-A235-197C55D16AB0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9DB8B9-2CAE-12AA-AC69-651BE93B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7B6852-57C9-3866-AFEF-82DE4EBF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DC2D-EB89-43AC-9650-829D91FD7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26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EC0298-EEF1-CE6F-483D-39322105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0A03EE-DF0E-720D-A8BB-CE672FEBC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83B498-006C-A027-8347-79E51F37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EB3B-E5D2-4C7D-A235-197C55D16AB0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1C45F7-6207-B8BE-CAC9-0DD63A4C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11879B-27AA-2E0B-E039-C7FEA263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DC2D-EB89-43AC-9650-829D91FD7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02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4DE49-835F-BFE0-DBEB-444A2AAF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CC3BA1-CDF0-D74E-0D58-99340D2B4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68BF25-8D84-D02B-47B0-6CF35BB38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771C32-47B8-F251-A830-AA62AE62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EB3B-E5D2-4C7D-A235-197C55D16AB0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B977D7-89E9-F090-DF67-F2C99BAF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8147DF-2130-B071-1089-E3527636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DC2D-EB89-43AC-9650-829D91FD7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7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06E05-C9E3-2512-DEE5-230601D18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88F1E9-690D-CD50-4D51-FC6F509F3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C85C09-0957-9CDA-9033-2C9F44E8A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D3F3060-2214-45DD-4B7F-72C419140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4E88CB-DC50-37BF-4758-D55060B95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557B35-6B4B-040D-C58B-DB317183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EB3B-E5D2-4C7D-A235-197C55D16AB0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FB1D155-36EE-75C8-2568-231A95C6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766BD5C-842C-CE14-7266-31B788D9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DC2D-EB89-43AC-9650-829D91FD7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21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052667-2AA4-4964-9157-D3EAE9B8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D9CD8C-BF2B-5081-A527-E985756B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EB3B-E5D2-4C7D-A235-197C55D16AB0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9D956A-00BC-AA7C-3FBA-806FA029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0BB9C9-FEBD-CD9E-B87C-19F851B5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DC2D-EB89-43AC-9650-829D91FD7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32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A4DB92D-B697-4416-9C37-3F3185FC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EB3B-E5D2-4C7D-A235-197C55D16AB0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19D436A-DA32-53C9-EB3C-1853B46E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1552FD-BC94-5EBE-0CAD-DB855043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DC2D-EB89-43AC-9650-829D91FD7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49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52D0B-F7B3-C9C9-84FF-B904228E2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B89771-813C-EFF4-642C-87A49F6BC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33BDE51-BD08-9BA9-9E53-6EE3BB266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D1690D-9AEA-2346-35C0-F173254A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EB3B-E5D2-4C7D-A235-197C55D16AB0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B22153-0968-CACB-23C7-5F3159B4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CD65B8-3D4C-DD74-BBA1-17B83E43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DC2D-EB89-43AC-9650-829D91FD7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53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B79165-8CC7-EB9F-EEC9-9D9348BDB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1BC89A-1B83-09E5-2DAF-E3D195D9C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73F4A8-22EC-80A1-2C8E-45779CDCD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9E14D8-8016-A927-E942-1CAFB8EE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EB3B-E5D2-4C7D-A235-197C55D16AB0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ACD227-C8E6-5A3F-2122-6BDF647A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A80621-ED42-BC17-6D32-1FDE4A43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DC2D-EB89-43AC-9650-829D91FD7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35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ECB851-391A-A187-1AC2-AED05EEE0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E7D211-3CE7-1725-CF38-3BCCB4100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8C2D3-2667-58D0-EB74-5B2425097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9EB3B-E5D2-4C7D-A235-197C55D16AB0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EBF70B-E513-B9D2-94CC-94238B5F6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88A264-5377-A892-45C4-76CBA6FD0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ADC2D-EB89-43AC-9650-829D91FD7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90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s de Network Connection – Téléchargement gratuit sur Freepik">
            <a:extLst>
              <a:ext uri="{FF2B5EF4-FFF2-40B4-BE49-F238E27FC236}">
                <a16:creationId xmlns:a16="http://schemas.microsoft.com/office/drawing/2014/main" id="{C2BEE3D8-5716-560B-1C13-CA4DB0914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77"/>
          <a:stretch/>
        </p:blipFill>
        <p:spPr bwMode="auto">
          <a:xfrm>
            <a:off x="12969" y="6485"/>
            <a:ext cx="121790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D5EE1CC-F9E8-ED03-81C8-FDFCEBA3F034}"/>
              </a:ext>
            </a:extLst>
          </p:cNvPr>
          <p:cNvSpPr txBox="1"/>
          <p:nvPr/>
        </p:nvSpPr>
        <p:spPr>
          <a:xfrm>
            <a:off x="11558335" y="6368716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2195A6-9B78-5481-490D-6EEE3B01F31A}"/>
              </a:ext>
            </a:extLst>
          </p:cNvPr>
          <p:cNvSpPr txBox="1"/>
          <p:nvPr/>
        </p:nvSpPr>
        <p:spPr>
          <a:xfrm>
            <a:off x="2186671" y="2222507"/>
            <a:ext cx="78186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Infrastructure &amp; Système d’information</a:t>
            </a:r>
          </a:p>
        </p:txBody>
      </p:sp>
      <p:pic>
        <p:nvPicPr>
          <p:cNvPr id="2050" name="Picture 2" descr="Paris Ynov Campus | Ynov Campus | Le Hub">
            <a:extLst>
              <a:ext uri="{FF2B5EF4-FFF2-40B4-BE49-F238E27FC236}">
                <a16:creationId xmlns:a16="http://schemas.microsoft.com/office/drawing/2014/main" id="{119ADBF5-572A-983E-126B-98FFFCADA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385"/>
            <a:ext cx="1108913" cy="69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63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s de Network Connection – Téléchargement gratuit sur Freepik">
            <a:extLst>
              <a:ext uri="{FF2B5EF4-FFF2-40B4-BE49-F238E27FC236}">
                <a16:creationId xmlns:a16="http://schemas.microsoft.com/office/drawing/2014/main" id="{E5DD030F-DCB5-1A30-8AFC-3B3EF4A2A6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77"/>
          <a:stretch/>
        </p:blipFill>
        <p:spPr bwMode="auto">
          <a:xfrm>
            <a:off x="12969" y="6485"/>
            <a:ext cx="121790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D5EE1CC-F9E8-ED03-81C8-FDFCEBA3F034}"/>
              </a:ext>
            </a:extLst>
          </p:cNvPr>
          <p:cNvSpPr txBox="1"/>
          <p:nvPr/>
        </p:nvSpPr>
        <p:spPr>
          <a:xfrm>
            <a:off x="11558335" y="6368716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2195A6-9B78-5481-490D-6EEE3B01F31A}"/>
              </a:ext>
            </a:extLst>
          </p:cNvPr>
          <p:cNvSpPr txBox="1"/>
          <p:nvPr/>
        </p:nvSpPr>
        <p:spPr>
          <a:xfrm>
            <a:off x="3323446" y="433885"/>
            <a:ext cx="55451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Démonstration</a:t>
            </a:r>
          </a:p>
        </p:txBody>
      </p:sp>
      <p:pic>
        <p:nvPicPr>
          <p:cNvPr id="9" name="Picture 2" descr="Paris Ynov Campus | Ynov Campus | Le Hub">
            <a:extLst>
              <a:ext uri="{FF2B5EF4-FFF2-40B4-BE49-F238E27FC236}">
                <a16:creationId xmlns:a16="http://schemas.microsoft.com/office/drawing/2014/main" id="{73208CF3-7789-CF02-F9D3-E8E57DE42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385"/>
            <a:ext cx="1108913" cy="69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10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s de Network Connection – Téléchargement gratuit sur Freepik">
            <a:extLst>
              <a:ext uri="{FF2B5EF4-FFF2-40B4-BE49-F238E27FC236}">
                <a16:creationId xmlns:a16="http://schemas.microsoft.com/office/drawing/2014/main" id="{1CD3AE6C-AB37-61BE-70E8-9ADA0B04F1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77"/>
          <a:stretch/>
        </p:blipFill>
        <p:spPr bwMode="auto">
          <a:xfrm>
            <a:off x="12969" y="6485"/>
            <a:ext cx="121790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aris Ynov Campus | Ynov Campus | Le Hub">
            <a:extLst>
              <a:ext uri="{FF2B5EF4-FFF2-40B4-BE49-F238E27FC236}">
                <a16:creationId xmlns:a16="http://schemas.microsoft.com/office/drawing/2014/main" id="{E4E29507-8910-BB87-A9CA-9E6DDB851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385"/>
            <a:ext cx="1108913" cy="69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D5EE1CC-F9E8-ED03-81C8-FDFCEBA3F034}"/>
              </a:ext>
            </a:extLst>
          </p:cNvPr>
          <p:cNvSpPr txBox="1"/>
          <p:nvPr/>
        </p:nvSpPr>
        <p:spPr>
          <a:xfrm>
            <a:off x="11558335" y="6368716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2195A6-9B78-5481-490D-6EEE3B01F31A}"/>
              </a:ext>
            </a:extLst>
          </p:cNvPr>
          <p:cNvSpPr txBox="1"/>
          <p:nvPr/>
        </p:nvSpPr>
        <p:spPr>
          <a:xfrm>
            <a:off x="3252112" y="441906"/>
            <a:ext cx="5687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Remerciements</a:t>
            </a:r>
          </a:p>
        </p:txBody>
      </p:sp>
    </p:spTree>
    <p:extLst>
      <p:ext uri="{BB962C8B-B14F-4D97-AF65-F5344CB8AC3E}">
        <p14:creationId xmlns:p14="http://schemas.microsoft.com/office/powerpoint/2010/main" val="196703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mages de Network Connection – Téléchargement gratuit sur Freepik">
            <a:extLst>
              <a:ext uri="{FF2B5EF4-FFF2-40B4-BE49-F238E27FC236}">
                <a16:creationId xmlns:a16="http://schemas.microsoft.com/office/drawing/2014/main" id="{7005ACDF-E925-DC51-8DCA-77B25A329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77"/>
          <a:stretch/>
        </p:blipFill>
        <p:spPr bwMode="auto">
          <a:xfrm>
            <a:off x="12969" y="6485"/>
            <a:ext cx="121790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D5EE1CC-F9E8-ED03-81C8-FDFCEBA3F034}"/>
              </a:ext>
            </a:extLst>
          </p:cNvPr>
          <p:cNvSpPr txBox="1"/>
          <p:nvPr/>
        </p:nvSpPr>
        <p:spPr>
          <a:xfrm>
            <a:off x="11558335" y="6368716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2195A6-9B78-5481-490D-6EEE3B01F31A}"/>
              </a:ext>
            </a:extLst>
          </p:cNvPr>
          <p:cNvSpPr txBox="1"/>
          <p:nvPr/>
        </p:nvSpPr>
        <p:spPr>
          <a:xfrm>
            <a:off x="2703885" y="162887"/>
            <a:ext cx="67842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SOMMAIRE</a:t>
            </a:r>
          </a:p>
        </p:txBody>
      </p:sp>
      <p:pic>
        <p:nvPicPr>
          <p:cNvPr id="2" name="Picture 2" descr="Paris Ynov Campus | Ynov Campus | Le Hub">
            <a:extLst>
              <a:ext uri="{FF2B5EF4-FFF2-40B4-BE49-F238E27FC236}">
                <a16:creationId xmlns:a16="http://schemas.microsoft.com/office/drawing/2014/main" id="{E4E29507-8910-BB87-A9CA-9E6DDB851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385"/>
            <a:ext cx="1108913" cy="69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87863BB-5176-A835-FF4B-318FF7AE7147}"/>
              </a:ext>
            </a:extLst>
          </p:cNvPr>
          <p:cNvSpPr txBox="1"/>
          <p:nvPr/>
        </p:nvSpPr>
        <p:spPr>
          <a:xfrm>
            <a:off x="2703885" y="2094092"/>
            <a:ext cx="562846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Présentation du projet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Gestion du projet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Outils utilisés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Problèmes &amp; Solution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Fonctionnalités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13437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s de Network Connection – Téléchargement gratuit sur Freepik">
            <a:extLst>
              <a:ext uri="{FF2B5EF4-FFF2-40B4-BE49-F238E27FC236}">
                <a16:creationId xmlns:a16="http://schemas.microsoft.com/office/drawing/2014/main" id="{1F5530E8-42A0-FB47-3AB2-2CCCD11FD0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77"/>
          <a:stretch/>
        </p:blipFill>
        <p:spPr bwMode="auto">
          <a:xfrm>
            <a:off x="12969" y="6485"/>
            <a:ext cx="121790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D5EE1CC-F9E8-ED03-81C8-FDFCEBA3F034}"/>
              </a:ext>
            </a:extLst>
          </p:cNvPr>
          <p:cNvSpPr txBox="1"/>
          <p:nvPr/>
        </p:nvSpPr>
        <p:spPr>
          <a:xfrm>
            <a:off x="11558335" y="6368716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2195A6-9B78-5481-490D-6EEE3B01F31A}"/>
              </a:ext>
            </a:extLst>
          </p:cNvPr>
          <p:cNvSpPr txBox="1"/>
          <p:nvPr/>
        </p:nvSpPr>
        <p:spPr>
          <a:xfrm>
            <a:off x="1950474" y="315561"/>
            <a:ext cx="82910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Présentation du projet</a:t>
            </a:r>
          </a:p>
        </p:txBody>
      </p:sp>
      <p:pic>
        <p:nvPicPr>
          <p:cNvPr id="2" name="Picture 2" descr="Paris Ynov Campus | Ynov Campus | Le Hub">
            <a:extLst>
              <a:ext uri="{FF2B5EF4-FFF2-40B4-BE49-F238E27FC236}">
                <a16:creationId xmlns:a16="http://schemas.microsoft.com/office/drawing/2014/main" id="{E4E29507-8910-BB87-A9CA-9E6DDB851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385"/>
            <a:ext cx="1108913" cy="69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A45936A9-3D7E-811E-C729-490B0C9AB0B9}"/>
              </a:ext>
            </a:extLst>
          </p:cNvPr>
          <p:cNvGrpSpPr/>
          <p:nvPr/>
        </p:nvGrpSpPr>
        <p:grpSpPr>
          <a:xfrm>
            <a:off x="554456" y="1730374"/>
            <a:ext cx="3600000" cy="3600000"/>
            <a:chOff x="554456" y="1730374"/>
            <a:chExt cx="3600000" cy="3600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6A119F-CBC6-E591-16A8-85D01CE7DEF0}"/>
                </a:ext>
              </a:extLst>
            </p:cNvPr>
            <p:cNvSpPr/>
            <p:nvPr/>
          </p:nvSpPr>
          <p:spPr>
            <a:xfrm>
              <a:off x="554456" y="1730374"/>
              <a:ext cx="3600000" cy="3600000"/>
            </a:xfrm>
            <a:prstGeom prst="rect">
              <a:avLst/>
            </a:prstGeom>
            <a:solidFill>
              <a:srgbClr val="2E2E2E">
                <a:alpha val="80000"/>
              </a:srgb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122" name="Picture 2" descr="Local Network icon in vector. Logotype 3437005 Vector Art at Vecteezy">
              <a:extLst>
                <a:ext uri="{FF2B5EF4-FFF2-40B4-BE49-F238E27FC236}">
                  <a16:creationId xmlns:a16="http://schemas.microsoft.com/office/drawing/2014/main" id="{0F610077-A0D1-4583-6179-7BCFF59DF7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77" t="21238" r="21733" b="21379"/>
            <a:stretch/>
          </p:blipFill>
          <p:spPr bwMode="auto">
            <a:xfrm>
              <a:off x="554456" y="1850693"/>
              <a:ext cx="3441701" cy="3359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03790557-2EBB-1CCD-D15C-30AA1D410ACC}"/>
              </a:ext>
            </a:extLst>
          </p:cNvPr>
          <p:cNvSpPr txBox="1"/>
          <p:nvPr/>
        </p:nvSpPr>
        <p:spPr>
          <a:xfrm>
            <a:off x="4875585" y="2558322"/>
            <a:ext cx="62207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Mise en place d'un serveur de partage réseau avec un annuaire</a:t>
            </a:r>
          </a:p>
        </p:txBody>
      </p:sp>
    </p:spTree>
    <p:extLst>
      <p:ext uri="{BB962C8B-B14F-4D97-AF65-F5344CB8AC3E}">
        <p14:creationId xmlns:p14="http://schemas.microsoft.com/office/powerpoint/2010/main" val="64016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s de Network Connection – Téléchargement gratuit sur Freepik">
            <a:extLst>
              <a:ext uri="{FF2B5EF4-FFF2-40B4-BE49-F238E27FC236}">
                <a16:creationId xmlns:a16="http://schemas.microsoft.com/office/drawing/2014/main" id="{A995278E-CA57-76F6-034B-30700F0706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77"/>
          <a:stretch/>
        </p:blipFill>
        <p:spPr bwMode="auto">
          <a:xfrm>
            <a:off x="12969" y="6485"/>
            <a:ext cx="121790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D5EE1CC-F9E8-ED03-81C8-FDFCEBA3F034}"/>
              </a:ext>
            </a:extLst>
          </p:cNvPr>
          <p:cNvSpPr txBox="1"/>
          <p:nvPr/>
        </p:nvSpPr>
        <p:spPr>
          <a:xfrm>
            <a:off x="11558335" y="6368716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2195A6-9B78-5481-490D-6EEE3B01F31A}"/>
              </a:ext>
            </a:extLst>
          </p:cNvPr>
          <p:cNvSpPr txBox="1"/>
          <p:nvPr/>
        </p:nvSpPr>
        <p:spPr>
          <a:xfrm>
            <a:off x="1950474" y="315561"/>
            <a:ext cx="82910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Présentation du projet</a:t>
            </a:r>
          </a:p>
        </p:txBody>
      </p:sp>
      <p:pic>
        <p:nvPicPr>
          <p:cNvPr id="2" name="Picture 2" descr="Paris Ynov Campus | Ynov Campus | Le Hub">
            <a:extLst>
              <a:ext uri="{FF2B5EF4-FFF2-40B4-BE49-F238E27FC236}">
                <a16:creationId xmlns:a16="http://schemas.microsoft.com/office/drawing/2014/main" id="{E4E29507-8910-BB87-A9CA-9E6DDB851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385"/>
            <a:ext cx="1108913" cy="69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08FC133-967A-DE89-5544-9B25063702F0}"/>
              </a:ext>
            </a:extLst>
          </p:cNvPr>
          <p:cNvSpPr txBox="1"/>
          <p:nvPr/>
        </p:nvSpPr>
        <p:spPr>
          <a:xfrm>
            <a:off x="1298553" y="2245795"/>
            <a:ext cx="9607861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Objectif global: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Système de partage de fichiers sécurisé et efficace au sein d'un réseau 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Gestion d’un côté serveur et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Gestion des utilisateurs</a:t>
            </a:r>
          </a:p>
        </p:txBody>
      </p:sp>
    </p:spTree>
    <p:extLst>
      <p:ext uri="{BB962C8B-B14F-4D97-AF65-F5344CB8AC3E}">
        <p14:creationId xmlns:p14="http://schemas.microsoft.com/office/powerpoint/2010/main" val="198421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s de Network Connection – Téléchargement gratuit sur Freepik">
            <a:extLst>
              <a:ext uri="{FF2B5EF4-FFF2-40B4-BE49-F238E27FC236}">
                <a16:creationId xmlns:a16="http://schemas.microsoft.com/office/drawing/2014/main" id="{F318D9B9-95E0-DC3C-B3F6-F0F214E4A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77"/>
          <a:stretch/>
        </p:blipFill>
        <p:spPr bwMode="auto">
          <a:xfrm>
            <a:off x="12969" y="6485"/>
            <a:ext cx="121790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D5EE1CC-F9E8-ED03-81C8-FDFCEBA3F034}"/>
              </a:ext>
            </a:extLst>
          </p:cNvPr>
          <p:cNvSpPr txBox="1"/>
          <p:nvPr/>
        </p:nvSpPr>
        <p:spPr>
          <a:xfrm>
            <a:off x="11558335" y="6368716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2195A6-9B78-5481-490D-6EEE3B01F31A}"/>
              </a:ext>
            </a:extLst>
          </p:cNvPr>
          <p:cNvSpPr txBox="1"/>
          <p:nvPr/>
        </p:nvSpPr>
        <p:spPr>
          <a:xfrm>
            <a:off x="2852163" y="282068"/>
            <a:ext cx="64876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Gestion du projet</a:t>
            </a:r>
          </a:p>
        </p:txBody>
      </p:sp>
      <p:pic>
        <p:nvPicPr>
          <p:cNvPr id="2" name="Picture 2" descr="Paris Ynov Campus | Ynov Campus | Le Hub">
            <a:extLst>
              <a:ext uri="{FF2B5EF4-FFF2-40B4-BE49-F238E27FC236}">
                <a16:creationId xmlns:a16="http://schemas.microsoft.com/office/drawing/2014/main" id="{E4E29507-8910-BB87-A9CA-9E6DDB851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385"/>
            <a:ext cx="1108913" cy="69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52A327E6-33E9-AEAB-2C38-E410866EAA74}"/>
              </a:ext>
            </a:extLst>
          </p:cNvPr>
          <p:cNvGrpSpPr/>
          <p:nvPr/>
        </p:nvGrpSpPr>
        <p:grpSpPr>
          <a:xfrm>
            <a:off x="2165682" y="2703416"/>
            <a:ext cx="1596189" cy="1451166"/>
            <a:chOff x="2165682" y="2703416"/>
            <a:chExt cx="1596189" cy="1451166"/>
          </a:xfrm>
        </p:grpSpPr>
        <p:pic>
          <p:nvPicPr>
            <p:cNvPr id="3074" name="Picture 2" descr="GitHub - Wikipedia">
              <a:extLst>
                <a:ext uri="{FF2B5EF4-FFF2-40B4-BE49-F238E27FC236}">
                  <a16:creationId xmlns:a16="http://schemas.microsoft.com/office/drawing/2014/main" id="{77CE65FD-DA2A-C3C2-FA19-07BE5BAC28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5682" y="2706783"/>
              <a:ext cx="1447799" cy="1447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01F96A0-34B1-CA32-50D5-6C0F0B7E43D6}"/>
                </a:ext>
              </a:extLst>
            </p:cNvPr>
            <p:cNvSpPr txBox="1"/>
            <p:nvPr/>
          </p:nvSpPr>
          <p:spPr>
            <a:xfrm>
              <a:off x="2165682" y="2703416"/>
              <a:ext cx="1596189" cy="400110"/>
            </a:xfrm>
            <a:prstGeom prst="rect">
              <a:avLst/>
            </a:prstGeom>
            <a:noFill/>
          </p:spPr>
          <p:txBody>
            <a:bodyPr wrap="square">
              <a:prstTxWarp prst="textArchUp">
                <a:avLst/>
              </a:prstTxWarp>
              <a:spAutoFit/>
            </a:bodyPr>
            <a:lstStyle/>
            <a:p>
              <a:r>
                <a:rPr lang="fr-FR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Versioning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8CC1117-889A-FF8A-A273-1AD5BFC902C6}"/>
              </a:ext>
            </a:extLst>
          </p:cNvPr>
          <p:cNvGrpSpPr/>
          <p:nvPr/>
        </p:nvGrpSpPr>
        <p:grpSpPr>
          <a:xfrm>
            <a:off x="4877176" y="3877810"/>
            <a:ext cx="2437646" cy="1013027"/>
            <a:chOff x="4877176" y="3877810"/>
            <a:chExt cx="2437646" cy="1013027"/>
          </a:xfrm>
        </p:grpSpPr>
        <p:pic>
          <p:nvPicPr>
            <p:cNvPr id="3090" name="Picture 18" descr="Miro - QBS Software">
              <a:extLst>
                <a:ext uri="{FF2B5EF4-FFF2-40B4-BE49-F238E27FC236}">
                  <a16:creationId xmlns:a16="http://schemas.microsoft.com/office/drawing/2014/main" id="{21986AC1-E6F7-E607-64CF-0ABCBF07CE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349" b="30812"/>
            <a:stretch/>
          </p:blipFill>
          <p:spPr bwMode="auto">
            <a:xfrm>
              <a:off x="4877176" y="3968466"/>
              <a:ext cx="2437646" cy="922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E92BF061-8F40-EBC7-C41A-4993F1BE8B27}"/>
                </a:ext>
              </a:extLst>
            </p:cNvPr>
            <p:cNvSpPr txBox="1"/>
            <p:nvPr/>
          </p:nvSpPr>
          <p:spPr>
            <a:xfrm>
              <a:off x="5297904" y="3877810"/>
              <a:ext cx="1596189" cy="400110"/>
            </a:xfrm>
            <a:prstGeom prst="rect">
              <a:avLst/>
            </a:prstGeom>
            <a:noFill/>
          </p:spPr>
          <p:txBody>
            <a:bodyPr wrap="square">
              <a:prstTxWarp prst="textArchUp">
                <a:avLst/>
              </a:prstTxWarp>
              <a:spAutoFit/>
            </a:bodyPr>
            <a:lstStyle/>
            <a:p>
              <a:r>
                <a:rPr lang="fr-FR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Vision globale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F653D61-343B-702C-9E58-8B5F6C97E9AF}"/>
              </a:ext>
            </a:extLst>
          </p:cNvPr>
          <p:cNvGrpSpPr/>
          <p:nvPr/>
        </p:nvGrpSpPr>
        <p:grpSpPr>
          <a:xfrm>
            <a:off x="8355931" y="2703416"/>
            <a:ext cx="1596189" cy="1451166"/>
            <a:chOff x="5297903" y="2701733"/>
            <a:chExt cx="1596189" cy="1451166"/>
          </a:xfrm>
        </p:grpSpPr>
        <p:pic>
          <p:nvPicPr>
            <p:cNvPr id="3078" name="Picture 6" descr="Notion logo - Icônes Médias sociaux et logos">
              <a:extLst>
                <a:ext uri="{FF2B5EF4-FFF2-40B4-BE49-F238E27FC236}">
                  <a16:creationId xmlns:a16="http://schemas.microsoft.com/office/drawing/2014/main" id="{BF4C6C6C-E574-5854-2BC0-1F174E87B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2099" y="2705100"/>
              <a:ext cx="1447799" cy="1447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DC597BB-47AE-BFEB-DCCB-46E96B63340A}"/>
                </a:ext>
              </a:extLst>
            </p:cNvPr>
            <p:cNvSpPr txBox="1"/>
            <p:nvPr/>
          </p:nvSpPr>
          <p:spPr>
            <a:xfrm>
              <a:off x="5297903" y="2701733"/>
              <a:ext cx="1596189" cy="400110"/>
            </a:xfrm>
            <a:prstGeom prst="rect">
              <a:avLst/>
            </a:prstGeom>
            <a:noFill/>
          </p:spPr>
          <p:txBody>
            <a:bodyPr wrap="square">
              <a:prstTxWarp prst="textArchUp">
                <a:avLst/>
              </a:prstTxWarp>
              <a:spAutoFit/>
            </a:bodyPr>
            <a:lstStyle/>
            <a:p>
              <a:r>
                <a:rPr lang="fr-FR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Gestion globale et tâches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412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s de Network Connection – Téléchargement gratuit sur Freepik">
            <a:extLst>
              <a:ext uri="{FF2B5EF4-FFF2-40B4-BE49-F238E27FC236}">
                <a16:creationId xmlns:a16="http://schemas.microsoft.com/office/drawing/2014/main" id="{53F4BB07-5251-4ADE-CCD3-239A0E8964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77"/>
          <a:stretch/>
        </p:blipFill>
        <p:spPr bwMode="auto">
          <a:xfrm>
            <a:off x="12969" y="6485"/>
            <a:ext cx="121790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D5EE1CC-F9E8-ED03-81C8-FDFCEBA3F034}"/>
              </a:ext>
            </a:extLst>
          </p:cNvPr>
          <p:cNvSpPr txBox="1"/>
          <p:nvPr/>
        </p:nvSpPr>
        <p:spPr>
          <a:xfrm>
            <a:off x="11558335" y="6368716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2195A6-9B78-5481-490D-6EEE3B01F31A}"/>
              </a:ext>
            </a:extLst>
          </p:cNvPr>
          <p:cNvSpPr txBox="1"/>
          <p:nvPr/>
        </p:nvSpPr>
        <p:spPr>
          <a:xfrm>
            <a:off x="2778569" y="183159"/>
            <a:ext cx="64876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Gestion du projet</a:t>
            </a:r>
          </a:p>
        </p:txBody>
      </p:sp>
      <p:pic>
        <p:nvPicPr>
          <p:cNvPr id="2" name="Picture 2" descr="Paris Ynov Campus | Ynov Campus | Le Hub">
            <a:extLst>
              <a:ext uri="{FF2B5EF4-FFF2-40B4-BE49-F238E27FC236}">
                <a16:creationId xmlns:a16="http://schemas.microsoft.com/office/drawing/2014/main" id="{E4E29507-8910-BB87-A9CA-9E6DDB851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385"/>
            <a:ext cx="1108913" cy="69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91776B6-8E7C-8F56-50C0-9D2378DB4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77" y="1444978"/>
            <a:ext cx="4988039" cy="2488686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3DB82D4-3FE2-F95F-4815-3737CB7107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6900" y="3390122"/>
            <a:ext cx="6103256" cy="3249978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9E972F2-D54C-EA80-AE5A-F9E74CA083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2406" y="1483353"/>
            <a:ext cx="5784581" cy="2411936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82134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s de Network Connection – Téléchargement gratuit sur Freepik">
            <a:extLst>
              <a:ext uri="{FF2B5EF4-FFF2-40B4-BE49-F238E27FC236}">
                <a16:creationId xmlns:a16="http://schemas.microsoft.com/office/drawing/2014/main" id="{53F4BB07-5251-4ADE-CCD3-239A0E8964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77"/>
          <a:stretch/>
        </p:blipFill>
        <p:spPr bwMode="auto">
          <a:xfrm>
            <a:off x="12969" y="6485"/>
            <a:ext cx="121790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D5EE1CC-F9E8-ED03-81C8-FDFCEBA3F034}"/>
              </a:ext>
            </a:extLst>
          </p:cNvPr>
          <p:cNvSpPr txBox="1"/>
          <p:nvPr/>
        </p:nvSpPr>
        <p:spPr>
          <a:xfrm>
            <a:off x="11558335" y="6368716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2195A6-9B78-5481-490D-6EEE3B01F31A}"/>
              </a:ext>
            </a:extLst>
          </p:cNvPr>
          <p:cNvSpPr txBox="1"/>
          <p:nvPr/>
        </p:nvSpPr>
        <p:spPr>
          <a:xfrm>
            <a:off x="3505855" y="217900"/>
            <a:ext cx="4958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Outils utilisés</a:t>
            </a:r>
          </a:p>
        </p:txBody>
      </p:sp>
      <p:pic>
        <p:nvPicPr>
          <p:cNvPr id="2" name="Picture 2" descr="Paris Ynov Campus | Ynov Campus | Le Hub">
            <a:extLst>
              <a:ext uri="{FF2B5EF4-FFF2-40B4-BE49-F238E27FC236}">
                <a16:creationId xmlns:a16="http://schemas.microsoft.com/office/drawing/2014/main" id="{E4E29507-8910-BB87-A9CA-9E6DDB851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385"/>
            <a:ext cx="1108913" cy="69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bmin makes server admin too easy - ElearningWorld.org">
            <a:extLst>
              <a:ext uri="{FF2B5EF4-FFF2-40B4-BE49-F238E27FC236}">
                <a16:creationId xmlns:a16="http://schemas.microsoft.com/office/drawing/2014/main" id="{28B7E6EF-0CBF-3760-1F51-A396216F7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469" y="3483788"/>
            <a:ext cx="666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987225B-9467-9B43-BD3B-A3C3A9A1D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44" y="3614150"/>
            <a:ext cx="4457700" cy="208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mware-logo-png-transparent | Prolival">
            <a:extLst>
              <a:ext uri="{FF2B5EF4-FFF2-40B4-BE49-F238E27FC236}">
                <a16:creationId xmlns:a16="http://schemas.microsoft.com/office/drawing/2014/main" id="{AD7DDFE3-467B-9290-B276-A25994969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1469212"/>
            <a:ext cx="6838950" cy="183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40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s de Network Connection – Téléchargement gratuit sur Freepik">
            <a:extLst>
              <a:ext uri="{FF2B5EF4-FFF2-40B4-BE49-F238E27FC236}">
                <a16:creationId xmlns:a16="http://schemas.microsoft.com/office/drawing/2014/main" id="{B3497191-ED79-0847-8CC6-52BC1BFF5D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77"/>
          <a:stretch/>
        </p:blipFill>
        <p:spPr bwMode="auto">
          <a:xfrm>
            <a:off x="12969" y="6485"/>
            <a:ext cx="121790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D5EE1CC-F9E8-ED03-81C8-FDFCEBA3F034}"/>
              </a:ext>
            </a:extLst>
          </p:cNvPr>
          <p:cNvSpPr txBox="1"/>
          <p:nvPr/>
        </p:nvSpPr>
        <p:spPr>
          <a:xfrm>
            <a:off x="11558335" y="6368716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2195A6-9B78-5481-490D-6EEE3B01F31A}"/>
              </a:ext>
            </a:extLst>
          </p:cNvPr>
          <p:cNvSpPr txBox="1"/>
          <p:nvPr/>
        </p:nvSpPr>
        <p:spPr>
          <a:xfrm>
            <a:off x="2086729" y="230866"/>
            <a:ext cx="80185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Problèmes et solution</a:t>
            </a:r>
          </a:p>
        </p:txBody>
      </p:sp>
      <p:pic>
        <p:nvPicPr>
          <p:cNvPr id="2" name="Picture 2" descr="Paris Ynov Campus | Ynov Campus | Le Hub">
            <a:extLst>
              <a:ext uri="{FF2B5EF4-FFF2-40B4-BE49-F238E27FC236}">
                <a16:creationId xmlns:a16="http://schemas.microsoft.com/office/drawing/2014/main" id="{E4E29507-8910-BB87-A9CA-9E6DDB851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385"/>
            <a:ext cx="1108913" cy="69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EF40C6B-B5F7-3E67-9424-0A245B7AC5BF}"/>
              </a:ext>
            </a:extLst>
          </p:cNvPr>
          <p:cNvSpPr txBox="1"/>
          <p:nvPr/>
        </p:nvSpPr>
        <p:spPr>
          <a:xfrm>
            <a:off x="994529" y="1959551"/>
            <a:ext cx="611112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Connection entre les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Configuration des outils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Accès et autorisations des fichiers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Bugs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0A5E436-668A-418F-ACBB-4EF34B5AC7B0}"/>
              </a:ext>
            </a:extLst>
          </p:cNvPr>
          <p:cNvSpPr txBox="1"/>
          <p:nvPr/>
        </p:nvSpPr>
        <p:spPr>
          <a:xfrm>
            <a:off x="5876424" y="4059468"/>
            <a:ext cx="549642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Tutoriels, entraide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Internet, tutoriel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Débogage et phase de test</a:t>
            </a:r>
          </a:p>
        </p:txBody>
      </p:sp>
    </p:spTree>
    <p:extLst>
      <p:ext uri="{BB962C8B-B14F-4D97-AF65-F5344CB8AC3E}">
        <p14:creationId xmlns:p14="http://schemas.microsoft.com/office/powerpoint/2010/main" val="3683704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s de Network Connection – Téléchargement gratuit sur Freepik">
            <a:extLst>
              <a:ext uri="{FF2B5EF4-FFF2-40B4-BE49-F238E27FC236}">
                <a16:creationId xmlns:a16="http://schemas.microsoft.com/office/drawing/2014/main" id="{C3666E75-922A-805F-F41C-5F086F7B7C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77"/>
          <a:stretch/>
        </p:blipFill>
        <p:spPr bwMode="auto">
          <a:xfrm>
            <a:off x="12969" y="6485"/>
            <a:ext cx="121790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D5EE1CC-F9E8-ED03-81C8-FDFCEBA3F034}"/>
              </a:ext>
            </a:extLst>
          </p:cNvPr>
          <p:cNvSpPr txBox="1"/>
          <p:nvPr/>
        </p:nvSpPr>
        <p:spPr>
          <a:xfrm>
            <a:off x="11558335" y="6368716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2195A6-9B78-5481-490D-6EEE3B01F31A}"/>
              </a:ext>
            </a:extLst>
          </p:cNvPr>
          <p:cNvSpPr txBox="1"/>
          <p:nvPr/>
        </p:nvSpPr>
        <p:spPr>
          <a:xfrm>
            <a:off x="1824638" y="177211"/>
            <a:ext cx="85427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Ajout et fonctionnalités</a:t>
            </a:r>
          </a:p>
        </p:txBody>
      </p:sp>
      <p:pic>
        <p:nvPicPr>
          <p:cNvPr id="2" name="Picture 2" descr="Paris Ynov Campus | Ynov Campus | Le Hub">
            <a:extLst>
              <a:ext uri="{FF2B5EF4-FFF2-40B4-BE49-F238E27FC236}">
                <a16:creationId xmlns:a16="http://schemas.microsoft.com/office/drawing/2014/main" id="{E4E29507-8910-BB87-A9CA-9E6DDB851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385"/>
            <a:ext cx="1108913" cy="69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7814FAE2-A336-E631-4799-14ECEE5587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51" y="1503656"/>
            <a:ext cx="6002972" cy="3781969"/>
          </a:xfrm>
          <a:prstGeom prst="rect">
            <a:avLst/>
          </a:prstGeom>
        </p:spPr>
      </p:pic>
      <p:pic>
        <p:nvPicPr>
          <p:cNvPr id="8" name="Image 7" descr="Une image contenant texte, logiciel, Icône d’ordinateur, Page web&#10;&#10;Description générée automatiquement">
            <a:extLst>
              <a:ext uri="{FF2B5EF4-FFF2-40B4-BE49-F238E27FC236}">
                <a16:creationId xmlns:a16="http://schemas.microsoft.com/office/drawing/2014/main" id="{B1F63FA8-7BCD-A664-667D-8EE0563A38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411" y="2405652"/>
            <a:ext cx="6002972" cy="375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868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119</Words>
  <Application>Microsoft Office PowerPoint</Application>
  <PresentationFormat>Grand écran</PresentationFormat>
  <Paragraphs>45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Fort Chloe</dc:creator>
  <cp:lastModifiedBy>Lucas Gerard</cp:lastModifiedBy>
  <cp:revision>53</cp:revision>
  <dcterms:created xsi:type="dcterms:W3CDTF">2024-04-24T20:06:15Z</dcterms:created>
  <dcterms:modified xsi:type="dcterms:W3CDTF">2024-06-16T19:38:42Z</dcterms:modified>
</cp:coreProperties>
</file>