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F47ED-7E23-C51E-D3E5-3CEBF2F12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62A2DA-9E7A-529E-6FB0-B962907FD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D8FBD2-CC82-159A-1BC4-353B1E23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3B-E5D2-4C7D-A235-197C55D16AB0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B655E9-BE2E-4635-77A2-02B2F7A4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97DEEE-669E-41DF-8D8E-B7CC091B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31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CDC9B-B163-8763-6CB9-244741F5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ED2C97-AF06-2481-EADE-A0FF03DEA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6ECF4-D1B4-D5FF-49C8-6C45DA66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3B-E5D2-4C7D-A235-197C55D16AB0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451C98-41D2-946A-D622-5D90D7FE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CCAE5F-7246-613A-2018-726F294E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71F181-DE9A-E990-71B6-4D0DB14B6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0806A1-21C9-4113-49A1-6E1B138D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31858C-3336-8A03-B6CC-D371A9D5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3B-E5D2-4C7D-A235-197C55D16AB0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B7830E-F1CC-6290-A511-ECF45AF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31A774-646A-6172-BA7D-780C1F4B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41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B83F3-5036-01A2-6BEB-9B45A26C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25925-DB56-5B44-8AF5-021587CB0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68FC2E-9672-AD78-EB22-6E14FCDE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3B-E5D2-4C7D-A235-197C55D16AB0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9DB8B9-2CAE-12AA-AC69-651BE93B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7B6852-57C9-3866-AFEF-82DE4EBF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26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C0298-EEF1-CE6F-483D-39322105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0A03EE-DF0E-720D-A8BB-CE672FEBC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83B498-006C-A027-8347-79E51F37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3B-E5D2-4C7D-A235-197C55D16AB0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1C45F7-6207-B8BE-CAC9-0DD63A4C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11879B-27AA-2E0B-E039-C7FEA263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02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4DE49-835F-BFE0-DBEB-444A2AAF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C3BA1-CDF0-D74E-0D58-99340D2B4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68BF25-8D84-D02B-47B0-6CF35BB38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771C32-47B8-F251-A830-AA62AE6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3B-E5D2-4C7D-A235-197C55D16AB0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B977D7-89E9-F090-DF67-F2C99BAF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8147DF-2130-B071-1089-E3527636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7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06E05-C9E3-2512-DEE5-230601D1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88F1E9-690D-CD50-4D51-FC6F509F3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C85C09-0957-9CDA-9033-2C9F44E8A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3F3060-2214-45DD-4B7F-72C419140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4E88CB-DC50-37BF-4758-D55060B95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557B35-6B4B-040D-C58B-DB317183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3B-E5D2-4C7D-A235-197C55D16AB0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B1D155-36EE-75C8-2568-231A95C6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66BD5C-842C-CE14-7266-31B788D9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21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52667-2AA4-4964-9157-D3EAE9B8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D9CD8C-BF2B-5081-A527-E985756B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3B-E5D2-4C7D-A235-197C55D16AB0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9D956A-00BC-AA7C-3FBA-806FA029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0BB9C9-FEBD-CD9E-B87C-19F851B5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32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4DB92D-B697-4416-9C37-3F3185FC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3B-E5D2-4C7D-A235-197C55D16AB0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9D436A-DA32-53C9-EB3C-1853B46E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1552FD-BC94-5EBE-0CAD-DB855043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49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52D0B-F7B3-C9C9-84FF-B904228E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89771-813C-EFF4-642C-87A49F6B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3BDE51-BD08-9BA9-9E53-6EE3BB266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D1690D-9AEA-2346-35C0-F173254A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3B-E5D2-4C7D-A235-197C55D16AB0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B22153-0968-CACB-23C7-5F3159B4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CD65B8-3D4C-DD74-BBA1-17B83E43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53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79165-8CC7-EB9F-EEC9-9D9348BDB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1BC89A-1B83-09E5-2DAF-E3D195D9C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73F4A8-22EC-80A1-2C8E-45779CDCD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9E14D8-8016-A927-E942-1CAFB8EE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3B-E5D2-4C7D-A235-197C55D16AB0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ACD227-C8E6-5A3F-2122-6BDF647A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A80621-ED42-BC17-6D32-1FDE4A43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35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ECB851-391A-A187-1AC2-AED05EEE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E7D211-3CE7-1725-CF38-3BCCB4100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8C2D3-2667-58D0-EB74-5B2425097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EB3B-E5D2-4C7D-A235-197C55D16AB0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EBF70B-E513-B9D2-94CC-94238B5F6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88A264-5377-A892-45C4-76CBA6FD0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90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DF745E1-64DD-27E3-EFF6-06681CF87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5EE1CC-F9E8-ED03-81C8-FDFCEBA3F034}"/>
              </a:ext>
            </a:extLst>
          </p:cNvPr>
          <p:cNvSpPr txBox="1"/>
          <p:nvPr/>
        </p:nvSpPr>
        <p:spPr>
          <a:xfrm>
            <a:off x="11558335" y="636871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2195A6-9B78-5481-490D-6EEE3B01F31A}"/>
              </a:ext>
            </a:extLst>
          </p:cNvPr>
          <p:cNvSpPr txBox="1"/>
          <p:nvPr/>
        </p:nvSpPr>
        <p:spPr>
          <a:xfrm>
            <a:off x="1160194" y="1859340"/>
            <a:ext cx="98716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Chroma Survival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2583B00-1CC1-59BE-342E-99C26E75D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197" y="1748589"/>
            <a:ext cx="895581" cy="895581"/>
          </a:xfrm>
          <a:prstGeom prst="rect">
            <a:avLst/>
          </a:prstGeom>
        </p:spPr>
      </p:pic>
      <p:pic>
        <p:nvPicPr>
          <p:cNvPr id="2050" name="Picture 2" descr="Paris Ynov Campus | Ynov Campus | Le Hub">
            <a:extLst>
              <a:ext uri="{FF2B5EF4-FFF2-40B4-BE49-F238E27FC236}">
                <a16:creationId xmlns:a16="http://schemas.microsoft.com/office/drawing/2014/main" id="{119ADBF5-572A-983E-126B-98FFFCADA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385"/>
            <a:ext cx="1108913" cy="69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63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DF745E1-64DD-27E3-EFF6-06681CF87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5EE1CC-F9E8-ED03-81C8-FDFCEBA3F034}"/>
              </a:ext>
            </a:extLst>
          </p:cNvPr>
          <p:cNvSpPr txBox="1"/>
          <p:nvPr/>
        </p:nvSpPr>
        <p:spPr>
          <a:xfrm>
            <a:off x="11558335" y="636871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2195A6-9B78-5481-490D-6EEE3B01F31A}"/>
              </a:ext>
            </a:extLst>
          </p:cNvPr>
          <p:cNvSpPr txBox="1"/>
          <p:nvPr/>
        </p:nvSpPr>
        <p:spPr>
          <a:xfrm>
            <a:off x="3323446" y="433885"/>
            <a:ext cx="55451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Démonstration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2583B00-1CC1-59BE-342E-99C26E75D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4" y="6229278"/>
            <a:ext cx="360946" cy="360946"/>
          </a:xfrm>
          <a:prstGeom prst="rect">
            <a:avLst/>
          </a:prstGeom>
        </p:spPr>
      </p:pic>
      <p:pic>
        <p:nvPicPr>
          <p:cNvPr id="2" name="Picture 2" descr="Paris Ynov Campus | Ynov Campus | Le Hub">
            <a:extLst>
              <a:ext uri="{FF2B5EF4-FFF2-40B4-BE49-F238E27FC236}">
                <a16:creationId xmlns:a16="http://schemas.microsoft.com/office/drawing/2014/main" id="{E4E29507-8910-BB87-A9CA-9E6DDB85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385"/>
            <a:ext cx="1108913" cy="69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1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DF745E1-64DD-27E3-EFF6-06681CF87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5EE1CC-F9E8-ED03-81C8-FDFCEBA3F034}"/>
              </a:ext>
            </a:extLst>
          </p:cNvPr>
          <p:cNvSpPr txBox="1"/>
          <p:nvPr/>
        </p:nvSpPr>
        <p:spPr>
          <a:xfrm>
            <a:off x="11558335" y="636871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2195A6-9B78-5481-490D-6EEE3B01F31A}"/>
              </a:ext>
            </a:extLst>
          </p:cNvPr>
          <p:cNvSpPr txBox="1"/>
          <p:nvPr/>
        </p:nvSpPr>
        <p:spPr>
          <a:xfrm>
            <a:off x="3252112" y="441906"/>
            <a:ext cx="5687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Remerciements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2583B00-1CC1-59BE-342E-99C26E75D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4" y="6229278"/>
            <a:ext cx="360946" cy="360946"/>
          </a:xfrm>
          <a:prstGeom prst="rect">
            <a:avLst/>
          </a:prstGeom>
        </p:spPr>
      </p:pic>
      <p:pic>
        <p:nvPicPr>
          <p:cNvPr id="2" name="Picture 2" descr="Paris Ynov Campus | Ynov Campus | Le Hub">
            <a:extLst>
              <a:ext uri="{FF2B5EF4-FFF2-40B4-BE49-F238E27FC236}">
                <a16:creationId xmlns:a16="http://schemas.microsoft.com/office/drawing/2014/main" id="{E4E29507-8910-BB87-A9CA-9E6DDB85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385"/>
            <a:ext cx="1108913" cy="69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03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DF745E1-64DD-27E3-EFF6-06681CF87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5EE1CC-F9E8-ED03-81C8-FDFCEBA3F034}"/>
              </a:ext>
            </a:extLst>
          </p:cNvPr>
          <p:cNvSpPr txBox="1"/>
          <p:nvPr/>
        </p:nvSpPr>
        <p:spPr>
          <a:xfrm>
            <a:off x="11558335" y="636871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2195A6-9B78-5481-490D-6EEE3B01F31A}"/>
              </a:ext>
            </a:extLst>
          </p:cNvPr>
          <p:cNvSpPr txBox="1"/>
          <p:nvPr/>
        </p:nvSpPr>
        <p:spPr>
          <a:xfrm>
            <a:off x="2703885" y="162887"/>
            <a:ext cx="6784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SOMMAIRE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2583B00-1CC1-59BE-342E-99C26E75D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063" y="823393"/>
            <a:ext cx="360946" cy="360946"/>
          </a:xfrm>
          <a:prstGeom prst="rect">
            <a:avLst/>
          </a:prstGeom>
        </p:spPr>
      </p:pic>
      <p:pic>
        <p:nvPicPr>
          <p:cNvPr id="2" name="Picture 2" descr="Paris Ynov Campus | Ynov Campus | Le Hub">
            <a:extLst>
              <a:ext uri="{FF2B5EF4-FFF2-40B4-BE49-F238E27FC236}">
                <a16:creationId xmlns:a16="http://schemas.microsoft.com/office/drawing/2014/main" id="{E4E29507-8910-BB87-A9CA-9E6DDB85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385"/>
            <a:ext cx="1108913" cy="69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87863BB-5176-A835-FF4B-318FF7AE7147}"/>
              </a:ext>
            </a:extLst>
          </p:cNvPr>
          <p:cNvSpPr txBox="1"/>
          <p:nvPr/>
        </p:nvSpPr>
        <p:spPr>
          <a:xfrm>
            <a:off x="2703885" y="2094092"/>
            <a:ext cx="59891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Présentation du projet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Gestion du projet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Outils utilisé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Problèmes &amp; Solution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Ajouts et fonctionnalités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13437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DF745E1-64DD-27E3-EFF6-06681CF87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5EE1CC-F9E8-ED03-81C8-FDFCEBA3F034}"/>
              </a:ext>
            </a:extLst>
          </p:cNvPr>
          <p:cNvSpPr txBox="1"/>
          <p:nvPr/>
        </p:nvSpPr>
        <p:spPr>
          <a:xfrm>
            <a:off x="11558335" y="636871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2195A6-9B78-5481-490D-6EEE3B01F31A}"/>
              </a:ext>
            </a:extLst>
          </p:cNvPr>
          <p:cNvSpPr txBox="1"/>
          <p:nvPr/>
        </p:nvSpPr>
        <p:spPr>
          <a:xfrm>
            <a:off x="1950474" y="315561"/>
            <a:ext cx="82910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Présentation du projet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2583B00-1CC1-59BE-342E-99C26E75D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663" y="315561"/>
            <a:ext cx="360946" cy="360946"/>
          </a:xfrm>
          <a:prstGeom prst="rect">
            <a:avLst/>
          </a:prstGeom>
        </p:spPr>
      </p:pic>
      <p:pic>
        <p:nvPicPr>
          <p:cNvPr id="2" name="Picture 2" descr="Paris Ynov Campus | Ynov Campus | Le Hub">
            <a:extLst>
              <a:ext uri="{FF2B5EF4-FFF2-40B4-BE49-F238E27FC236}">
                <a16:creationId xmlns:a16="http://schemas.microsoft.com/office/drawing/2014/main" id="{E4E29507-8910-BB87-A9CA-9E6DDB85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385"/>
            <a:ext cx="1108913" cy="69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F34FE59-343E-5D3D-A90D-54F11A743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6" y="1722372"/>
            <a:ext cx="4844066" cy="310043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08FC133-967A-DE89-5544-9B25063702F0}"/>
              </a:ext>
            </a:extLst>
          </p:cNvPr>
          <p:cNvSpPr txBox="1"/>
          <p:nvPr/>
        </p:nvSpPr>
        <p:spPr>
          <a:xfrm>
            <a:off x="6228349" y="1537706"/>
            <a:ext cx="4728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Visuel du jeux: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2C0FE20-3E0F-D989-0F38-10BE5342E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8389" y="2015382"/>
            <a:ext cx="3962400" cy="2216468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perspectiveRight"/>
            <a:lightRig rig="threePt" dir="t"/>
          </a:scene3d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B31D51F-2688-5882-0F58-735AEE5F6B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1909" y="3813157"/>
            <a:ext cx="4185635" cy="2346228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4016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DF745E1-64DD-27E3-EFF6-06681CF87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5EE1CC-F9E8-ED03-81C8-FDFCEBA3F034}"/>
              </a:ext>
            </a:extLst>
          </p:cNvPr>
          <p:cNvSpPr txBox="1"/>
          <p:nvPr/>
        </p:nvSpPr>
        <p:spPr>
          <a:xfrm>
            <a:off x="11558335" y="636871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2195A6-9B78-5481-490D-6EEE3B01F31A}"/>
              </a:ext>
            </a:extLst>
          </p:cNvPr>
          <p:cNvSpPr txBox="1"/>
          <p:nvPr/>
        </p:nvSpPr>
        <p:spPr>
          <a:xfrm>
            <a:off x="1950474" y="315561"/>
            <a:ext cx="82910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Présentation du projet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2583B00-1CC1-59BE-342E-99C26E75D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859" y="428954"/>
            <a:ext cx="360946" cy="360946"/>
          </a:xfrm>
          <a:prstGeom prst="rect">
            <a:avLst/>
          </a:prstGeom>
        </p:spPr>
      </p:pic>
      <p:pic>
        <p:nvPicPr>
          <p:cNvPr id="2" name="Picture 2" descr="Paris Ynov Campus | Ynov Campus | Le Hub">
            <a:extLst>
              <a:ext uri="{FF2B5EF4-FFF2-40B4-BE49-F238E27FC236}">
                <a16:creationId xmlns:a16="http://schemas.microsoft.com/office/drawing/2014/main" id="{E4E29507-8910-BB87-A9CA-9E6DDB85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385"/>
            <a:ext cx="1108913" cy="69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08FC133-967A-DE89-5544-9B25063702F0}"/>
              </a:ext>
            </a:extLst>
          </p:cNvPr>
          <p:cNvSpPr txBox="1"/>
          <p:nvPr/>
        </p:nvSpPr>
        <p:spPr>
          <a:xfrm>
            <a:off x="1950474" y="2334695"/>
            <a:ext cx="472841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Point clé: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Mécanique « Chroma Switch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2D Platformer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Monde monochrome</a:t>
            </a:r>
          </a:p>
        </p:txBody>
      </p:sp>
    </p:spTree>
    <p:extLst>
      <p:ext uri="{BB962C8B-B14F-4D97-AF65-F5344CB8AC3E}">
        <p14:creationId xmlns:p14="http://schemas.microsoft.com/office/powerpoint/2010/main" val="198421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DF745E1-64DD-27E3-EFF6-06681CF87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5EE1CC-F9E8-ED03-81C8-FDFCEBA3F034}"/>
              </a:ext>
            </a:extLst>
          </p:cNvPr>
          <p:cNvSpPr txBox="1"/>
          <p:nvPr/>
        </p:nvSpPr>
        <p:spPr>
          <a:xfrm>
            <a:off x="11558335" y="636871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2195A6-9B78-5481-490D-6EEE3B01F31A}"/>
              </a:ext>
            </a:extLst>
          </p:cNvPr>
          <p:cNvSpPr txBox="1"/>
          <p:nvPr/>
        </p:nvSpPr>
        <p:spPr>
          <a:xfrm>
            <a:off x="2852163" y="282068"/>
            <a:ext cx="6487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Gestion du projet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2583B00-1CC1-59BE-342E-99C26E75D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038" y="364786"/>
            <a:ext cx="360946" cy="360946"/>
          </a:xfrm>
          <a:prstGeom prst="rect">
            <a:avLst/>
          </a:prstGeom>
        </p:spPr>
      </p:pic>
      <p:pic>
        <p:nvPicPr>
          <p:cNvPr id="2" name="Picture 2" descr="Paris Ynov Campus | Ynov Campus | Le Hub">
            <a:extLst>
              <a:ext uri="{FF2B5EF4-FFF2-40B4-BE49-F238E27FC236}">
                <a16:creationId xmlns:a16="http://schemas.microsoft.com/office/drawing/2014/main" id="{E4E29507-8910-BB87-A9CA-9E6DDB85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385"/>
            <a:ext cx="1108913" cy="69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52A327E6-33E9-AEAB-2C38-E410866EAA74}"/>
              </a:ext>
            </a:extLst>
          </p:cNvPr>
          <p:cNvGrpSpPr/>
          <p:nvPr/>
        </p:nvGrpSpPr>
        <p:grpSpPr>
          <a:xfrm>
            <a:off x="2165682" y="2703416"/>
            <a:ext cx="1596189" cy="1451166"/>
            <a:chOff x="2165682" y="2703416"/>
            <a:chExt cx="1596189" cy="1451166"/>
          </a:xfrm>
        </p:grpSpPr>
        <p:pic>
          <p:nvPicPr>
            <p:cNvPr id="3074" name="Picture 2" descr="GitHub - Wikipedia">
              <a:extLst>
                <a:ext uri="{FF2B5EF4-FFF2-40B4-BE49-F238E27FC236}">
                  <a16:creationId xmlns:a16="http://schemas.microsoft.com/office/drawing/2014/main" id="{77CE65FD-DA2A-C3C2-FA19-07BE5BAC2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5682" y="2706783"/>
              <a:ext cx="1447799" cy="1447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01F96A0-34B1-CA32-50D5-6C0F0B7E43D6}"/>
                </a:ext>
              </a:extLst>
            </p:cNvPr>
            <p:cNvSpPr txBox="1"/>
            <p:nvPr/>
          </p:nvSpPr>
          <p:spPr>
            <a:xfrm>
              <a:off x="2165682" y="2703416"/>
              <a:ext cx="1596189" cy="400110"/>
            </a:xfrm>
            <a:prstGeom prst="rect">
              <a:avLst/>
            </a:prstGeom>
            <a:noFill/>
          </p:spPr>
          <p:txBody>
            <a:bodyPr wrap="square">
              <a:prstTxWarp prst="textArchUp">
                <a:avLst/>
              </a:prstTxWarp>
              <a:spAutoFit/>
            </a:bodyPr>
            <a:lstStyle/>
            <a:p>
              <a:r>
                <a:rPr lang="fr-FR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Versioning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8CC1117-889A-FF8A-A273-1AD5BFC902C6}"/>
              </a:ext>
            </a:extLst>
          </p:cNvPr>
          <p:cNvGrpSpPr/>
          <p:nvPr/>
        </p:nvGrpSpPr>
        <p:grpSpPr>
          <a:xfrm>
            <a:off x="4877176" y="3877810"/>
            <a:ext cx="2437646" cy="1013027"/>
            <a:chOff x="4877176" y="3877810"/>
            <a:chExt cx="2437646" cy="1013027"/>
          </a:xfrm>
        </p:grpSpPr>
        <p:pic>
          <p:nvPicPr>
            <p:cNvPr id="3090" name="Picture 18" descr="Miro - QBS Software">
              <a:extLst>
                <a:ext uri="{FF2B5EF4-FFF2-40B4-BE49-F238E27FC236}">
                  <a16:creationId xmlns:a16="http://schemas.microsoft.com/office/drawing/2014/main" id="{21986AC1-E6F7-E607-64CF-0ABCBF07CE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349" b="30812"/>
            <a:stretch/>
          </p:blipFill>
          <p:spPr bwMode="auto">
            <a:xfrm>
              <a:off x="4877176" y="3968466"/>
              <a:ext cx="2437646" cy="922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E92BF061-8F40-EBC7-C41A-4993F1BE8B27}"/>
                </a:ext>
              </a:extLst>
            </p:cNvPr>
            <p:cNvSpPr txBox="1"/>
            <p:nvPr/>
          </p:nvSpPr>
          <p:spPr>
            <a:xfrm>
              <a:off x="5297904" y="3877810"/>
              <a:ext cx="1596189" cy="400110"/>
            </a:xfrm>
            <a:prstGeom prst="rect">
              <a:avLst/>
            </a:prstGeom>
            <a:noFill/>
          </p:spPr>
          <p:txBody>
            <a:bodyPr wrap="square">
              <a:prstTxWarp prst="textArchUp">
                <a:avLst/>
              </a:prstTxWarp>
              <a:spAutoFit/>
            </a:bodyPr>
            <a:lstStyle/>
            <a:p>
              <a:r>
                <a:rPr lang="fr-FR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Vision globale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F653D61-343B-702C-9E58-8B5F6C97E9AF}"/>
              </a:ext>
            </a:extLst>
          </p:cNvPr>
          <p:cNvGrpSpPr/>
          <p:nvPr/>
        </p:nvGrpSpPr>
        <p:grpSpPr>
          <a:xfrm>
            <a:off x="8355931" y="2703416"/>
            <a:ext cx="1596189" cy="1451166"/>
            <a:chOff x="5297903" y="2701733"/>
            <a:chExt cx="1596189" cy="1451166"/>
          </a:xfrm>
        </p:grpSpPr>
        <p:pic>
          <p:nvPicPr>
            <p:cNvPr id="3078" name="Picture 6" descr="Notion logo - Icônes Médias sociaux et logos">
              <a:extLst>
                <a:ext uri="{FF2B5EF4-FFF2-40B4-BE49-F238E27FC236}">
                  <a16:creationId xmlns:a16="http://schemas.microsoft.com/office/drawing/2014/main" id="{BF4C6C6C-E574-5854-2BC0-1F174E87B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099" y="2705100"/>
              <a:ext cx="1447799" cy="1447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DC597BB-47AE-BFEB-DCCB-46E96B63340A}"/>
                </a:ext>
              </a:extLst>
            </p:cNvPr>
            <p:cNvSpPr txBox="1"/>
            <p:nvPr/>
          </p:nvSpPr>
          <p:spPr>
            <a:xfrm>
              <a:off x="5297903" y="2701733"/>
              <a:ext cx="1596189" cy="400110"/>
            </a:xfrm>
            <a:prstGeom prst="rect">
              <a:avLst/>
            </a:prstGeom>
            <a:noFill/>
          </p:spPr>
          <p:txBody>
            <a:bodyPr wrap="square">
              <a:prstTxWarp prst="textArchUp">
                <a:avLst/>
              </a:prstTxWarp>
              <a:spAutoFit/>
            </a:bodyPr>
            <a:lstStyle/>
            <a:p>
              <a:r>
                <a:rPr lang="fr-FR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Gestion globale et tâches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12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DF745E1-64DD-27E3-EFF6-06681CF87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5EE1CC-F9E8-ED03-81C8-FDFCEBA3F034}"/>
              </a:ext>
            </a:extLst>
          </p:cNvPr>
          <p:cNvSpPr txBox="1"/>
          <p:nvPr/>
        </p:nvSpPr>
        <p:spPr>
          <a:xfrm>
            <a:off x="11558335" y="636871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2195A6-9B78-5481-490D-6EEE3B01F31A}"/>
              </a:ext>
            </a:extLst>
          </p:cNvPr>
          <p:cNvSpPr txBox="1"/>
          <p:nvPr/>
        </p:nvSpPr>
        <p:spPr>
          <a:xfrm>
            <a:off x="3505855" y="217900"/>
            <a:ext cx="4958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Outils utilisés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2583B00-1CC1-59BE-342E-99C26E75D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33" y="552524"/>
            <a:ext cx="360946" cy="360946"/>
          </a:xfrm>
          <a:prstGeom prst="rect">
            <a:avLst/>
          </a:prstGeom>
        </p:spPr>
      </p:pic>
      <p:pic>
        <p:nvPicPr>
          <p:cNvPr id="2" name="Picture 2" descr="Paris Ynov Campus | Ynov Campus | Le Hub">
            <a:extLst>
              <a:ext uri="{FF2B5EF4-FFF2-40B4-BE49-F238E27FC236}">
                <a16:creationId xmlns:a16="http://schemas.microsoft.com/office/drawing/2014/main" id="{E4E29507-8910-BB87-A9CA-9E6DDB85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385"/>
            <a:ext cx="1108913" cy="69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C99AE0-6CF1-A44B-2282-3A6559154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170" y="1370085"/>
            <a:ext cx="4509515" cy="25386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9940751-DDBE-F175-2467-570949678D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215" r="10262" b="12926"/>
          <a:stretch/>
        </p:blipFill>
        <p:spPr>
          <a:xfrm>
            <a:off x="5985060" y="1370085"/>
            <a:ext cx="5821927" cy="21324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3DAE379-AEFF-4FDA-CECC-E0137E2F4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1279" y="3429000"/>
            <a:ext cx="5911516" cy="31084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0340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DF745E1-64DD-27E3-EFF6-06681CF87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5EE1CC-F9E8-ED03-81C8-FDFCEBA3F034}"/>
              </a:ext>
            </a:extLst>
          </p:cNvPr>
          <p:cNvSpPr txBox="1"/>
          <p:nvPr/>
        </p:nvSpPr>
        <p:spPr>
          <a:xfrm>
            <a:off x="11558335" y="636871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2195A6-9B78-5481-490D-6EEE3B01F31A}"/>
              </a:ext>
            </a:extLst>
          </p:cNvPr>
          <p:cNvSpPr txBox="1"/>
          <p:nvPr/>
        </p:nvSpPr>
        <p:spPr>
          <a:xfrm>
            <a:off x="2086729" y="230866"/>
            <a:ext cx="80185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Problèmes et solution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2583B00-1CC1-59BE-342E-99C26E75D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606" y="324097"/>
            <a:ext cx="360946" cy="360946"/>
          </a:xfrm>
          <a:prstGeom prst="rect">
            <a:avLst/>
          </a:prstGeom>
        </p:spPr>
      </p:pic>
      <p:pic>
        <p:nvPicPr>
          <p:cNvPr id="2" name="Picture 2" descr="Paris Ynov Campus | Ynov Campus | Le Hub">
            <a:extLst>
              <a:ext uri="{FF2B5EF4-FFF2-40B4-BE49-F238E27FC236}">
                <a16:creationId xmlns:a16="http://schemas.microsoft.com/office/drawing/2014/main" id="{E4E29507-8910-BB87-A9CA-9E6DDB85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385"/>
            <a:ext cx="1108913" cy="69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EF40C6B-B5F7-3E67-9424-0A245B7AC5BF}"/>
              </a:ext>
            </a:extLst>
          </p:cNvPr>
          <p:cNvSpPr txBox="1"/>
          <p:nvPr/>
        </p:nvSpPr>
        <p:spPr>
          <a:xfrm>
            <a:off x="2086729" y="1974772"/>
            <a:ext cx="348790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Respect du thème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Mécanique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Plateforme Itchio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Bugs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A5E436-668A-418F-ACBB-4EF34B5AC7B0}"/>
              </a:ext>
            </a:extLst>
          </p:cNvPr>
          <p:cNvSpPr txBox="1"/>
          <p:nvPr/>
        </p:nvSpPr>
        <p:spPr>
          <a:xfrm>
            <a:off x="6352675" y="3603046"/>
            <a:ext cx="49088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Ajouts de fonctionnalités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Tutoriels, entraide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Merge des fichiers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Débogage </a:t>
            </a:r>
          </a:p>
        </p:txBody>
      </p:sp>
    </p:spTree>
    <p:extLst>
      <p:ext uri="{BB962C8B-B14F-4D97-AF65-F5344CB8AC3E}">
        <p14:creationId xmlns:p14="http://schemas.microsoft.com/office/powerpoint/2010/main" val="368370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DF745E1-64DD-27E3-EFF6-06681CF87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5EE1CC-F9E8-ED03-81C8-FDFCEBA3F034}"/>
              </a:ext>
            </a:extLst>
          </p:cNvPr>
          <p:cNvSpPr txBox="1"/>
          <p:nvPr/>
        </p:nvSpPr>
        <p:spPr>
          <a:xfrm>
            <a:off x="11558335" y="636871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2195A6-9B78-5481-490D-6EEE3B01F31A}"/>
              </a:ext>
            </a:extLst>
          </p:cNvPr>
          <p:cNvSpPr txBox="1"/>
          <p:nvPr/>
        </p:nvSpPr>
        <p:spPr>
          <a:xfrm>
            <a:off x="1824638" y="177211"/>
            <a:ext cx="8542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Ajout et fonctionnalités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2583B00-1CC1-59BE-342E-99C26E75D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85" y="177211"/>
            <a:ext cx="360946" cy="360946"/>
          </a:xfrm>
          <a:prstGeom prst="rect">
            <a:avLst/>
          </a:prstGeom>
        </p:spPr>
      </p:pic>
      <p:pic>
        <p:nvPicPr>
          <p:cNvPr id="2" name="Picture 2" descr="Paris Ynov Campus | Ynov Campus | Le Hub">
            <a:extLst>
              <a:ext uri="{FF2B5EF4-FFF2-40B4-BE49-F238E27FC236}">
                <a16:creationId xmlns:a16="http://schemas.microsoft.com/office/drawing/2014/main" id="{E4E29507-8910-BB87-A9CA-9E6DDB85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385"/>
            <a:ext cx="1108913" cy="69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F5C0584-B64F-B096-243B-BFDFAE20B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99" y="1374198"/>
            <a:ext cx="4962269" cy="2755952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perspectiveRight"/>
            <a:lightRig rig="threePt" dir="t"/>
          </a:scene3d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16F7611-4B21-46E6-9444-8AF5AACD3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247" y="2641725"/>
            <a:ext cx="3598822" cy="2007685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perspectiveLeft"/>
            <a:lightRig rig="threePt" dir="t"/>
          </a:scene3d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909C1C9-0A49-0C5E-0F18-AAADF0F440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44" y="3579824"/>
            <a:ext cx="2245892" cy="224589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75BDD18-3A63-CEE7-D2A7-5E6C5B3338F1}"/>
              </a:ext>
            </a:extLst>
          </p:cNvPr>
          <p:cNvSpPr txBox="1"/>
          <p:nvPr/>
        </p:nvSpPr>
        <p:spPr>
          <a:xfrm>
            <a:off x="9008641" y="5825716"/>
            <a:ext cx="271744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Compatible manette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E456DCA-8124-8DF0-C4C7-007B47D15FD8}"/>
              </a:ext>
            </a:extLst>
          </p:cNvPr>
          <p:cNvSpPr txBox="1"/>
          <p:nvPr/>
        </p:nvSpPr>
        <p:spPr>
          <a:xfrm>
            <a:off x="651400" y="4418577"/>
            <a:ext cx="3102451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Compatible mobile</a:t>
            </a:r>
          </a:p>
        </p:txBody>
      </p: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17C50C94-53FB-E364-DBF1-13BBF3679F6A}"/>
              </a:ext>
            </a:extLst>
          </p:cNvPr>
          <p:cNvCxnSpPr/>
          <p:nvPr/>
        </p:nvCxnSpPr>
        <p:spPr>
          <a:xfrm rot="5400000" flipH="1" flipV="1">
            <a:off x="10152353" y="1231917"/>
            <a:ext cx="2903621" cy="2786147"/>
          </a:xfrm>
          <a:prstGeom prst="curvedConnector3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38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DF745E1-64DD-27E3-EFF6-06681CF87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5EE1CC-F9E8-ED03-81C8-FDFCEBA3F034}"/>
              </a:ext>
            </a:extLst>
          </p:cNvPr>
          <p:cNvSpPr txBox="1"/>
          <p:nvPr/>
        </p:nvSpPr>
        <p:spPr>
          <a:xfrm>
            <a:off x="11558335" y="636871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2195A6-9B78-5481-490D-6EEE3B01F31A}"/>
              </a:ext>
            </a:extLst>
          </p:cNvPr>
          <p:cNvSpPr txBox="1"/>
          <p:nvPr/>
        </p:nvSpPr>
        <p:spPr>
          <a:xfrm>
            <a:off x="4599436" y="289506"/>
            <a:ext cx="29931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TESTEZ !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2583B00-1CC1-59BE-342E-99C26E75D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491" y="361696"/>
            <a:ext cx="360946" cy="360946"/>
          </a:xfrm>
          <a:prstGeom prst="rect">
            <a:avLst/>
          </a:prstGeom>
        </p:spPr>
      </p:pic>
      <p:pic>
        <p:nvPicPr>
          <p:cNvPr id="2" name="Picture 2" descr="Paris Ynov Campus | Ynov Campus | Le Hub">
            <a:extLst>
              <a:ext uri="{FF2B5EF4-FFF2-40B4-BE49-F238E27FC236}">
                <a16:creationId xmlns:a16="http://schemas.microsoft.com/office/drawing/2014/main" id="{E4E29507-8910-BB87-A9CA-9E6DDB85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385"/>
            <a:ext cx="1108913" cy="69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05FB3FA-554B-4A72-C3FA-4C1D2AA1A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F5A64C2-065D-E0B2-5A19-17AB6A0D5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0BDB612-FB8C-E347-5CC5-8B386BFA39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593" t="7781" r="10006" b="7407"/>
          <a:stretch/>
        </p:blipFill>
        <p:spPr>
          <a:xfrm>
            <a:off x="1224151" y="1634545"/>
            <a:ext cx="4199770" cy="420478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2C33097-21F5-5D3E-2330-569A2ED52E9D}"/>
              </a:ext>
            </a:extLst>
          </p:cNvPr>
          <p:cNvSpPr txBox="1"/>
          <p:nvPr/>
        </p:nvSpPr>
        <p:spPr>
          <a:xfrm>
            <a:off x="6121756" y="3250587"/>
            <a:ext cx="5436579" cy="830997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Ou sur :</a:t>
            </a:r>
            <a:b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lucasgynov.itch.io/chroma</a:t>
            </a:r>
          </a:p>
        </p:txBody>
      </p:sp>
    </p:spTree>
    <p:extLst>
      <p:ext uri="{BB962C8B-B14F-4D97-AF65-F5344CB8AC3E}">
        <p14:creationId xmlns:p14="http://schemas.microsoft.com/office/powerpoint/2010/main" val="41759658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105</Words>
  <Application>Microsoft Office PowerPoint</Application>
  <PresentationFormat>Grand écran</PresentationFormat>
  <Paragraphs>48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Fort Chloe</dc:creator>
  <cp:lastModifiedBy>Fort Chloe</cp:lastModifiedBy>
  <cp:revision>21</cp:revision>
  <dcterms:created xsi:type="dcterms:W3CDTF">2024-04-24T20:06:15Z</dcterms:created>
  <dcterms:modified xsi:type="dcterms:W3CDTF">2024-04-24T21:34:25Z</dcterms:modified>
</cp:coreProperties>
</file>