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5F5E4-445B-46FC-A2C9-13FAA3F28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CB7DCB-E233-453D-A3BD-95AAA7289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8923D5-AA32-4E07-B502-549495BD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5C6-C0D9-46B5-A7DB-4DDD6701152A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A5A30-7FBE-4884-9096-7F2AA87A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5D74D6-123C-4454-BEA4-3D09148C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25AF-3D3F-4637-A9E7-54ADF3510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49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8E8B6-FE0B-442D-A418-07ABE0D7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00406A-A2CE-4735-87A3-416B723E9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4A98A3-19D6-435F-A942-E3DD2D9D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5C6-C0D9-46B5-A7DB-4DDD6701152A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884D63-C3FB-4B38-A6C0-EF259831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976CBB-3F1D-461E-A773-F7F598FE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25AF-3D3F-4637-A9E7-54ADF3510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40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78972-76C3-4CAB-972D-E2922EE0B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801CBD-CECA-4BCA-B13E-953A01F84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7B434A-8E8C-4E8F-8A3A-81ED4B40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5C6-C0D9-46B5-A7DB-4DDD6701152A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47A0B7-3CFA-49ED-83FC-112D09FD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78911-2FEF-4F65-8BA4-C658B5C4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25AF-3D3F-4637-A9E7-54ADF3510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56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DE6A7-2D4D-47F1-A86C-DB5B70AD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0ECA80-0B9E-43F1-A3DA-724AC4B2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77F418-E429-428B-8DB2-E10EE7B4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5C6-C0D9-46B5-A7DB-4DDD6701152A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FB20C4-D565-4B17-8D98-DC2B66EB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CBB41F-3886-462A-BBFE-0497F14F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25AF-3D3F-4637-A9E7-54ADF3510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49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9E83D-55A1-4344-BCC7-2E6385F2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1AE5B6-C0AB-4C80-A9C5-61CE2BEDE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220648-FF51-49FD-BCEE-029469ED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5C6-C0D9-46B5-A7DB-4DDD6701152A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F23EC2-8C52-49C0-A37D-27DD0ABB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127501-5081-48CF-9712-8C01CD54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25AF-3D3F-4637-A9E7-54ADF3510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3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9B40C-5F01-4699-8C74-4C1BE134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EF00D5-79DD-4B79-85C0-EA3B3718C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248491-7435-4257-A9AD-EEE8758BF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FA55F4-84E1-454D-AAE8-0291F926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5C6-C0D9-46B5-A7DB-4DDD6701152A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F4F8FD-BA71-4F91-AA2A-E19EE791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B9C48A-DAA7-4F45-9CA2-97F6C976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25AF-3D3F-4637-A9E7-54ADF3510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12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0B498-7EAF-48B1-835E-CB51B528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69D60E-4B5D-4302-8A02-8CB563846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BF0305-284D-4AE1-9C39-4E9127236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87F043-757D-4C64-8D3B-37C4C1A86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B2A775-C88D-4C41-A61B-C5DB52C12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D20BD4-1407-4102-B95A-E3EA11CC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5C6-C0D9-46B5-A7DB-4DDD6701152A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EEAD29-211B-4BD7-84BE-88D7CEB2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BBA43-2876-412C-915D-D8BAB841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25AF-3D3F-4637-A9E7-54ADF3510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59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B57E7-0BDC-448E-B2FF-5024939B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1B2577-0863-4858-8706-E908A886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5C6-C0D9-46B5-A7DB-4DDD6701152A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B2BD5B-E059-478E-9CDE-331CC070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DA17A4-D6CA-4F1C-949E-72DD27B8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25AF-3D3F-4637-A9E7-54ADF3510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8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50072A-1CA0-4D20-9BAA-A8A83771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5C6-C0D9-46B5-A7DB-4DDD6701152A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DBBF27-AE17-4953-975B-B482CF52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B0BBD2-48EA-4A1D-8089-50A1B75A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25AF-3D3F-4637-A9E7-54ADF3510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92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911C4-121B-4903-852A-088C058A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0B426-8B48-4841-9EF6-21FC1DA6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1F1625-DCBB-4FA4-943A-9CA0AB820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1DE284-516E-4535-B30E-8AF7D67D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5C6-C0D9-46B5-A7DB-4DDD6701152A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4D0C8C-5E87-4C04-B452-9837F7D9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E8603E-B211-42F2-8D35-7FD69B84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25AF-3D3F-4637-A9E7-54ADF3510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2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25A2D-2825-47E8-9BB3-F10C3D17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62B756-0DAB-4BB5-B15C-C19C74D2B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2CA35-5A3D-4772-95EE-931C3101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DA91F9-57EA-47A6-8DE4-AA589186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5C6-C0D9-46B5-A7DB-4DDD6701152A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3626CD-049C-43DF-B45E-6F61C32D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2D9614-5E9A-4699-8677-C1C6C85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25AF-3D3F-4637-A9E7-54ADF3510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18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8E5E1C-7B53-489C-B5B0-59EC6923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1E20F8-F976-4106-81B0-23DE0270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A4A9AC-AA5A-4640-86D9-263A9B24A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945C6-C0D9-46B5-A7DB-4DDD6701152A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1B1CB-1CDC-4D4C-9008-A8A53DFAD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586E55-3192-492F-A04C-3D03D4FCD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225AF-3D3F-4637-A9E7-54ADF35106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94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E30F511-D0F6-4C37-94FF-91D8462DBF6A}"/>
              </a:ext>
            </a:extLst>
          </p:cNvPr>
          <p:cNvSpPr txBox="1"/>
          <p:nvPr/>
        </p:nvSpPr>
        <p:spPr>
          <a:xfrm>
            <a:off x="565926" y="1601913"/>
            <a:ext cx="581977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Desenvolver um algoritmo que leia o nome e o sexo da pessoa, apresentando como saída uma das seguintes mensagens: “Ilmo. Sr.”, para o sexo masculino ou “Ilma. Sra.” para o sexo feminino. Acrescentar na mensagem sempre o nome da pessoa ao final, por exemplo: </a:t>
            </a:r>
          </a:p>
          <a:p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D2B9371-9886-40EA-8B49-AC1DBA965DF5}"/>
              </a:ext>
            </a:extLst>
          </p:cNvPr>
          <p:cNvSpPr/>
          <p:nvPr/>
        </p:nvSpPr>
        <p:spPr>
          <a:xfrm>
            <a:off x="9152627" y="2677898"/>
            <a:ext cx="1000664" cy="6124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310A69CE-E2B7-4F9C-964E-9E2CE73B5B85}"/>
              </a:ext>
            </a:extLst>
          </p:cNvPr>
          <p:cNvSpPr/>
          <p:nvPr/>
        </p:nvSpPr>
        <p:spPr>
          <a:xfrm>
            <a:off x="9563459" y="3364155"/>
            <a:ext cx="250166" cy="35368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46EBFD1-17F9-462B-B5A8-DB49DFC810E8}"/>
              </a:ext>
            </a:extLst>
          </p:cNvPr>
          <p:cNvSpPr/>
          <p:nvPr/>
        </p:nvSpPr>
        <p:spPr>
          <a:xfrm>
            <a:off x="8949904" y="3781454"/>
            <a:ext cx="1406107" cy="4616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205B478-F405-4AD5-88C9-EA88E710771D}"/>
              </a:ext>
            </a:extLst>
          </p:cNvPr>
          <p:cNvSpPr txBox="1"/>
          <p:nvPr/>
        </p:nvSpPr>
        <p:spPr>
          <a:xfrm>
            <a:off x="9182818" y="3871880"/>
            <a:ext cx="1069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Condições</a:t>
            </a:r>
          </a:p>
        </p:txBody>
      </p:sp>
      <p:sp>
        <p:nvSpPr>
          <p:cNvPr id="10" name="Seta: Dobrada 9">
            <a:extLst>
              <a:ext uri="{FF2B5EF4-FFF2-40B4-BE49-F238E27FC236}">
                <a16:creationId xmlns:a16="http://schemas.microsoft.com/office/drawing/2014/main" id="{20E1DB85-55BC-4CD3-906C-F93F85B30E25}"/>
              </a:ext>
            </a:extLst>
          </p:cNvPr>
          <p:cNvSpPr/>
          <p:nvPr/>
        </p:nvSpPr>
        <p:spPr>
          <a:xfrm rot="5400000" flipV="1">
            <a:off x="8399893" y="3898711"/>
            <a:ext cx="461664" cy="500336"/>
          </a:xfrm>
          <a:prstGeom prst="ben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: Dobrada 10">
            <a:extLst>
              <a:ext uri="{FF2B5EF4-FFF2-40B4-BE49-F238E27FC236}">
                <a16:creationId xmlns:a16="http://schemas.microsoft.com/office/drawing/2014/main" id="{380D2F32-A22E-471B-809B-D16B3BA0BF37}"/>
              </a:ext>
            </a:extLst>
          </p:cNvPr>
          <p:cNvSpPr/>
          <p:nvPr/>
        </p:nvSpPr>
        <p:spPr>
          <a:xfrm rot="5400000">
            <a:off x="10444358" y="3898711"/>
            <a:ext cx="461664" cy="500336"/>
          </a:xfrm>
          <a:prstGeom prst="ben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1CBBB81-E5C3-4D0E-BC2F-7ED3635F549D}"/>
              </a:ext>
            </a:extLst>
          </p:cNvPr>
          <p:cNvSpPr/>
          <p:nvPr/>
        </p:nvSpPr>
        <p:spPr>
          <a:xfrm>
            <a:off x="7565363" y="4406415"/>
            <a:ext cx="1406107" cy="4616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AF09904-EBEC-44BA-A0AB-681D71EF5C6B}"/>
              </a:ext>
            </a:extLst>
          </p:cNvPr>
          <p:cNvSpPr txBox="1"/>
          <p:nvPr/>
        </p:nvSpPr>
        <p:spPr>
          <a:xfrm>
            <a:off x="7638688" y="4518990"/>
            <a:ext cx="1259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Sexo masculino 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53D21E4-7601-4391-B2F9-A9DAD35350AB}"/>
              </a:ext>
            </a:extLst>
          </p:cNvPr>
          <p:cNvSpPr/>
          <p:nvPr/>
        </p:nvSpPr>
        <p:spPr>
          <a:xfrm>
            <a:off x="10356011" y="4406415"/>
            <a:ext cx="1406107" cy="4616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4508F98-3E29-458A-97FD-B04539805950}"/>
              </a:ext>
            </a:extLst>
          </p:cNvPr>
          <p:cNvSpPr txBox="1"/>
          <p:nvPr/>
        </p:nvSpPr>
        <p:spPr>
          <a:xfrm>
            <a:off x="10431491" y="4518990"/>
            <a:ext cx="125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Sexo feminino</a:t>
            </a:r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42EA20A6-D40A-4E08-8086-A63930F4310A}"/>
              </a:ext>
            </a:extLst>
          </p:cNvPr>
          <p:cNvSpPr/>
          <p:nvPr/>
        </p:nvSpPr>
        <p:spPr>
          <a:xfrm>
            <a:off x="10640682" y="4908564"/>
            <a:ext cx="418381" cy="35368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1D21C237-5DA8-4954-825B-2E5895304AE8}"/>
              </a:ext>
            </a:extLst>
          </p:cNvPr>
          <p:cNvSpPr/>
          <p:nvPr/>
        </p:nvSpPr>
        <p:spPr>
          <a:xfrm>
            <a:off x="8380557" y="4908564"/>
            <a:ext cx="418381" cy="35368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A2C2627-F381-4C23-BE3E-8EC00A7DE68C}"/>
              </a:ext>
            </a:extLst>
          </p:cNvPr>
          <p:cNvSpPr/>
          <p:nvPr/>
        </p:nvSpPr>
        <p:spPr>
          <a:xfrm>
            <a:off x="8053830" y="5302731"/>
            <a:ext cx="1153789" cy="4616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4388216-8D97-41DD-A118-F057840EB1F2}"/>
              </a:ext>
            </a:extLst>
          </p:cNvPr>
          <p:cNvSpPr txBox="1"/>
          <p:nvPr/>
        </p:nvSpPr>
        <p:spPr>
          <a:xfrm>
            <a:off x="8065691" y="5395063"/>
            <a:ext cx="1347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Ilmo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Sr. Nome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1165FFE-E10A-4178-B525-668B49FB4CF1}"/>
              </a:ext>
            </a:extLst>
          </p:cNvPr>
          <p:cNvSpPr/>
          <p:nvPr/>
        </p:nvSpPr>
        <p:spPr>
          <a:xfrm>
            <a:off x="10098295" y="5302729"/>
            <a:ext cx="1219561" cy="4616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9BF9546-DBEE-458D-BC06-46F2D5F2C076}"/>
              </a:ext>
            </a:extLst>
          </p:cNvPr>
          <p:cNvSpPr txBox="1"/>
          <p:nvPr/>
        </p:nvSpPr>
        <p:spPr>
          <a:xfrm>
            <a:off x="10097216" y="5395061"/>
            <a:ext cx="140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Ilmo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Sra. Nome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DBD5C3DC-83EC-424E-985F-8A4A6CFCB0E7}"/>
              </a:ext>
            </a:extLst>
          </p:cNvPr>
          <p:cNvCxnSpPr>
            <a:cxnSpLocks/>
          </p:cNvCxnSpPr>
          <p:nvPr/>
        </p:nvCxnSpPr>
        <p:spPr>
          <a:xfrm flipV="1">
            <a:off x="4986068" y="707366"/>
            <a:ext cx="3351360" cy="13970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5737EE8-DE0D-456C-AC95-7892A1E3841C}"/>
              </a:ext>
            </a:extLst>
          </p:cNvPr>
          <p:cNvSpPr/>
          <p:nvPr/>
        </p:nvSpPr>
        <p:spPr>
          <a:xfrm>
            <a:off x="9152626" y="1491915"/>
            <a:ext cx="1000664" cy="6124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DB87467F-A931-4998-9B84-74F5AA60D6B4}"/>
              </a:ext>
            </a:extLst>
          </p:cNvPr>
          <p:cNvSpPr/>
          <p:nvPr/>
        </p:nvSpPr>
        <p:spPr>
          <a:xfrm>
            <a:off x="9527876" y="2231038"/>
            <a:ext cx="250166" cy="35368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81B8990-30D9-4A59-BE83-7D22596599FE}"/>
              </a:ext>
            </a:extLst>
          </p:cNvPr>
          <p:cNvSpPr txBox="1"/>
          <p:nvPr/>
        </p:nvSpPr>
        <p:spPr>
          <a:xfrm>
            <a:off x="9245361" y="1565743"/>
            <a:ext cx="81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Nome do Individuo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6D23C56-14AD-4C44-A94A-6C5B1AD78277}"/>
              </a:ext>
            </a:extLst>
          </p:cNvPr>
          <p:cNvSpPr txBox="1"/>
          <p:nvPr/>
        </p:nvSpPr>
        <p:spPr>
          <a:xfrm>
            <a:off x="9225952" y="2751678"/>
            <a:ext cx="81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Sexo do individuo </a:t>
            </a:r>
          </a:p>
        </p:txBody>
      </p:sp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3D299B35-F15B-494E-9044-B59ECD0F3671}"/>
              </a:ext>
            </a:extLst>
          </p:cNvPr>
          <p:cNvSpPr/>
          <p:nvPr/>
        </p:nvSpPr>
        <p:spPr>
          <a:xfrm>
            <a:off x="9508466" y="1047806"/>
            <a:ext cx="250166" cy="35368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67795BB-6439-4774-B136-427D3544A716}"/>
              </a:ext>
            </a:extLst>
          </p:cNvPr>
          <p:cNvSpPr/>
          <p:nvPr/>
        </p:nvSpPr>
        <p:spPr>
          <a:xfrm>
            <a:off x="9133217" y="379760"/>
            <a:ext cx="1000664" cy="6124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C86264F-0F34-4AFC-BDC2-7BBB7BF85FDA}"/>
              </a:ext>
            </a:extLst>
          </p:cNvPr>
          <p:cNvSpPr txBox="1"/>
          <p:nvPr/>
        </p:nvSpPr>
        <p:spPr>
          <a:xfrm>
            <a:off x="9133217" y="432303"/>
            <a:ext cx="1110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Entrada das informações </a:t>
            </a:r>
          </a:p>
        </p:txBody>
      </p:sp>
    </p:spTree>
    <p:extLst>
      <p:ext uri="{BB962C8B-B14F-4D97-AF65-F5344CB8AC3E}">
        <p14:creationId xmlns:p14="http://schemas.microsoft.com/office/powerpoint/2010/main" val="2299625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Gomes de Oliveira</dc:creator>
  <cp:lastModifiedBy>Lucas Gomes de Oliveira</cp:lastModifiedBy>
  <cp:revision>3</cp:revision>
  <dcterms:created xsi:type="dcterms:W3CDTF">2021-04-20T23:16:18Z</dcterms:created>
  <dcterms:modified xsi:type="dcterms:W3CDTF">2021-04-20T23:34:09Z</dcterms:modified>
</cp:coreProperties>
</file>