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2"/>
  </p:notesMasterIdLst>
  <p:sldIdLst>
    <p:sldId id="256" r:id="rId2"/>
    <p:sldId id="257" r:id="rId3"/>
    <p:sldId id="294" r:id="rId4"/>
    <p:sldId id="295" r:id="rId5"/>
    <p:sldId id="258" r:id="rId6"/>
    <p:sldId id="259" r:id="rId7"/>
    <p:sldId id="260" r:id="rId8"/>
    <p:sldId id="261" r:id="rId9"/>
    <p:sldId id="296" r:id="rId10"/>
    <p:sldId id="291" r:id="rId11"/>
    <p:sldId id="289" r:id="rId12"/>
    <p:sldId id="292" r:id="rId13"/>
    <p:sldId id="290" r:id="rId14"/>
    <p:sldId id="293" r:id="rId15"/>
    <p:sldId id="286" r:id="rId16"/>
    <p:sldId id="262" r:id="rId17"/>
    <p:sldId id="298" r:id="rId18"/>
    <p:sldId id="282" r:id="rId19"/>
    <p:sldId id="283" r:id="rId20"/>
    <p:sldId id="284" r:id="rId21"/>
    <p:sldId id="285" r:id="rId22"/>
    <p:sldId id="281" r:id="rId23"/>
    <p:sldId id="263" r:id="rId24"/>
    <p:sldId id="264" r:id="rId25"/>
    <p:sldId id="265" r:id="rId26"/>
    <p:sldId id="266" r:id="rId27"/>
    <p:sldId id="267" r:id="rId28"/>
    <p:sldId id="268" r:id="rId29"/>
    <p:sldId id="297" r:id="rId30"/>
    <p:sldId id="288" r:id="rId31"/>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A172CF9-C971-485C-B3CE-73CA2B493D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30723" name="Rectangle 3">
            <a:extLst>
              <a:ext uri="{FF2B5EF4-FFF2-40B4-BE49-F238E27FC236}">
                <a16:creationId xmlns:a16="http://schemas.microsoft.com/office/drawing/2014/main" id="{47FDA828-073D-47F7-96B4-7FD8608CFBC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5124" name="Rectangle 4">
            <a:extLst>
              <a:ext uri="{FF2B5EF4-FFF2-40B4-BE49-F238E27FC236}">
                <a16:creationId xmlns:a16="http://schemas.microsoft.com/office/drawing/2014/main" id="{B6A3DC8C-40E3-4404-A50D-4635AF99295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EC3A38A0-D340-47D2-B056-ED6758442C4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26" name="Rectangle 6">
            <a:extLst>
              <a:ext uri="{FF2B5EF4-FFF2-40B4-BE49-F238E27FC236}">
                <a16:creationId xmlns:a16="http://schemas.microsoft.com/office/drawing/2014/main" id="{940D8854-8B7B-4CA0-88B5-5966D3DB4A8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30727" name="Rectangle 7">
            <a:extLst>
              <a:ext uri="{FF2B5EF4-FFF2-40B4-BE49-F238E27FC236}">
                <a16:creationId xmlns:a16="http://schemas.microsoft.com/office/drawing/2014/main" id="{EE7E6FCC-4B2B-4C79-B960-FA487813E76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022D8BF-FA99-4BE1-BA29-F1C1FF5133E9}"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pt-BR"/>
              <a:t>Clique para editar o estilo do título mestre</a:t>
            </a:r>
            <a:endParaRPr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4" name="Espaço Reservado para Data 29">
            <a:extLst>
              <a:ext uri="{FF2B5EF4-FFF2-40B4-BE49-F238E27FC236}">
                <a16:creationId xmlns:a16="http://schemas.microsoft.com/office/drawing/2014/main" id="{87DD0936-1E94-4CA4-835D-79E2315C0C30}"/>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18">
            <a:extLst>
              <a:ext uri="{FF2B5EF4-FFF2-40B4-BE49-F238E27FC236}">
                <a16:creationId xmlns:a16="http://schemas.microsoft.com/office/drawing/2014/main" id="{68AA8383-BD51-4E89-80E3-C888948DA173}"/>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26">
            <a:extLst>
              <a:ext uri="{FF2B5EF4-FFF2-40B4-BE49-F238E27FC236}">
                <a16:creationId xmlns:a16="http://schemas.microsoft.com/office/drawing/2014/main" id="{E8DB8620-F38E-4758-96F4-863B7468361F}"/>
              </a:ext>
            </a:extLst>
          </p:cNvPr>
          <p:cNvSpPr>
            <a:spLocks noGrp="1"/>
          </p:cNvSpPr>
          <p:nvPr>
            <p:ph type="sldNum" sz="quarter" idx="12"/>
          </p:nvPr>
        </p:nvSpPr>
        <p:spPr/>
        <p:txBody>
          <a:bodyPr/>
          <a:lstStyle>
            <a:lvl1pPr>
              <a:defRPr smtClean="0">
                <a:solidFill>
                  <a:srgbClr val="D1EAEE"/>
                </a:solidFill>
              </a:defRPr>
            </a:lvl1pPr>
          </a:lstStyle>
          <a:p>
            <a:pPr>
              <a:defRPr/>
            </a:pPr>
            <a:fld id="{58F59399-DE99-4E00-B8FD-8E4DE81DAA91}" type="slidenum">
              <a:rPr lang="pt-BR" altLang="pt-BR"/>
              <a:pPr>
                <a:defRPr/>
              </a:pPr>
              <a:t>‹nº›</a:t>
            </a:fld>
            <a:endParaRPr lang="pt-BR" altLang="pt-BR"/>
          </a:p>
        </p:txBody>
      </p:sp>
    </p:spTree>
    <p:extLst>
      <p:ext uri="{BB962C8B-B14F-4D97-AF65-F5344CB8AC3E}">
        <p14:creationId xmlns:p14="http://schemas.microsoft.com/office/powerpoint/2010/main" val="4999320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a:extLst>
              <a:ext uri="{FF2B5EF4-FFF2-40B4-BE49-F238E27FC236}">
                <a16:creationId xmlns:a16="http://schemas.microsoft.com/office/drawing/2014/main" id="{9C19F142-6FA7-48F8-9202-068417DDF55E}"/>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21">
            <a:extLst>
              <a:ext uri="{FF2B5EF4-FFF2-40B4-BE49-F238E27FC236}">
                <a16:creationId xmlns:a16="http://schemas.microsoft.com/office/drawing/2014/main" id="{923A533D-76D3-4F59-A37F-F5061035C123}"/>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17">
            <a:extLst>
              <a:ext uri="{FF2B5EF4-FFF2-40B4-BE49-F238E27FC236}">
                <a16:creationId xmlns:a16="http://schemas.microsoft.com/office/drawing/2014/main" id="{9CF9EE69-1875-468E-8438-745F2D4AB249}"/>
              </a:ext>
            </a:extLst>
          </p:cNvPr>
          <p:cNvSpPr>
            <a:spLocks noGrp="1"/>
          </p:cNvSpPr>
          <p:nvPr>
            <p:ph type="sldNum" sz="quarter" idx="12"/>
          </p:nvPr>
        </p:nvSpPr>
        <p:spPr/>
        <p:txBody>
          <a:bodyPr/>
          <a:lstStyle>
            <a:lvl1pPr>
              <a:defRPr/>
            </a:lvl1pPr>
          </a:lstStyle>
          <a:p>
            <a:pPr>
              <a:defRPr/>
            </a:pPr>
            <a:fld id="{76662AB4-53CE-4EF4-8D21-699287C75FB5}" type="slidenum">
              <a:rPr lang="pt-BR" altLang="pt-BR"/>
              <a:pPr>
                <a:defRPr/>
              </a:pPr>
              <a:t>‹nº›</a:t>
            </a:fld>
            <a:endParaRPr lang="pt-BR" altLang="pt-BR"/>
          </a:p>
        </p:txBody>
      </p:sp>
    </p:spTree>
    <p:extLst>
      <p:ext uri="{BB962C8B-B14F-4D97-AF65-F5344CB8AC3E}">
        <p14:creationId xmlns:p14="http://schemas.microsoft.com/office/powerpoint/2010/main" val="390961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a:extLst>
              <a:ext uri="{FF2B5EF4-FFF2-40B4-BE49-F238E27FC236}">
                <a16:creationId xmlns:a16="http://schemas.microsoft.com/office/drawing/2014/main" id="{B52FDF00-E1E6-4EE7-856D-C69D95D88D0F}"/>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21">
            <a:extLst>
              <a:ext uri="{FF2B5EF4-FFF2-40B4-BE49-F238E27FC236}">
                <a16:creationId xmlns:a16="http://schemas.microsoft.com/office/drawing/2014/main" id="{326C6CB4-B47C-4B39-9F00-7043152032CA}"/>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17">
            <a:extLst>
              <a:ext uri="{FF2B5EF4-FFF2-40B4-BE49-F238E27FC236}">
                <a16:creationId xmlns:a16="http://schemas.microsoft.com/office/drawing/2014/main" id="{0A13D9A8-222F-4793-A00B-DE713C134177}"/>
              </a:ext>
            </a:extLst>
          </p:cNvPr>
          <p:cNvSpPr>
            <a:spLocks noGrp="1"/>
          </p:cNvSpPr>
          <p:nvPr>
            <p:ph type="sldNum" sz="quarter" idx="12"/>
          </p:nvPr>
        </p:nvSpPr>
        <p:spPr/>
        <p:txBody>
          <a:bodyPr/>
          <a:lstStyle>
            <a:lvl1pPr>
              <a:defRPr/>
            </a:lvl1pPr>
          </a:lstStyle>
          <a:p>
            <a:pPr>
              <a:defRPr/>
            </a:pPr>
            <a:fld id="{F5CDFE13-53ED-4FF1-89B2-F4EB615CA290}" type="slidenum">
              <a:rPr lang="pt-BR" altLang="pt-BR"/>
              <a:pPr>
                <a:defRPr/>
              </a:pPr>
              <a:t>‹nº›</a:t>
            </a:fld>
            <a:endParaRPr lang="pt-BR" altLang="pt-BR"/>
          </a:p>
        </p:txBody>
      </p:sp>
    </p:spTree>
    <p:extLst>
      <p:ext uri="{BB962C8B-B14F-4D97-AF65-F5344CB8AC3E}">
        <p14:creationId xmlns:p14="http://schemas.microsoft.com/office/powerpoint/2010/main" val="73933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a:extLst>
              <a:ext uri="{FF2B5EF4-FFF2-40B4-BE49-F238E27FC236}">
                <a16:creationId xmlns:a16="http://schemas.microsoft.com/office/drawing/2014/main" id="{AEA7A871-5EF8-429B-8E4A-C5B9BA290304}"/>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21">
            <a:extLst>
              <a:ext uri="{FF2B5EF4-FFF2-40B4-BE49-F238E27FC236}">
                <a16:creationId xmlns:a16="http://schemas.microsoft.com/office/drawing/2014/main" id="{6B159A36-6323-417B-9564-C02B90312389}"/>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17">
            <a:extLst>
              <a:ext uri="{FF2B5EF4-FFF2-40B4-BE49-F238E27FC236}">
                <a16:creationId xmlns:a16="http://schemas.microsoft.com/office/drawing/2014/main" id="{57EE0417-E037-427A-B714-C3C697607B71}"/>
              </a:ext>
            </a:extLst>
          </p:cNvPr>
          <p:cNvSpPr>
            <a:spLocks noGrp="1"/>
          </p:cNvSpPr>
          <p:nvPr>
            <p:ph type="sldNum" sz="quarter" idx="12"/>
          </p:nvPr>
        </p:nvSpPr>
        <p:spPr/>
        <p:txBody>
          <a:bodyPr/>
          <a:lstStyle>
            <a:lvl1pPr>
              <a:defRPr/>
            </a:lvl1pPr>
          </a:lstStyle>
          <a:p>
            <a:pPr>
              <a:defRPr/>
            </a:pPr>
            <a:fld id="{72428149-C983-4D7C-A0CD-CC11C717E9B6}" type="slidenum">
              <a:rPr lang="pt-BR" altLang="pt-BR"/>
              <a:pPr>
                <a:defRPr/>
              </a:pPr>
              <a:t>‹nº›</a:t>
            </a:fld>
            <a:endParaRPr lang="pt-BR" altLang="pt-BR"/>
          </a:p>
        </p:txBody>
      </p:sp>
    </p:spTree>
    <p:extLst>
      <p:ext uri="{BB962C8B-B14F-4D97-AF65-F5344CB8AC3E}">
        <p14:creationId xmlns:p14="http://schemas.microsoft.com/office/powerpoint/2010/main" val="241469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pt-BR"/>
              <a:t>Clique para editar o estilo do título mestre</a:t>
            </a:r>
            <a:endParaRPr lang="en-US"/>
          </a:p>
        </p:txBody>
      </p:sp>
      <p:sp>
        <p:nvSpPr>
          <p:cNvPr id="3" name="Espaço Reservado para Texto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do texto mestre</a:t>
            </a:r>
          </a:p>
        </p:txBody>
      </p:sp>
      <p:sp>
        <p:nvSpPr>
          <p:cNvPr id="4" name="Espaço Reservado para Data 3">
            <a:extLst>
              <a:ext uri="{FF2B5EF4-FFF2-40B4-BE49-F238E27FC236}">
                <a16:creationId xmlns:a16="http://schemas.microsoft.com/office/drawing/2014/main" id="{904F18F7-527B-4482-82E7-B7D784DE5179}"/>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EC3DA8AA-4DE6-4FCF-BFD9-6C644C2B9F75}"/>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54253D68-2374-48DE-A319-B057AFC0CF04}"/>
              </a:ext>
            </a:extLst>
          </p:cNvPr>
          <p:cNvSpPr>
            <a:spLocks noGrp="1"/>
          </p:cNvSpPr>
          <p:nvPr>
            <p:ph type="sldNum" sz="quarter" idx="12"/>
          </p:nvPr>
        </p:nvSpPr>
        <p:spPr/>
        <p:txBody>
          <a:bodyPr/>
          <a:lstStyle>
            <a:lvl1pPr>
              <a:defRPr smtClean="0">
                <a:solidFill>
                  <a:srgbClr val="D1EAEE"/>
                </a:solidFill>
              </a:defRPr>
            </a:lvl1pPr>
          </a:lstStyle>
          <a:p>
            <a:pPr>
              <a:defRPr/>
            </a:pPr>
            <a:fld id="{0B60F10E-9B55-4350-BB59-A1AD5C9834FE}" type="slidenum">
              <a:rPr lang="pt-BR" altLang="pt-BR"/>
              <a:pPr>
                <a:defRPr/>
              </a:pPr>
              <a:t>‹nº›</a:t>
            </a:fld>
            <a:endParaRPr lang="pt-BR" altLang="pt-BR"/>
          </a:p>
        </p:txBody>
      </p:sp>
    </p:spTree>
    <p:extLst>
      <p:ext uri="{BB962C8B-B14F-4D97-AF65-F5344CB8AC3E}">
        <p14:creationId xmlns:p14="http://schemas.microsoft.com/office/powerpoint/2010/main" val="30540461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lang="pt-BR"/>
              <a:t>Clique para editar o estilo do título mestre</a:t>
            </a:r>
            <a:endParaRPr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9">
            <a:extLst>
              <a:ext uri="{FF2B5EF4-FFF2-40B4-BE49-F238E27FC236}">
                <a16:creationId xmlns:a16="http://schemas.microsoft.com/office/drawing/2014/main" id="{5F8D0FF4-3E87-433D-A40A-DC119FF5C1AD}"/>
              </a:ext>
            </a:extLst>
          </p:cNvPr>
          <p:cNvSpPr>
            <a:spLocks noGrp="1"/>
          </p:cNvSpPr>
          <p:nvPr>
            <p:ph type="dt" sz="half" idx="10"/>
          </p:nvPr>
        </p:nvSpPr>
        <p:spPr/>
        <p:txBody>
          <a:bodyPr/>
          <a:lstStyle>
            <a:lvl1pPr>
              <a:defRPr/>
            </a:lvl1pPr>
          </a:lstStyle>
          <a:p>
            <a:pPr>
              <a:defRPr/>
            </a:pPr>
            <a:endParaRPr lang="pt-BR"/>
          </a:p>
        </p:txBody>
      </p:sp>
      <p:sp>
        <p:nvSpPr>
          <p:cNvPr id="6" name="Espaço Reservado para Rodapé 21">
            <a:extLst>
              <a:ext uri="{FF2B5EF4-FFF2-40B4-BE49-F238E27FC236}">
                <a16:creationId xmlns:a16="http://schemas.microsoft.com/office/drawing/2014/main" id="{9713D92C-2C3D-42D5-8A1E-E530D4D5AD3C}"/>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17">
            <a:extLst>
              <a:ext uri="{FF2B5EF4-FFF2-40B4-BE49-F238E27FC236}">
                <a16:creationId xmlns:a16="http://schemas.microsoft.com/office/drawing/2014/main" id="{E57AD144-8939-4951-9CBF-482D40D4DDC2}"/>
              </a:ext>
            </a:extLst>
          </p:cNvPr>
          <p:cNvSpPr>
            <a:spLocks noGrp="1"/>
          </p:cNvSpPr>
          <p:nvPr>
            <p:ph type="sldNum" sz="quarter" idx="12"/>
          </p:nvPr>
        </p:nvSpPr>
        <p:spPr/>
        <p:txBody>
          <a:bodyPr/>
          <a:lstStyle>
            <a:lvl1pPr>
              <a:defRPr/>
            </a:lvl1pPr>
          </a:lstStyle>
          <a:p>
            <a:pPr>
              <a:defRPr/>
            </a:pPr>
            <a:fld id="{A0EC492F-1577-4DDE-890A-20F1D04E32DC}" type="slidenum">
              <a:rPr lang="pt-BR" altLang="pt-BR"/>
              <a:pPr>
                <a:defRPr/>
              </a:pPr>
              <a:t>‹nº›</a:t>
            </a:fld>
            <a:endParaRPr lang="pt-BR" altLang="pt-BR"/>
          </a:p>
        </p:txBody>
      </p:sp>
    </p:spTree>
    <p:extLst>
      <p:ext uri="{BB962C8B-B14F-4D97-AF65-F5344CB8AC3E}">
        <p14:creationId xmlns:p14="http://schemas.microsoft.com/office/powerpoint/2010/main" val="186613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lvl1pPr>
              <a:defRPr/>
            </a:lvl1pPr>
          </a:lstStyle>
          <a:p>
            <a:r>
              <a:rPr lang="pt-BR"/>
              <a:t>Clique para editar o estilo do título mestre</a:t>
            </a:r>
            <a:endParaRPr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pt-BR"/>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pt-BR"/>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9">
            <a:extLst>
              <a:ext uri="{FF2B5EF4-FFF2-40B4-BE49-F238E27FC236}">
                <a16:creationId xmlns:a16="http://schemas.microsoft.com/office/drawing/2014/main" id="{CA60AF0E-93CE-47E2-947B-0734AABBBB17}"/>
              </a:ext>
            </a:extLst>
          </p:cNvPr>
          <p:cNvSpPr>
            <a:spLocks noGrp="1"/>
          </p:cNvSpPr>
          <p:nvPr>
            <p:ph type="dt" sz="half" idx="10"/>
          </p:nvPr>
        </p:nvSpPr>
        <p:spPr/>
        <p:txBody>
          <a:bodyPr/>
          <a:lstStyle>
            <a:lvl1pPr>
              <a:defRPr/>
            </a:lvl1pPr>
          </a:lstStyle>
          <a:p>
            <a:pPr>
              <a:defRPr/>
            </a:pPr>
            <a:endParaRPr lang="pt-BR"/>
          </a:p>
        </p:txBody>
      </p:sp>
      <p:sp>
        <p:nvSpPr>
          <p:cNvPr id="8" name="Espaço Reservado para Rodapé 21">
            <a:extLst>
              <a:ext uri="{FF2B5EF4-FFF2-40B4-BE49-F238E27FC236}">
                <a16:creationId xmlns:a16="http://schemas.microsoft.com/office/drawing/2014/main" id="{485F072F-C0F9-4DA7-916F-E0A81F3CEEAD}"/>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17">
            <a:extLst>
              <a:ext uri="{FF2B5EF4-FFF2-40B4-BE49-F238E27FC236}">
                <a16:creationId xmlns:a16="http://schemas.microsoft.com/office/drawing/2014/main" id="{EB497830-213C-41CF-BD57-CBB18E532E6B}"/>
              </a:ext>
            </a:extLst>
          </p:cNvPr>
          <p:cNvSpPr>
            <a:spLocks noGrp="1"/>
          </p:cNvSpPr>
          <p:nvPr>
            <p:ph type="sldNum" sz="quarter" idx="12"/>
          </p:nvPr>
        </p:nvSpPr>
        <p:spPr/>
        <p:txBody>
          <a:bodyPr/>
          <a:lstStyle>
            <a:lvl1pPr>
              <a:defRPr/>
            </a:lvl1pPr>
          </a:lstStyle>
          <a:p>
            <a:pPr>
              <a:defRPr/>
            </a:pPr>
            <a:fld id="{14312222-BB55-4B9C-852E-79C328D31CBD}" type="slidenum">
              <a:rPr lang="pt-BR" altLang="pt-BR"/>
              <a:pPr>
                <a:defRPr/>
              </a:pPr>
              <a:t>‹nº›</a:t>
            </a:fld>
            <a:endParaRPr lang="pt-BR" altLang="pt-BR"/>
          </a:p>
        </p:txBody>
      </p:sp>
    </p:spTree>
    <p:extLst>
      <p:ext uri="{BB962C8B-B14F-4D97-AF65-F5344CB8AC3E}">
        <p14:creationId xmlns:p14="http://schemas.microsoft.com/office/powerpoint/2010/main" val="306869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pt-BR"/>
              <a:t>Clique para editar o estilo do título mestre</a:t>
            </a:r>
            <a:endParaRPr lang="en-US"/>
          </a:p>
        </p:txBody>
      </p:sp>
      <p:sp>
        <p:nvSpPr>
          <p:cNvPr id="3" name="Espaço Reservado para Data 9">
            <a:extLst>
              <a:ext uri="{FF2B5EF4-FFF2-40B4-BE49-F238E27FC236}">
                <a16:creationId xmlns:a16="http://schemas.microsoft.com/office/drawing/2014/main" id="{1ECDA7E7-A076-4C93-A9E8-BFCB9A70660A}"/>
              </a:ext>
            </a:extLst>
          </p:cNvPr>
          <p:cNvSpPr>
            <a:spLocks noGrp="1"/>
          </p:cNvSpPr>
          <p:nvPr>
            <p:ph type="dt" sz="half" idx="10"/>
          </p:nvPr>
        </p:nvSpPr>
        <p:spPr/>
        <p:txBody>
          <a:bodyPr/>
          <a:lstStyle>
            <a:lvl1pPr>
              <a:defRPr/>
            </a:lvl1pPr>
          </a:lstStyle>
          <a:p>
            <a:pPr>
              <a:defRPr/>
            </a:pPr>
            <a:endParaRPr lang="pt-BR"/>
          </a:p>
        </p:txBody>
      </p:sp>
      <p:sp>
        <p:nvSpPr>
          <p:cNvPr id="4" name="Espaço Reservado para Rodapé 21">
            <a:extLst>
              <a:ext uri="{FF2B5EF4-FFF2-40B4-BE49-F238E27FC236}">
                <a16:creationId xmlns:a16="http://schemas.microsoft.com/office/drawing/2014/main" id="{50802206-0CB7-4E72-AF8B-639E12CA3D7A}"/>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17">
            <a:extLst>
              <a:ext uri="{FF2B5EF4-FFF2-40B4-BE49-F238E27FC236}">
                <a16:creationId xmlns:a16="http://schemas.microsoft.com/office/drawing/2014/main" id="{4FFB25E5-FA79-4A02-A7B3-62E6F7C702A2}"/>
              </a:ext>
            </a:extLst>
          </p:cNvPr>
          <p:cNvSpPr>
            <a:spLocks noGrp="1"/>
          </p:cNvSpPr>
          <p:nvPr>
            <p:ph type="sldNum" sz="quarter" idx="12"/>
          </p:nvPr>
        </p:nvSpPr>
        <p:spPr/>
        <p:txBody>
          <a:bodyPr/>
          <a:lstStyle>
            <a:lvl1pPr>
              <a:defRPr/>
            </a:lvl1pPr>
          </a:lstStyle>
          <a:p>
            <a:pPr>
              <a:defRPr/>
            </a:pPr>
            <a:fld id="{E6519040-AB21-450B-9870-FFC502747CEC}" type="slidenum">
              <a:rPr lang="pt-BR" altLang="pt-BR"/>
              <a:pPr>
                <a:defRPr/>
              </a:pPr>
              <a:t>‹nº›</a:t>
            </a:fld>
            <a:endParaRPr lang="pt-BR" altLang="pt-BR"/>
          </a:p>
        </p:txBody>
      </p:sp>
    </p:spTree>
    <p:extLst>
      <p:ext uri="{BB962C8B-B14F-4D97-AF65-F5344CB8AC3E}">
        <p14:creationId xmlns:p14="http://schemas.microsoft.com/office/powerpoint/2010/main" val="371942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a:extLst>
              <a:ext uri="{FF2B5EF4-FFF2-40B4-BE49-F238E27FC236}">
                <a16:creationId xmlns:a16="http://schemas.microsoft.com/office/drawing/2014/main" id="{2F01E6A6-20B3-4CFF-AC5C-374FDAFF0EDF}"/>
              </a:ext>
            </a:extLst>
          </p:cNvPr>
          <p:cNvSpPr>
            <a:spLocks noGrp="1"/>
          </p:cNvSpPr>
          <p:nvPr>
            <p:ph type="dt" sz="half" idx="10"/>
          </p:nvPr>
        </p:nvSpPr>
        <p:spPr/>
        <p:txBody>
          <a:bodyPr/>
          <a:lstStyle>
            <a:lvl1pPr>
              <a:defRPr/>
            </a:lvl1pPr>
          </a:lstStyle>
          <a:p>
            <a:pPr>
              <a:defRPr/>
            </a:pPr>
            <a:endParaRPr lang="pt-BR"/>
          </a:p>
        </p:txBody>
      </p:sp>
      <p:sp>
        <p:nvSpPr>
          <p:cNvPr id="3" name="Espaço Reservado para Rodapé 21">
            <a:extLst>
              <a:ext uri="{FF2B5EF4-FFF2-40B4-BE49-F238E27FC236}">
                <a16:creationId xmlns:a16="http://schemas.microsoft.com/office/drawing/2014/main" id="{583BB5DE-C4AB-4F38-B15C-3B097AA42F07}"/>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17">
            <a:extLst>
              <a:ext uri="{FF2B5EF4-FFF2-40B4-BE49-F238E27FC236}">
                <a16:creationId xmlns:a16="http://schemas.microsoft.com/office/drawing/2014/main" id="{3B9E63A6-DEB7-43F0-8932-160DC90C4314}"/>
              </a:ext>
            </a:extLst>
          </p:cNvPr>
          <p:cNvSpPr>
            <a:spLocks noGrp="1"/>
          </p:cNvSpPr>
          <p:nvPr>
            <p:ph type="sldNum" sz="quarter" idx="12"/>
          </p:nvPr>
        </p:nvSpPr>
        <p:spPr/>
        <p:txBody>
          <a:bodyPr/>
          <a:lstStyle>
            <a:lvl1pPr>
              <a:defRPr/>
            </a:lvl1pPr>
          </a:lstStyle>
          <a:p>
            <a:pPr>
              <a:defRPr/>
            </a:pPr>
            <a:fld id="{BF66A992-8ABC-4DA9-A66A-A1CE31FBD66B}" type="slidenum">
              <a:rPr lang="pt-BR" altLang="pt-BR"/>
              <a:pPr>
                <a:defRPr/>
              </a:pPr>
              <a:t>‹nº›</a:t>
            </a:fld>
            <a:endParaRPr lang="pt-BR" altLang="pt-BR"/>
          </a:p>
        </p:txBody>
      </p:sp>
    </p:spTree>
    <p:extLst>
      <p:ext uri="{BB962C8B-B14F-4D97-AF65-F5344CB8AC3E}">
        <p14:creationId xmlns:p14="http://schemas.microsoft.com/office/powerpoint/2010/main" val="17624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pt-BR"/>
              <a:t>Clique para editar o estilo do título mestre</a:t>
            </a:r>
            <a:endParaRPr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pt-BR"/>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9">
            <a:extLst>
              <a:ext uri="{FF2B5EF4-FFF2-40B4-BE49-F238E27FC236}">
                <a16:creationId xmlns:a16="http://schemas.microsoft.com/office/drawing/2014/main" id="{BB7DA9E8-0DE4-4936-9AA2-9E51C3BC2C8B}"/>
              </a:ext>
            </a:extLst>
          </p:cNvPr>
          <p:cNvSpPr>
            <a:spLocks noGrp="1"/>
          </p:cNvSpPr>
          <p:nvPr>
            <p:ph type="dt" sz="half" idx="10"/>
          </p:nvPr>
        </p:nvSpPr>
        <p:spPr/>
        <p:txBody>
          <a:bodyPr/>
          <a:lstStyle>
            <a:lvl1pPr>
              <a:defRPr/>
            </a:lvl1pPr>
          </a:lstStyle>
          <a:p>
            <a:pPr>
              <a:defRPr/>
            </a:pPr>
            <a:endParaRPr lang="pt-BR"/>
          </a:p>
        </p:txBody>
      </p:sp>
      <p:sp>
        <p:nvSpPr>
          <p:cNvPr id="6" name="Espaço Reservado para Rodapé 21">
            <a:extLst>
              <a:ext uri="{FF2B5EF4-FFF2-40B4-BE49-F238E27FC236}">
                <a16:creationId xmlns:a16="http://schemas.microsoft.com/office/drawing/2014/main" id="{BE5EA992-D0A1-4917-AE86-1861FEB2F802}"/>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17">
            <a:extLst>
              <a:ext uri="{FF2B5EF4-FFF2-40B4-BE49-F238E27FC236}">
                <a16:creationId xmlns:a16="http://schemas.microsoft.com/office/drawing/2014/main" id="{BD2CD5B4-34CC-4678-8083-F4D6F355F5CD}"/>
              </a:ext>
            </a:extLst>
          </p:cNvPr>
          <p:cNvSpPr>
            <a:spLocks noGrp="1"/>
          </p:cNvSpPr>
          <p:nvPr>
            <p:ph type="sldNum" sz="quarter" idx="12"/>
          </p:nvPr>
        </p:nvSpPr>
        <p:spPr/>
        <p:txBody>
          <a:bodyPr/>
          <a:lstStyle>
            <a:lvl1pPr>
              <a:defRPr/>
            </a:lvl1pPr>
          </a:lstStyle>
          <a:p>
            <a:pPr>
              <a:defRPr/>
            </a:pPr>
            <a:fld id="{2E690439-8D8A-418D-8D5F-510E791DFD5A}" type="slidenum">
              <a:rPr lang="pt-BR" altLang="pt-BR"/>
              <a:pPr>
                <a:defRPr/>
              </a:pPr>
              <a:t>‹nº›</a:t>
            </a:fld>
            <a:endParaRPr lang="pt-BR" altLang="pt-BR"/>
          </a:p>
        </p:txBody>
      </p:sp>
    </p:spTree>
    <p:extLst>
      <p:ext uri="{BB962C8B-B14F-4D97-AF65-F5344CB8AC3E}">
        <p14:creationId xmlns:p14="http://schemas.microsoft.com/office/powerpoint/2010/main" val="11368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Retângulo com Único Canto Aparado e Arredondado 13">
            <a:extLst>
              <a:ext uri="{FF2B5EF4-FFF2-40B4-BE49-F238E27FC236}">
                <a16:creationId xmlns:a16="http://schemas.microsoft.com/office/drawing/2014/main" id="{DAE1E3C7-F807-428E-9003-186E7A8D5C61}"/>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riângulo retângulo 14">
            <a:extLst>
              <a:ext uri="{FF2B5EF4-FFF2-40B4-BE49-F238E27FC236}">
                <a16:creationId xmlns:a16="http://schemas.microsoft.com/office/drawing/2014/main" id="{15DD251C-CC91-4A3F-97DB-7EEC42FC65FD}"/>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orma livre 15">
            <a:extLst>
              <a:ext uri="{FF2B5EF4-FFF2-40B4-BE49-F238E27FC236}">
                <a16:creationId xmlns:a16="http://schemas.microsoft.com/office/drawing/2014/main" id="{4774697B-A14D-448B-B981-B2534272E53B}"/>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orma livre 16">
            <a:extLst>
              <a:ext uri="{FF2B5EF4-FFF2-40B4-BE49-F238E27FC236}">
                <a16:creationId xmlns:a16="http://schemas.microsoft.com/office/drawing/2014/main" id="{62E04163-B0D6-4CCC-9109-AB1412717D5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ítulo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pt-BR"/>
              <a:t>Clique para editar o estilo do título mestre</a:t>
            </a:r>
            <a:endParaRPr lang="en-US"/>
          </a:p>
        </p:txBody>
      </p:sp>
      <p:sp>
        <p:nvSpPr>
          <p:cNvPr id="4" name="Espaço Reservado para Texto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pt-BR"/>
              <a:t>Clique para editar os estilos do texto mestre</a:t>
            </a: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9" name="Espaço Reservado para Data 4">
            <a:extLst>
              <a:ext uri="{FF2B5EF4-FFF2-40B4-BE49-F238E27FC236}">
                <a16:creationId xmlns:a16="http://schemas.microsoft.com/office/drawing/2014/main" id="{3E84FA97-161D-4BBD-B109-D77E96A2992A}"/>
              </a:ext>
            </a:extLst>
          </p:cNvPr>
          <p:cNvSpPr>
            <a:spLocks noGrp="1"/>
          </p:cNvSpPr>
          <p:nvPr>
            <p:ph type="dt" sz="half" idx="10"/>
          </p:nvPr>
        </p:nvSpPr>
        <p:spPr/>
        <p:txBody>
          <a:bodyPr/>
          <a:lstStyle>
            <a:lvl1pPr>
              <a:defRPr/>
            </a:lvl1pPr>
          </a:lstStyle>
          <a:p>
            <a:pPr>
              <a:defRPr/>
            </a:pPr>
            <a:endParaRPr lang="pt-BR"/>
          </a:p>
        </p:txBody>
      </p:sp>
      <p:sp>
        <p:nvSpPr>
          <p:cNvPr id="10" name="Espaço Reservado para Rodapé 5">
            <a:extLst>
              <a:ext uri="{FF2B5EF4-FFF2-40B4-BE49-F238E27FC236}">
                <a16:creationId xmlns:a16="http://schemas.microsoft.com/office/drawing/2014/main" id="{DCBC5BE2-C0BA-4FD4-8D73-30BD86BCACC3}"/>
              </a:ext>
            </a:extLst>
          </p:cNvPr>
          <p:cNvSpPr>
            <a:spLocks noGrp="1"/>
          </p:cNvSpPr>
          <p:nvPr>
            <p:ph type="ftr" sz="quarter" idx="11"/>
          </p:nvPr>
        </p:nvSpPr>
        <p:spPr/>
        <p:txBody>
          <a:bodyPr/>
          <a:lstStyle>
            <a:lvl1pPr>
              <a:defRPr/>
            </a:lvl1pPr>
          </a:lstStyle>
          <a:p>
            <a:pPr>
              <a:defRPr/>
            </a:pPr>
            <a:endParaRPr lang="pt-BR"/>
          </a:p>
        </p:txBody>
      </p:sp>
      <p:sp>
        <p:nvSpPr>
          <p:cNvPr id="11" name="Espaço Reservado para Número de Slide 6">
            <a:extLst>
              <a:ext uri="{FF2B5EF4-FFF2-40B4-BE49-F238E27FC236}">
                <a16:creationId xmlns:a16="http://schemas.microsoft.com/office/drawing/2014/main" id="{F9D0D7A7-8353-43D4-9611-BB0D7238FA86}"/>
              </a:ext>
            </a:extLst>
          </p:cNvPr>
          <p:cNvSpPr>
            <a:spLocks noGrp="1"/>
          </p:cNvSpPr>
          <p:nvPr>
            <p:ph type="sldNum" sz="quarter" idx="12"/>
          </p:nvPr>
        </p:nvSpPr>
        <p:spPr>
          <a:xfrm>
            <a:off x="8077200" y="6356350"/>
            <a:ext cx="609600" cy="365125"/>
          </a:xfrm>
        </p:spPr>
        <p:txBody>
          <a:bodyPr/>
          <a:lstStyle>
            <a:lvl1pPr>
              <a:defRPr smtClean="0"/>
            </a:lvl1pPr>
          </a:lstStyle>
          <a:p>
            <a:pPr>
              <a:defRPr/>
            </a:pPr>
            <a:fld id="{7CC36FD4-6D38-4130-BB6D-8B5492A79A87}" type="slidenum">
              <a:rPr lang="pt-BR" altLang="pt-BR"/>
              <a:pPr>
                <a:defRPr/>
              </a:pPr>
              <a:t>‹nº›</a:t>
            </a:fld>
            <a:endParaRPr lang="pt-BR" altLang="pt-BR"/>
          </a:p>
        </p:txBody>
      </p:sp>
    </p:spTree>
    <p:extLst>
      <p:ext uri="{BB962C8B-B14F-4D97-AF65-F5344CB8AC3E}">
        <p14:creationId xmlns:p14="http://schemas.microsoft.com/office/powerpoint/2010/main" val="318911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orma livre 6">
            <a:extLst>
              <a:ext uri="{FF2B5EF4-FFF2-40B4-BE49-F238E27FC236}">
                <a16:creationId xmlns:a16="http://schemas.microsoft.com/office/drawing/2014/main" id="{887797A1-C6F3-4DF3-AC58-2FB9B1F4D5A1}"/>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orma livre 7">
            <a:extLst>
              <a:ext uri="{FF2B5EF4-FFF2-40B4-BE49-F238E27FC236}">
                <a16:creationId xmlns:a16="http://schemas.microsoft.com/office/drawing/2014/main" id="{495836E1-7B8E-4E4C-AF27-C2234AEB2BCF}"/>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Espaço Reservado para Título 8">
            <a:extLst>
              <a:ext uri="{FF2B5EF4-FFF2-40B4-BE49-F238E27FC236}">
                <a16:creationId xmlns:a16="http://schemas.microsoft.com/office/drawing/2014/main" id="{58C9DC6A-5C8C-4955-BEED-457F2041AFF7}"/>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pt-BR" altLang="pt-BR"/>
              <a:t>Clique para editar o estilo do título mestre</a:t>
            </a:r>
            <a:endParaRPr lang="en-US" altLang="pt-BR"/>
          </a:p>
        </p:txBody>
      </p:sp>
      <p:sp>
        <p:nvSpPr>
          <p:cNvPr id="1029" name="Espaço Reservado para Texto 29">
            <a:extLst>
              <a:ext uri="{FF2B5EF4-FFF2-40B4-BE49-F238E27FC236}">
                <a16:creationId xmlns:a16="http://schemas.microsoft.com/office/drawing/2014/main" id="{DEA593CC-403B-40A6-BA4D-0356F8727F7F}"/>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0" name="Espaço Reservado para Data 9">
            <a:extLst>
              <a:ext uri="{FF2B5EF4-FFF2-40B4-BE49-F238E27FC236}">
                <a16:creationId xmlns:a16="http://schemas.microsoft.com/office/drawing/2014/main" id="{B0935A62-07A9-4C8B-A3F2-3E89C1094219}"/>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endParaRPr lang="pt-BR"/>
          </a:p>
        </p:txBody>
      </p:sp>
      <p:sp>
        <p:nvSpPr>
          <p:cNvPr id="22" name="Espaço Reservado para Rodapé 21">
            <a:extLst>
              <a:ext uri="{FF2B5EF4-FFF2-40B4-BE49-F238E27FC236}">
                <a16:creationId xmlns:a16="http://schemas.microsoft.com/office/drawing/2014/main" id="{75C00188-D0EE-403E-B036-3A1EC52B93FE}"/>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endParaRPr lang="pt-BR"/>
          </a:p>
        </p:txBody>
      </p:sp>
      <p:sp>
        <p:nvSpPr>
          <p:cNvPr id="18" name="Espaço Reservado para Número de Slide 17">
            <a:extLst>
              <a:ext uri="{FF2B5EF4-FFF2-40B4-BE49-F238E27FC236}">
                <a16:creationId xmlns:a16="http://schemas.microsoft.com/office/drawing/2014/main" id="{5AD3A1B5-B795-4FA8-844A-6AC9F646335F}"/>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defRPr>
            </a:lvl1pPr>
          </a:lstStyle>
          <a:p>
            <a:pPr>
              <a:defRPr/>
            </a:pPr>
            <a:fld id="{4981F643-5C74-4394-BDD2-8E4241C0B739}" type="slidenum">
              <a:rPr lang="pt-BR" altLang="pt-BR"/>
              <a:pPr>
                <a:defRPr/>
              </a:pPr>
              <a:t>‹nº›</a:t>
            </a:fld>
            <a:endParaRPr lang="pt-BR" altLang="pt-BR"/>
          </a:p>
        </p:txBody>
      </p:sp>
      <p:grpSp>
        <p:nvGrpSpPr>
          <p:cNvPr id="1033" name="Grupo 1">
            <a:extLst>
              <a:ext uri="{FF2B5EF4-FFF2-40B4-BE49-F238E27FC236}">
                <a16:creationId xmlns:a16="http://schemas.microsoft.com/office/drawing/2014/main" id="{DB909CA0-90EB-4E07-8E2C-F204CCE641C8}"/>
              </a:ext>
            </a:extLst>
          </p:cNvPr>
          <p:cNvGrpSpPr>
            <a:grpSpLocks/>
          </p:cNvGrpSpPr>
          <p:nvPr/>
        </p:nvGrpSpPr>
        <p:grpSpPr bwMode="auto">
          <a:xfrm>
            <a:off x="-19050" y="203200"/>
            <a:ext cx="9180513" cy="647700"/>
            <a:chOff x="-19045" y="216550"/>
            <a:chExt cx="9180548" cy="649224"/>
          </a:xfrm>
        </p:grpSpPr>
        <p:sp>
          <p:nvSpPr>
            <p:cNvPr id="12" name="Forma livre 11">
              <a:extLst>
                <a:ext uri="{FF2B5EF4-FFF2-40B4-BE49-F238E27FC236}">
                  <a16:creationId xmlns:a16="http://schemas.microsoft.com/office/drawing/2014/main" id="{FA9BDB1E-FB80-44F7-8722-1B6DAF88F58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3" name="Forma livre 12">
              <a:extLst>
                <a:ext uri="{FF2B5EF4-FFF2-40B4-BE49-F238E27FC236}">
                  <a16:creationId xmlns:a16="http://schemas.microsoft.com/office/drawing/2014/main" id="{AFD6F56A-3689-4559-8380-3A4805ABB747}"/>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823" r:id="rId1"/>
    <p:sldLayoutId id="2147483815" r:id="rId2"/>
    <p:sldLayoutId id="2147483824" r:id="rId3"/>
    <p:sldLayoutId id="2147483816" r:id="rId4"/>
    <p:sldLayoutId id="2147483817" r:id="rId5"/>
    <p:sldLayoutId id="2147483818" r:id="rId6"/>
    <p:sldLayoutId id="2147483819" r:id="rId7"/>
    <p:sldLayoutId id="2147483820" r:id="rId8"/>
    <p:sldLayoutId id="2147483825" r:id="rId9"/>
    <p:sldLayoutId id="2147483821" r:id="rId10"/>
    <p:sldLayoutId id="2147483822"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8E2AEA82-AB60-46A6-B47A-0D8213B400F0}"/>
              </a:ext>
            </a:extLst>
          </p:cNvPr>
          <p:cNvSpPr>
            <a:spLocks noGrp="1" noChangeArrowheads="1"/>
          </p:cNvSpPr>
          <p:nvPr>
            <p:ph type="ctrTitle"/>
          </p:nvPr>
        </p:nvSpPr>
        <p:spPr>
          <a:xfrm>
            <a:off x="2286000" y="1000125"/>
            <a:ext cx="6172200" cy="1893888"/>
          </a:xfrm>
          <a:ln>
            <a:miter lim="800000"/>
            <a:headEnd/>
            <a:tailEnd/>
          </a:ln>
        </p:spPr>
        <p:txBody>
          <a:bodyPr/>
          <a:lstStyle/>
          <a:p>
            <a:pPr eaLnBrk="1" fontAlgn="auto" hangingPunct="1">
              <a:spcAft>
                <a:spcPts val="0"/>
              </a:spcAft>
              <a:defRPr/>
            </a:pPr>
            <a:r>
              <a:rPr lang="pt-BR" dirty="0"/>
              <a:t>Linguagem SQL</a:t>
            </a:r>
          </a:p>
        </p:txBody>
      </p:sp>
      <p:sp>
        <p:nvSpPr>
          <p:cNvPr id="6147" name="Rectangle 3">
            <a:extLst>
              <a:ext uri="{FF2B5EF4-FFF2-40B4-BE49-F238E27FC236}">
                <a16:creationId xmlns:a16="http://schemas.microsoft.com/office/drawing/2014/main" id="{05C1B2FF-A0D8-45EE-A0B0-42231C92EEAD}"/>
              </a:ext>
            </a:extLst>
          </p:cNvPr>
          <p:cNvSpPr>
            <a:spLocks noGrp="1"/>
          </p:cNvSpPr>
          <p:nvPr>
            <p:ph type="subTitle" idx="1"/>
          </p:nvPr>
        </p:nvSpPr>
        <p:spPr>
          <a:xfrm>
            <a:off x="2357438" y="3071813"/>
            <a:ext cx="6172200" cy="1371600"/>
          </a:xfrm>
        </p:spPr>
        <p:txBody>
          <a:bodyPr/>
          <a:lstStyle/>
          <a:p>
            <a:pPr marR="0" eaLnBrk="1" hangingPunct="1"/>
            <a:r>
              <a:rPr lang="pt-BR" altLang="pt-BR"/>
              <a:t>O que é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a:extLst>
              <a:ext uri="{FF2B5EF4-FFF2-40B4-BE49-F238E27FC236}">
                <a16:creationId xmlns:a16="http://schemas.microsoft.com/office/drawing/2014/main" id="{EECE517D-BDDE-4CD9-886F-FB2D36FEDA94}"/>
              </a:ext>
            </a:extLst>
          </p:cNvPr>
          <p:cNvSpPr>
            <a:spLocks noGrp="1"/>
          </p:cNvSpPr>
          <p:nvPr>
            <p:ph type="title"/>
          </p:nvPr>
        </p:nvSpPr>
        <p:spPr/>
        <p:txBody>
          <a:bodyPr/>
          <a:lstStyle/>
          <a:p>
            <a:r>
              <a:rPr lang="pt-BR" altLang="pt-BR"/>
              <a:t>CREATE DATABASE</a:t>
            </a:r>
          </a:p>
        </p:txBody>
      </p:sp>
      <p:sp>
        <p:nvSpPr>
          <p:cNvPr id="23555" name="Espaço Reservado para Conteúdo 2">
            <a:extLst>
              <a:ext uri="{FF2B5EF4-FFF2-40B4-BE49-F238E27FC236}">
                <a16:creationId xmlns:a16="http://schemas.microsoft.com/office/drawing/2014/main" id="{7E537CE5-4C29-41E7-BBA4-71940E8C20FE}"/>
              </a:ext>
            </a:extLst>
          </p:cNvPr>
          <p:cNvSpPr>
            <a:spLocks noGrp="1"/>
          </p:cNvSpPr>
          <p:nvPr>
            <p:ph idx="1"/>
          </p:nvPr>
        </p:nvSpPr>
        <p:spPr/>
        <p:txBody>
          <a:bodyPr/>
          <a:lstStyle/>
          <a:p>
            <a:r>
              <a:rPr lang="pt-BR" altLang="pt-BR"/>
              <a:t>Criando um banco de dados </a:t>
            </a:r>
          </a:p>
          <a:p>
            <a:r>
              <a:rPr lang="pt-BR" altLang="pt-BR"/>
              <a:t>Instruções: </a:t>
            </a:r>
          </a:p>
          <a:p>
            <a:r>
              <a:rPr lang="pt-BR" altLang="pt-BR"/>
              <a:t>CREATE DATABASE NomeDoBanco; </a:t>
            </a:r>
          </a:p>
          <a:p>
            <a:endParaRPr lang="pt-BR" altLang="pt-BR"/>
          </a:p>
          <a:p>
            <a:r>
              <a:rPr lang="pt-BR" altLang="pt-BR"/>
              <a:t>EXEMPLO:</a:t>
            </a:r>
          </a:p>
          <a:p>
            <a:r>
              <a:rPr lang="pt-BR" altLang="pt-BR"/>
              <a:t>Criar uma base de dados chamada Empresa: </a:t>
            </a:r>
          </a:p>
          <a:p>
            <a:r>
              <a:rPr lang="pt-BR" altLang="pt-BR"/>
              <a:t>Create Database Empresa; </a:t>
            </a:r>
          </a:p>
        </p:txBody>
      </p:sp>
    </p:spTree>
    <p:extLst>
      <p:ext uri="{BB962C8B-B14F-4D97-AF65-F5344CB8AC3E}">
        <p14:creationId xmlns:p14="http://schemas.microsoft.com/office/powerpoint/2010/main" val="27400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a:extLst>
              <a:ext uri="{FF2B5EF4-FFF2-40B4-BE49-F238E27FC236}">
                <a16:creationId xmlns:a16="http://schemas.microsoft.com/office/drawing/2014/main" id="{96CA3B6E-52AF-41A7-B51A-B78F195BE5CC}"/>
              </a:ext>
            </a:extLst>
          </p:cNvPr>
          <p:cNvSpPr>
            <a:spLocks noGrp="1"/>
          </p:cNvSpPr>
          <p:nvPr>
            <p:ph type="title"/>
          </p:nvPr>
        </p:nvSpPr>
        <p:spPr>
          <a:ln>
            <a:miter lim="800000"/>
            <a:headEnd/>
            <a:tailEnd/>
          </a:ln>
        </p:spPr>
        <p:txBody>
          <a:bodyPr/>
          <a:lstStyle/>
          <a:p>
            <a:pPr>
              <a:defRPr/>
            </a:pPr>
            <a:r>
              <a:rPr lang="pt-BR" dirty="0"/>
              <a:t>Criar Banco de Dados</a:t>
            </a:r>
          </a:p>
        </p:txBody>
      </p:sp>
      <p:pic>
        <p:nvPicPr>
          <p:cNvPr id="24579" name="Picture 2">
            <a:extLst>
              <a:ext uri="{FF2B5EF4-FFF2-40B4-BE49-F238E27FC236}">
                <a16:creationId xmlns:a16="http://schemas.microsoft.com/office/drawing/2014/main" id="{BCB81CDD-F6FD-409A-BD70-FBBD39C56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197" t="2579" r="29723" b="59032"/>
          <a:stretch>
            <a:fillRect/>
          </a:stretch>
        </p:blipFill>
        <p:spPr bwMode="auto">
          <a:xfrm>
            <a:off x="611188" y="1844675"/>
            <a:ext cx="792480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CaixaDeTexto 4">
            <a:extLst>
              <a:ext uri="{FF2B5EF4-FFF2-40B4-BE49-F238E27FC236}">
                <a16:creationId xmlns:a16="http://schemas.microsoft.com/office/drawing/2014/main" id="{D7C9ADBD-9C3E-4CA6-9330-041B9CEF03C9}"/>
              </a:ext>
            </a:extLst>
          </p:cNvPr>
          <p:cNvSpPr txBox="1">
            <a:spLocks noChangeArrowheads="1"/>
          </p:cNvSpPr>
          <p:nvPr/>
        </p:nvSpPr>
        <p:spPr bwMode="auto">
          <a:xfrm>
            <a:off x="755650" y="5300663"/>
            <a:ext cx="7916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altLang="pt-BR"/>
              <a:t>Pressione F5 ou clique em Executar!, para executar os comandos digitados</a:t>
            </a:r>
          </a:p>
        </p:txBody>
      </p:sp>
    </p:spTree>
    <p:extLst>
      <p:ext uri="{BB962C8B-B14F-4D97-AF65-F5344CB8AC3E}">
        <p14:creationId xmlns:p14="http://schemas.microsoft.com/office/powerpoint/2010/main" val="79950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a:extLst>
              <a:ext uri="{FF2B5EF4-FFF2-40B4-BE49-F238E27FC236}">
                <a16:creationId xmlns:a16="http://schemas.microsoft.com/office/drawing/2014/main" id="{49387A6B-1048-4E44-9FAC-4BD85D38EB7F}"/>
              </a:ext>
            </a:extLst>
          </p:cNvPr>
          <p:cNvSpPr>
            <a:spLocks noGrp="1"/>
          </p:cNvSpPr>
          <p:nvPr>
            <p:ph type="title"/>
          </p:nvPr>
        </p:nvSpPr>
        <p:spPr/>
        <p:txBody>
          <a:bodyPr/>
          <a:lstStyle/>
          <a:p>
            <a:r>
              <a:rPr lang="pt-BR" altLang="pt-BR"/>
              <a:t>Acesso a base de Dados</a:t>
            </a:r>
          </a:p>
        </p:txBody>
      </p:sp>
      <p:sp>
        <p:nvSpPr>
          <p:cNvPr id="25603" name="Espaço Reservado para Conteúdo 2">
            <a:extLst>
              <a:ext uri="{FF2B5EF4-FFF2-40B4-BE49-F238E27FC236}">
                <a16:creationId xmlns:a16="http://schemas.microsoft.com/office/drawing/2014/main" id="{BE361852-F162-41A4-AB27-7FDDE67E679D}"/>
              </a:ext>
            </a:extLst>
          </p:cNvPr>
          <p:cNvSpPr>
            <a:spLocks noGrp="1"/>
          </p:cNvSpPr>
          <p:nvPr>
            <p:ph idx="1"/>
          </p:nvPr>
        </p:nvSpPr>
        <p:spPr/>
        <p:txBody>
          <a:bodyPr/>
          <a:lstStyle/>
          <a:p>
            <a:r>
              <a:rPr lang="pt-BR" altLang="pt-BR"/>
              <a:t>Use &lt;nome do banco&gt;</a:t>
            </a:r>
          </a:p>
          <a:p>
            <a:endParaRPr lang="pt-BR" altLang="pt-BR"/>
          </a:p>
          <a:p>
            <a:r>
              <a:rPr lang="pt-BR" altLang="pt-BR"/>
              <a:t>Exemplos:</a:t>
            </a:r>
          </a:p>
          <a:p>
            <a:r>
              <a:rPr lang="pt-BR" altLang="pt-BR"/>
              <a:t>Use Empresa;</a:t>
            </a:r>
          </a:p>
          <a:p>
            <a:r>
              <a:rPr lang="pt-BR" altLang="pt-BR"/>
              <a:t>Use BDCadastro2;</a:t>
            </a:r>
          </a:p>
        </p:txBody>
      </p:sp>
    </p:spTree>
    <p:extLst>
      <p:ext uri="{BB962C8B-B14F-4D97-AF65-F5344CB8AC3E}">
        <p14:creationId xmlns:p14="http://schemas.microsoft.com/office/powerpoint/2010/main" val="223282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a:extLst>
              <a:ext uri="{FF2B5EF4-FFF2-40B4-BE49-F238E27FC236}">
                <a16:creationId xmlns:a16="http://schemas.microsoft.com/office/drawing/2014/main" id="{FA4E1DAD-65B1-4064-8CD0-09D0B13492B8}"/>
              </a:ext>
            </a:extLst>
          </p:cNvPr>
          <p:cNvSpPr>
            <a:spLocks noGrp="1"/>
          </p:cNvSpPr>
          <p:nvPr>
            <p:ph type="title"/>
          </p:nvPr>
        </p:nvSpPr>
        <p:spPr>
          <a:ln>
            <a:miter lim="800000"/>
            <a:headEnd/>
            <a:tailEnd/>
          </a:ln>
        </p:spPr>
        <p:txBody>
          <a:bodyPr/>
          <a:lstStyle/>
          <a:p>
            <a:pPr>
              <a:defRPr/>
            </a:pPr>
            <a:r>
              <a:rPr lang="pt-BR"/>
              <a:t>Acessando BD</a:t>
            </a:r>
          </a:p>
        </p:txBody>
      </p:sp>
      <p:pic>
        <p:nvPicPr>
          <p:cNvPr id="26627" name="Picture 2">
            <a:extLst>
              <a:ext uri="{FF2B5EF4-FFF2-40B4-BE49-F238E27FC236}">
                <a16:creationId xmlns:a16="http://schemas.microsoft.com/office/drawing/2014/main" id="{C3896BA5-6C4D-4C78-96DF-DC901F8B5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50" t="7501" r="33315" b="40327"/>
          <a:stretch>
            <a:fillRect/>
          </a:stretch>
        </p:blipFill>
        <p:spPr bwMode="auto">
          <a:xfrm>
            <a:off x="684213" y="1916113"/>
            <a:ext cx="69913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lipse 3">
            <a:extLst>
              <a:ext uri="{FF2B5EF4-FFF2-40B4-BE49-F238E27FC236}">
                <a16:creationId xmlns:a16="http://schemas.microsoft.com/office/drawing/2014/main" id="{B0EF8D73-9988-41F5-9E82-84BEA80B6994}"/>
              </a:ext>
            </a:extLst>
          </p:cNvPr>
          <p:cNvSpPr/>
          <p:nvPr/>
        </p:nvSpPr>
        <p:spPr>
          <a:xfrm>
            <a:off x="1258888" y="1989138"/>
            <a:ext cx="1800225"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val="1772520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2">
            <a:extLst>
              <a:ext uri="{FF2B5EF4-FFF2-40B4-BE49-F238E27FC236}">
                <a16:creationId xmlns:a16="http://schemas.microsoft.com/office/drawing/2014/main" id="{0F565A85-E87A-424B-A1FF-23A7148E7F5E}"/>
              </a:ext>
            </a:extLst>
          </p:cNvPr>
          <p:cNvSpPr>
            <a:spLocks noGrp="1"/>
          </p:cNvSpPr>
          <p:nvPr>
            <p:ph type="title"/>
          </p:nvPr>
        </p:nvSpPr>
        <p:spPr/>
        <p:txBody>
          <a:bodyPr/>
          <a:lstStyle/>
          <a:p>
            <a:r>
              <a:rPr lang="pt-BR" altLang="pt-BR"/>
              <a:t>Excluir um banco de dados</a:t>
            </a:r>
          </a:p>
        </p:txBody>
      </p:sp>
      <p:sp>
        <p:nvSpPr>
          <p:cNvPr id="27651" name="Espaço Reservado para Conteúdo 3">
            <a:extLst>
              <a:ext uri="{FF2B5EF4-FFF2-40B4-BE49-F238E27FC236}">
                <a16:creationId xmlns:a16="http://schemas.microsoft.com/office/drawing/2014/main" id="{5E942D5C-5D6A-4615-BC72-097829390584}"/>
              </a:ext>
            </a:extLst>
          </p:cNvPr>
          <p:cNvSpPr>
            <a:spLocks noGrp="1"/>
          </p:cNvSpPr>
          <p:nvPr>
            <p:ph idx="1"/>
          </p:nvPr>
        </p:nvSpPr>
        <p:spPr/>
        <p:txBody>
          <a:bodyPr/>
          <a:lstStyle/>
          <a:p>
            <a:r>
              <a:rPr lang="pt-BR" altLang="pt-BR"/>
              <a:t>Exemplo: </a:t>
            </a:r>
          </a:p>
          <a:p>
            <a:r>
              <a:rPr lang="pt-BR" altLang="pt-BR"/>
              <a:t>Sintaxe:</a:t>
            </a:r>
          </a:p>
          <a:p>
            <a:r>
              <a:rPr lang="pt-BR" altLang="pt-BR"/>
              <a:t>DROP DATABASE &lt;nome do banco&gt;; </a:t>
            </a:r>
          </a:p>
          <a:p>
            <a:endParaRPr lang="pt-BR" altLang="pt-BR"/>
          </a:p>
          <a:p>
            <a:r>
              <a:rPr lang="pt-BR" altLang="pt-BR"/>
              <a:t>Supondo que você queira excluir o Banco de Dados Empresa </a:t>
            </a:r>
          </a:p>
          <a:p>
            <a:r>
              <a:rPr lang="pt-BR" altLang="pt-BR"/>
              <a:t>DROP DATABASE EMPRESA; </a:t>
            </a:r>
          </a:p>
          <a:p>
            <a:r>
              <a:rPr lang="pt-BR" altLang="pt-BR"/>
              <a:t>Atenção: O comando DROP DATABASE não pode ser desfeito!!!</a:t>
            </a:r>
          </a:p>
        </p:txBody>
      </p:sp>
    </p:spTree>
    <p:extLst>
      <p:ext uri="{BB962C8B-B14F-4D97-AF65-F5344CB8AC3E}">
        <p14:creationId xmlns:p14="http://schemas.microsoft.com/office/powerpoint/2010/main" val="111986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a:extLst>
              <a:ext uri="{FF2B5EF4-FFF2-40B4-BE49-F238E27FC236}">
                <a16:creationId xmlns:a16="http://schemas.microsoft.com/office/drawing/2014/main" id="{71062D09-7E51-454E-878F-7B9290E56BF9}"/>
              </a:ext>
            </a:extLst>
          </p:cNvPr>
          <p:cNvSpPr>
            <a:spLocks noGrp="1"/>
          </p:cNvSpPr>
          <p:nvPr>
            <p:ph type="title"/>
          </p:nvPr>
        </p:nvSpPr>
        <p:spPr>
          <a:xfrm>
            <a:off x="611188" y="692150"/>
            <a:ext cx="8229600" cy="1143000"/>
          </a:xfrm>
        </p:spPr>
        <p:txBody>
          <a:bodyPr/>
          <a:lstStyle/>
          <a:p>
            <a:r>
              <a:rPr lang="pt-BR" altLang="pt-BR"/>
              <a:t>CREATE TABLE</a:t>
            </a:r>
          </a:p>
        </p:txBody>
      </p:sp>
      <p:pic>
        <p:nvPicPr>
          <p:cNvPr id="28675" name="Imagem 5" descr="Texto, Carta&#10;&#10;Descrição gerada automaticamente">
            <a:extLst>
              <a:ext uri="{FF2B5EF4-FFF2-40B4-BE49-F238E27FC236}">
                <a16:creationId xmlns:a16="http://schemas.microsoft.com/office/drawing/2014/main" id="{46B8ECEC-ACFC-4031-915D-D4CDA0008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835150"/>
            <a:ext cx="8067675"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20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a:extLst>
              <a:ext uri="{FF2B5EF4-FFF2-40B4-BE49-F238E27FC236}">
                <a16:creationId xmlns:a16="http://schemas.microsoft.com/office/drawing/2014/main" id="{44CB1F79-7E3F-4D1E-8826-EC85DA01209D}"/>
              </a:ext>
            </a:extLst>
          </p:cNvPr>
          <p:cNvSpPr>
            <a:spLocks noGrp="1"/>
          </p:cNvSpPr>
          <p:nvPr>
            <p:ph type="title"/>
          </p:nvPr>
        </p:nvSpPr>
        <p:spPr/>
        <p:txBody>
          <a:bodyPr/>
          <a:lstStyle/>
          <a:p>
            <a:r>
              <a:rPr lang="pt-BR" altLang="pt-BR" dirty="0"/>
              <a:t>Comando – </a:t>
            </a:r>
            <a:r>
              <a:rPr lang="pt-BR" altLang="pt-BR" dirty="0" err="1"/>
              <a:t>Create</a:t>
            </a:r>
            <a:r>
              <a:rPr lang="pt-BR" altLang="pt-BR" dirty="0"/>
              <a:t> </a:t>
            </a:r>
            <a:r>
              <a:rPr lang="pt-BR" altLang="pt-BR" dirty="0" err="1"/>
              <a:t>table</a:t>
            </a:r>
            <a:endParaRPr lang="pt-BR" altLang="pt-BR" dirty="0"/>
          </a:p>
        </p:txBody>
      </p:sp>
      <p:pic>
        <p:nvPicPr>
          <p:cNvPr id="29699" name="Picture 4">
            <a:extLst>
              <a:ext uri="{FF2B5EF4-FFF2-40B4-BE49-F238E27FC236}">
                <a16:creationId xmlns:a16="http://schemas.microsoft.com/office/drawing/2014/main" id="{D0CA8664-4D55-4980-B41C-23FA0B16B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02" t="8485" r="27226" b="60016"/>
          <a:stretch>
            <a:fillRect/>
          </a:stretch>
        </p:blipFill>
        <p:spPr bwMode="auto">
          <a:xfrm>
            <a:off x="900113" y="1773238"/>
            <a:ext cx="6767512"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55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68150-44F7-44C2-BC57-7444053359B0}"/>
              </a:ext>
            </a:extLst>
          </p:cNvPr>
          <p:cNvSpPr>
            <a:spLocks noGrp="1"/>
          </p:cNvSpPr>
          <p:nvPr>
            <p:ph type="title"/>
          </p:nvPr>
        </p:nvSpPr>
        <p:spPr/>
        <p:txBody>
          <a:bodyPr/>
          <a:lstStyle/>
          <a:p>
            <a:r>
              <a:rPr lang="pt-BR" dirty="0"/>
              <a:t>Checando a criação da tabela</a:t>
            </a:r>
          </a:p>
        </p:txBody>
      </p:sp>
      <p:sp>
        <p:nvSpPr>
          <p:cNvPr id="3" name="Espaço Reservado para Conteúdo 2">
            <a:extLst>
              <a:ext uri="{FF2B5EF4-FFF2-40B4-BE49-F238E27FC236}">
                <a16:creationId xmlns:a16="http://schemas.microsoft.com/office/drawing/2014/main" id="{B05A20C3-71CE-474A-B288-37E0C55A18EC}"/>
              </a:ext>
            </a:extLst>
          </p:cNvPr>
          <p:cNvSpPr>
            <a:spLocks noGrp="1"/>
          </p:cNvSpPr>
          <p:nvPr>
            <p:ph idx="1"/>
          </p:nvPr>
        </p:nvSpPr>
        <p:spPr/>
        <p:txBody>
          <a:bodyPr/>
          <a:lstStyle/>
          <a:p>
            <a:r>
              <a:rPr lang="pt-BR" dirty="0" err="1"/>
              <a:t>Select</a:t>
            </a:r>
            <a:r>
              <a:rPr lang="pt-BR" dirty="0"/>
              <a:t> * </a:t>
            </a:r>
            <a:r>
              <a:rPr lang="pt-BR" dirty="0" err="1"/>
              <a:t>from</a:t>
            </a:r>
            <a:r>
              <a:rPr lang="pt-BR" dirty="0"/>
              <a:t> &lt;nome da tabela&gt;</a:t>
            </a:r>
          </a:p>
          <a:p>
            <a:r>
              <a:rPr lang="pt-BR" dirty="0" err="1"/>
              <a:t>Select</a:t>
            </a:r>
            <a:r>
              <a:rPr lang="pt-BR" dirty="0"/>
              <a:t> * </a:t>
            </a:r>
            <a:r>
              <a:rPr lang="pt-BR" dirty="0" err="1"/>
              <a:t>from</a:t>
            </a:r>
            <a:r>
              <a:rPr lang="pt-BR" dirty="0"/>
              <a:t> Produtos</a:t>
            </a:r>
          </a:p>
        </p:txBody>
      </p:sp>
    </p:spTree>
    <p:extLst>
      <p:ext uri="{BB962C8B-B14F-4D97-AF65-F5344CB8AC3E}">
        <p14:creationId xmlns:p14="http://schemas.microsoft.com/office/powerpoint/2010/main" val="202863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F18D4F46-452F-404C-9256-FE64FC4B22A1}"/>
              </a:ext>
            </a:extLst>
          </p:cNvPr>
          <p:cNvSpPr>
            <a:spLocks noGrp="1"/>
          </p:cNvSpPr>
          <p:nvPr>
            <p:ph type="title"/>
          </p:nvPr>
        </p:nvSpPr>
        <p:spPr/>
        <p:txBody>
          <a:bodyPr/>
          <a:lstStyle/>
          <a:p>
            <a:pPr eaLnBrk="1" hangingPunct="1"/>
            <a:r>
              <a:rPr lang="pt-BR" altLang="pt-BR"/>
              <a:t>Tipos de dados no SQL Server</a:t>
            </a:r>
          </a:p>
        </p:txBody>
      </p:sp>
      <p:sp>
        <p:nvSpPr>
          <p:cNvPr id="3" name="Espaço Reservado para Conteúdo 2">
            <a:extLst>
              <a:ext uri="{FF2B5EF4-FFF2-40B4-BE49-F238E27FC236}">
                <a16:creationId xmlns:a16="http://schemas.microsoft.com/office/drawing/2014/main" id="{4224EE27-59D0-4623-BB70-4B6B8F6752A5}"/>
              </a:ext>
            </a:extLst>
          </p:cNvPr>
          <p:cNvSpPr>
            <a:spLocks noGrp="1"/>
          </p:cNvSpPr>
          <p:nvPr>
            <p:ph idx="1"/>
          </p:nvPr>
        </p:nvSpPr>
        <p:spPr/>
        <p:txBody>
          <a:bodyPr>
            <a:normAutofit fontScale="77500" lnSpcReduction="20000"/>
          </a:bodyPr>
          <a:lstStyle/>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Binary</a:t>
            </a:r>
            <a:r>
              <a:rPr lang="pt-BR" dirty="0">
                <a:latin typeface="Arial" pitchFamily="34" charset="0"/>
                <a:cs typeface="Arial" pitchFamily="34" charset="0"/>
              </a:rPr>
              <a:t> - Contém até 8.000 bytes de dados binários de tamanho fixo. Tamanho fixo significa que o campo irá sempre utilizar o espaço que você definiu. </a:t>
            </a:r>
          </a:p>
          <a:p>
            <a:pPr marL="274320" indent="-274320" eaLnBrk="1" fontAlgn="auto" hangingPunct="1">
              <a:spcAft>
                <a:spcPts val="0"/>
              </a:spcAft>
              <a:buClr>
                <a:schemeClr val="accent3"/>
              </a:buClr>
              <a:buFont typeface="Wingdings"/>
              <a:buChar char=""/>
              <a:defRPr/>
            </a:pPr>
            <a:r>
              <a:rPr lang="pt-BR" b="1" u="sng" dirty="0">
                <a:latin typeface="Arial" pitchFamily="34" charset="0"/>
                <a:cs typeface="Arial" pitchFamily="34" charset="0"/>
              </a:rPr>
              <a:t>Bit </a:t>
            </a:r>
            <a:r>
              <a:rPr lang="pt-BR" dirty="0">
                <a:latin typeface="Arial" pitchFamily="34" charset="0"/>
                <a:cs typeface="Arial" pitchFamily="34" charset="0"/>
              </a:rPr>
              <a:t>	- Cria um campo </a:t>
            </a:r>
            <a:r>
              <a:rPr lang="pt-BR" dirty="0" err="1">
                <a:latin typeface="Arial" pitchFamily="34" charset="0"/>
                <a:cs typeface="Arial" pitchFamily="34" charset="0"/>
              </a:rPr>
              <a:t>true</a:t>
            </a:r>
            <a:r>
              <a:rPr lang="pt-BR" dirty="0">
                <a:latin typeface="Arial" pitchFamily="34" charset="0"/>
                <a:cs typeface="Arial" pitchFamily="34" charset="0"/>
              </a:rPr>
              <a:t>/</a:t>
            </a:r>
            <a:r>
              <a:rPr lang="pt-BR" dirty="0" err="1">
                <a:latin typeface="Arial" pitchFamily="34" charset="0"/>
                <a:cs typeface="Arial" pitchFamily="34" charset="0"/>
              </a:rPr>
              <a:t>false</a:t>
            </a:r>
            <a:r>
              <a:rPr lang="pt-BR" dirty="0">
                <a:latin typeface="Arial" pitchFamily="34" charset="0"/>
                <a:cs typeface="Arial" pitchFamily="34" charset="0"/>
              </a:rPr>
              <a:t> (verdadeiro/falso). Este tipo de dado armazena apenas os valores de 0 e 1 e não pode conter valores nulos.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Char</a:t>
            </a:r>
            <a:r>
              <a:rPr lang="pt-BR" dirty="0">
                <a:latin typeface="Arial" pitchFamily="34" charset="0"/>
                <a:cs typeface="Arial" pitchFamily="34" charset="0"/>
              </a:rPr>
              <a:t>  - Contém até 8.000 bytes de uma string de tamanho fixo. Use este campo para dados que irão sempre ser do mesmo tamanho.</a:t>
            </a:r>
          </a:p>
          <a:p>
            <a:pPr marL="274320" indent="-274320" eaLnBrk="1" fontAlgn="auto" hangingPunct="1">
              <a:spcAft>
                <a:spcPts val="0"/>
              </a:spcAft>
              <a:buClr>
                <a:schemeClr val="accent3"/>
              </a:buClr>
              <a:buFont typeface="Wingdings"/>
              <a:buChar char=""/>
              <a:defRPr/>
            </a:pPr>
            <a:r>
              <a:rPr lang="pt-BR" b="1" u="sng" dirty="0">
                <a:latin typeface="Arial" pitchFamily="34" charset="0"/>
                <a:cs typeface="Arial" pitchFamily="34" charset="0"/>
              </a:rPr>
              <a:t> </a:t>
            </a:r>
            <a:r>
              <a:rPr lang="pt-BR" b="1" u="sng" dirty="0" err="1">
                <a:latin typeface="Arial" pitchFamily="34" charset="0"/>
                <a:cs typeface="Arial" pitchFamily="34" charset="0"/>
              </a:rPr>
              <a:t>Datetime</a:t>
            </a:r>
            <a:r>
              <a:rPr lang="pt-BR" b="1" u="sng" dirty="0">
                <a:latin typeface="Arial" pitchFamily="34" charset="0"/>
                <a:cs typeface="Arial" pitchFamily="34" charset="0"/>
              </a:rPr>
              <a:t> </a:t>
            </a:r>
            <a:r>
              <a:rPr lang="pt-BR" dirty="0">
                <a:latin typeface="Arial" pitchFamily="34" charset="0"/>
                <a:cs typeface="Arial" pitchFamily="34" charset="0"/>
              </a:rPr>
              <a:t>- Armazena a data e hora com precisão de milissegundos em 8 bytes. </a:t>
            </a:r>
          </a:p>
          <a:p>
            <a:pPr marL="274320" indent="-274320" eaLnBrk="1" fontAlgn="auto" hangingPunct="1">
              <a:spcAft>
                <a:spcPts val="0"/>
              </a:spcAft>
              <a:buClr>
                <a:schemeClr val="accent3"/>
              </a:buClr>
              <a:buFont typeface="Wingdings"/>
              <a:buChar char=""/>
              <a:defRPr/>
            </a:pPr>
            <a:r>
              <a:rPr lang="pt-BR" b="1" u="sng" dirty="0">
                <a:latin typeface="Arial" pitchFamily="34" charset="0"/>
                <a:cs typeface="Arial" pitchFamily="34" charset="0"/>
              </a:rPr>
              <a:t>Decimal </a:t>
            </a:r>
            <a:r>
              <a:rPr lang="pt-BR" dirty="0">
                <a:latin typeface="Arial" pitchFamily="34" charset="0"/>
                <a:cs typeface="Arial" pitchFamily="34" charset="0"/>
              </a:rPr>
              <a:t> - Contém dados numéricos com um inteiro à esquerda do ponto decimal e uma parte fracionária a direita. Este campo irá ter um número variável de bytes, baseado na escala e precisão que você especificar. Escala é o número máximo de dígitos à direita do ponto decimal e precisão é o número total de dígitos em ambos os lados do ponto decimal. </a:t>
            </a:r>
          </a:p>
          <a:p>
            <a:pPr marL="274320" indent="-274320" eaLnBrk="1" fontAlgn="auto" hangingPunct="1">
              <a:spcAft>
                <a:spcPts val="0"/>
              </a:spcAft>
              <a:buClr>
                <a:schemeClr val="accent3"/>
              </a:buClr>
              <a:buFont typeface="Wingdings"/>
              <a:buChar char=""/>
              <a:defRPr/>
            </a:pP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1C08F62B-26BF-43DC-BCD3-DF5C11F24009}"/>
              </a:ext>
            </a:extLst>
          </p:cNvPr>
          <p:cNvSpPr>
            <a:spLocks noGrp="1"/>
          </p:cNvSpPr>
          <p:nvPr>
            <p:ph type="title"/>
          </p:nvPr>
        </p:nvSpPr>
        <p:spPr/>
        <p:txBody>
          <a:bodyPr/>
          <a:lstStyle/>
          <a:p>
            <a:pPr eaLnBrk="1" hangingPunct="1"/>
            <a:r>
              <a:rPr lang="pt-BR" altLang="pt-BR"/>
              <a:t>Tipos de dados no SQL Server</a:t>
            </a:r>
          </a:p>
        </p:txBody>
      </p:sp>
      <p:sp>
        <p:nvSpPr>
          <p:cNvPr id="3" name="Espaço Reservado para Conteúdo 2">
            <a:extLst>
              <a:ext uri="{FF2B5EF4-FFF2-40B4-BE49-F238E27FC236}">
                <a16:creationId xmlns:a16="http://schemas.microsoft.com/office/drawing/2014/main" id="{71E0F763-E41A-4810-BAF6-EC4C5A2E7002}"/>
              </a:ext>
            </a:extLst>
          </p:cNvPr>
          <p:cNvSpPr>
            <a:spLocks noGrp="1"/>
          </p:cNvSpPr>
          <p:nvPr>
            <p:ph idx="1"/>
          </p:nvPr>
        </p:nvSpPr>
        <p:spPr/>
        <p:txBody>
          <a:bodyPr>
            <a:normAutofit fontScale="77500" lnSpcReduction="20000"/>
          </a:bodyPr>
          <a:lstStyle/>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Float</a:t>
            </a:r>
            <a:r>
              <a:rPr lang="pt-BR" b="1" u="sng" dirty="0">
                <a:latin typeface="Arial" pitchFamily="34" charset="0"/>
                <a:cs typeface="Arial" pitchFamily="34" charset="0"/>
              </a:rPr>
              <a:t>  - </a:t>
            </a:r>
            <a:r>
              <a:rPr lang="pt-BR" dirty="0">
                <a:latin typeface="Arial" pitchFamily="34" charset="0"/>
                <a:cs typeface="Arial" pitchFamily="34" charset="0"/>
              </a:rPr>
              <a:t>Um tipo de dados numérico aproximado para armazenamento de longos números em ponto-flutuante, com a precisão de até 15 dígitos em 8 bytes. O SQL Server geralmente arredonda esses números para cima.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Image</a:t>
            </a:r>
            <a:r>
              <a:rPr lang="pt-BR" b="1" u="sng" dirty="0">
                <a:latin typeface="Arial" pitchFamily="34" charset="0"/>
                <a:cs typeface="Arial" pitchFamily="34" charset="0"/>
              </a:rPr>
              <a:t>  -</a:t>
            </a:r>
            <a:r>
              <a:rPr lang="pt-BR" dirty="0">
                <a:latin typeface="Arial" pitchFamily="34" charset="0"/>
                <a:cs typeface="Arial" pitchFamily="34" charset="0"/>
              </a:rPr>
              <a:t>Contém até 2.147.483.647 bytes (aproximadamente 2Gbytes) de dados binários e costuma ser utilizado para armazenar grandes quantidades de dados como imagens ou arquivos de som. Campos definidos com este tipo de dado não podem ser indexadas, pesquisadas, agrupadas ou ordenadas.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Int</a:t>
            </a:r>
            <a:r>
              <a:rPr lang="pt-BR" b="1" u="sng" dirty="0">
                <a:latin typeface="Arial" pitchFamily="34" charset="0"/>
                <a:cs typeface="Arial" pitchFamily="34" charset="0"/>
              </a:rPr>
              <a:t> -</a:t>
            </a:r>
            <a:r>
              <a:rPr lang="pt-BR" dirty="0">
                <a:latin typeface="Arial" pitchFamily="34" charset="0"/>
                <a:cs typeface="Arial" pitchFamily="34" charset="0"/>
              </a:rPr>
              <a:t>	 Armazena um dado numérico preciso para todo número armazenado em 4 bytes. Pode conter números de -2^1031 a 2^1031. </a:t>
            </a:r>
          </a:p>
          <a:p>
            <a:pPr marL="274320" indent="-274320" eaLnBrk="1" fontAlgn="auto" hangingPunct="1">
              <a:spcAft>
                <a:spcPts val="0"/>
              </a:spcAft>
              <a:buClr>
                <a:schemeClr val="accent3"/>
              </a:buClr>
              <a:buFont typeface="Wingdings"/>
              <a:buChar char=""/>
              <a:defRPr/>
            </a:pPr>
            <a:r>
              <a:rPr lang="pt-BR" b="1" u="sng" dirty="0">
                <a:latin typeface="Arial" pitchFamily="34" charset="0"/>
                <a:cs typeface="Arial" pitchFamily="34" charset="0"/>
              </a:rPr>
              <a:t>Money -</a:t>
            </a:r>
            <a:r>
              <a:rPr lang="pt-BR" dirty="0">
                <a:latin typeface="Arial" pitchFamily="34" charset="0"/>
                <a:cs typeface="Arial" pitchFamily="34" charset="0"/>
              </a:rPr>
              <a:t> Contém dados monetários definidos com precisão de 4 dígitos. Ele é representado como um inteiro de precisão dupla e consome 8 bytes de armazenamento. Valores podem estar entre -992.337.293.685.477,5808 e 922.337.203.685.447,5807. </a:t>
            </a:r>
          </a:p>
          <a:p>
            <a:pPr marL="274320" indent="-274320" eaLnBrk="1" fontAlgn="auto" hangingPunct="1">
              <a:spcAft>
                <a:spcPts val="0"/>
              </a:spcAft>
              <a:buClr>
                <a:schemeClr val="accent3"/>
              </a:buClr>
              <a:buFont typeface="Wingdings"/>
              <a:buChar char=""/>
              <a:defRPr/>
            </a:pP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99E6C872-6E4B-4874-81C7-77C9DBF2ADB7}"/>
              </a:ext>
            </a:extLst>
          </p:cNvPr>
          <p:cNvSpPr>
            <a:spLocks noGrp="1"/>
          </p:cNvSpPr>
          <p:nvPr>
            <p:ph type="title"/>
          </p:nvPr>
        </p:nvSpPr>
        <p:spPr/>
        <p:txBody>
          <a:bodyPr/>
          <a:lstStyle/>
          <a:p>
            <a:pPr eaLnBrk="1" hangingPunct="1"/>
            <a:r>
              <a:rPr lang="pt-BR" altLang="pt-BR"/>
              <a:t>SQL</a:t>
            </a:r>
          </a:p>
        </p:txBody>
      </p:sp>
      <p:sp>
        <p:nvSpPr>
          <p:cNvPr id="7171" name="Rectangle 3">
            <a:extLst>
              <a:ext uri="{FF2B5EF4-FFF2-40B4-BE49-F238E27FC236}">
                <a16:creationId xmlns:a16="http://schemas.microsoft.com/office/drawing/2014/main" id="{36C18D61-EF08-471E-8A3A-433D62BAA3D8}"/>
              </a:ext>
            </a:extLst>
          </p:cNvPr>
          <p:cNvSpPr>
            <a:spLocks noGrp="1"/>
          </p:cNvSpPr>
          <p:nvPr>
            <p:ph idx="1"/>
          </p:nvPr>
        </p:nvSpPr>
        <p:spPr/>
        <p:txBody>
          <a:bodyPr/>
          <a:lstStyle/>
          <a:p>
            <a:pPr eaLnBrk="1" hangingPunct="1"/>
            <a:r>
              <a:rPr lang="pt-BR" altLang="pt-BR" dirty="0"/>
              <a:t>SQL (</a:t>
            </a:r>
            <a:r>
              <a:rPr lang="pt-BR" altLang="pt-BR" dirty="0" err="1"/>
              <a:t>Structured</a:t>
            </a:r>
            <a:r>
              <a:rPr lang="pt-BR" altLang="pt-BR" dirty="0"/>
              <a:t> Query </a:t>
            </a:r>
            <a:r>
              <a:rPr lang="pt-BR" altLang="pt-BR" dirty="0" err="1"/>
              <a:t>Language</a:t>
            </a:r>
            <a:r>
              <a:rPr lang="pt-BR" altLang="pt-BR" dirty="0"/>
              <a:t>)</a:t>
            </a:r>
          </a:p>
          <a:p>
            <a:pPr eaLnBrk="1" hangingPunct="1"/>
            <a:r>
              <a:rPr lang="pt-BR" altLang="pt-BR" dirty="0"/>
              <a:t>Linguagem de Consulta Estruturada.</a:t>
            </a:r>
          </a:p>
          <a:p>
            <a:pPr eaLnBrk="1" hangingPunct="1"/>
            <a:r>
              <a:rPr lang="pt-BR" altLang="pt-BR" dirty="0"/>
              <a:t>Conjunto de comandos de manipulação de banco de dados, além de incluir, excluir, modificar e pesquisar informações na tabela.</a:t>
            </a:r>
          </a:p>
          <a:p>
            <a:pPr eaLnBrk="1" hangingPunct="1"/>
            <a:r>
              <a:rPr lang="pt-BR" altLang="pt-BR" dirty="0"/>
              <a:t>Não é uma linguagem de programação.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a:extLst>
              <a:ext uri="{FF2B5EF4-FFF2-40B4-BE49-F238E27FC236}">
                <a16:creationId xmlns:a16="http://schemas.microsoft.com/office/drawing/2014/main" id="{3CAF2CA7-072B-40E7-9778-D58C3909C1B0}"/>
              </a:ext>
            </a:extLst>
          </p:cNvPr>
          <p:cNvSpPr>
            <a:spLocks noGrp="1"/>
          </p:cNvSpPr>
          <p:nvPr>
            <p:ph type="title"/>
          </p:nvPr>
        </p:nvSpPr>
        <p:spPr/>
        <p:txBody>
          <a:bodyPr/>
          <a:lstStyle/>
          <a:p>
            <a:pPr eaLnBrk="1" hangingPunct="1"/>
            <a:r>
              <a:rPr lang="pt-BR" altLang="pt-BR"/>
              <a:t>Tipos de dados no SQL Server</a:t>
            </a:r>
          </a:p>
        </p:txBody>
      </p:sp>
      <p:sp>
        <p:nvSpPr>
          <p:cNvPr id="3" name="Espaço Reservado para Conteúdo 2">
            <a:extLst>
              <a:ext uri="{FF2B5EF4-FFF2-40B4-BE49-F238E27FC236}">
                <a16:creationId xmlns:a16="http://schemas.microsoft.com/office/drawing/2014/main" id="{BAE72B87-B352-48B4-81AA-E9B1C5B65753}"/>
              </a:ext>
            </a:extLst>
          </p:cNvPr>
          <p:cNvSpPr>
            <a:spLocks noGrp="1"/>
          </p:cNvSpPr>
          <p:nvPr>
            <p:ph idx="1"/>
          </p:nvPr>
        </p:nvSpPr>
        <p:spPr/>
        <p:txBody>
          <a:bodyPr>
            <a:normAutofit fontScale="85000" lnSpcReduction="20000"/>
          </a:bodyPr>
          <a:lstStyle/>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Nchar</a:t>
            </a:r>
            <a:r>
              <a:rPr lang="pt-BR" dirty="0">
                <a:latin typeface="Arial" pitchFamily="34" charset="0"/>
                <a:cs typeface="Arial" pitchFamily="34" charset="0"/>
              </a:rPr>
              <a:t>  -Contém até 4.000 caracteres Unicode. Tipo de dado de largura fixa, sendo armazenado no dobro de bytes (caracteres Unicode precisam de 2 bytes por </a:t>
            </a:r>
            <a:r>
              <a:rPr lang="pt-BR" dirty="0" err="1">
                <a:latin typeface="Arial" pitchFamily="34" charset="0"/>
                <a:cs typeface="Arial" pitchFamily="34" charset="0"/>
              </a:rPr>
              <a:t>caracter</a:t>
            </a:r>
            <a:r>
              <a:rPr lang="pt-BR" dirty="0">
                <a:latin typeface="Arial" pitchFamily="34" charset="0"/>
                <a:cs typeface="Arial" pitchFamily="34" charset="0"/>
              </a:rPr>
              <a:t>).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Ntext</a:t>
            </a:r>
            <a:r>
              <a:rPr lang="pt-BR" dirty="0">
                <a:latin typeface="Arial" pitchFamily="34" charset="0"/>
                <a:cs typeface="Arial" pitchFamily="34" charset="0"/>
              </a:rPr>
              <a:t> - Armazena caracteres Unicode até 1.073.741.823 posições, armazenados no dobro dos bytes declarados (caracteres Unicode precisam de 2 bytes por </a:t>
            </a:r>
            <a:r>
              <a:rPr lang="pt-BR" dirty="0" err="1">
                <a:latin typeface="Arial" pitchFamily="34" charset="0"/>
                <a:cs typeface="Arial" pitchFamily="34" charset="0"/>
              </a:rPr>
              <a:t>caracter</a:t>
            </a:r>
            <a:r>
              <a:rPr lang="pt-BR" dirty="0">
                <a:latin typeface="Arial" pitchFamily="34" charset="0"/>
                <a:cs typeface="Arial" pitchFamily="34" charset="0"/>
              </a:rPr>
              <a:t>).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Numeric</a:t>
            </a:r>
            <a:r>
              <a:rPr lang="pt-BR" dirty="0">
                <a:latin typeface="Arial" pitchFamily="34" charset="0"/>
                <a:cs typeface="Arial" pitchFamily="34" charset="0"/>
              </a:rPr>
              <a:t>  -Veja Decimal.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Nvarchar</a:t>
            </a:r>
            <a:r>
              <a:rPr lang="pt-BR" b="1" u="sng" dirty="0">
                <a:latin typeface="Arial" pitchFamily="34" charset="0"/>
                <a:cs typeface="Arial" pitchFamily="34" charset="0"/>
              </a:rPr>
              <a:t> </a:t>
            </a:r>
            <a:r>
              <a:rPr lang="pt-BR" dirty="0">
                <a:latin typeface="Arial" pitchFamily="34" charset="0"/>
                <a:cs typeface="Arial" pitchFamily="34" charset="0"/>
              </a:rPr>
              <a:t> -Contém até 4.000 caracteres Unicode. Tipo de dado de largura variável, sendo armazenado no dobro de bytes (caracteres Unicode precisam de 2 bytes por </a:t>
            </a:r>
            <a:r>
              <a:rPr lang="pt-BR" dirty="0" err="1">
                <a:latin typeface="Arial" pitchFamily="34" charset="0"/>
                <a:cs typeface="Arial" pitchFamily="34" charset="0"/>
              </a:rPr>
              <a:t>caracter</a:t>
            </a:r>
            <a:r>
              <a:rPr lang="pt-BR" dirty="0">
                <a:latin typeface="Arial" pitchFamily="34" charset="0"/>
                <a:cs typeface="Arial" pitchFamily="34" charset="0"/>
              </a:rPr>
              <a:t>). </a:t>
            </a:r>
          </a:p>
          <a:p>
            <a:pPr marL="274320" indent="-274320" eaLnBrk="1" fontAlgn="auto" hangingPunct="1">
              <a:spcAft>
                <a:spcPts val="0"/>
              </a:spcAft>
              <a:buClr>
                <a:schemeClr val="accent3"/>
              </a:buClr>
              <a:buFont typeface="Wingdings"/>
              <a:buChar char=""/>
              <a:defRPr/>
            </a:pPr>
            <a:r>
              <a:rPr lang="pt-BR" b="1" u="sng" dirty="0">
                <a:latin typeface="Arial" pitchFamily="34" charset="0"/>
                <a:cs typeface="Arial" pitchFamily="34" charset="0"/>
              </a:rPr>
              <a:t>Real	</a:t>
            </a:r>
            <a:r>
              <a:rPr lang="pt-BR" dirty="0">
                <a:latin typeface="Arial" pitchFamily="34" charset="0"/>
                <a:cs typeface="Arial" pitchFamily="34" charset="0"/>
              </a:rPr>
              <a:t> - Similar ao tipo de dado </a:t>
            </a:r>
            <a:r>
              <a:rPr lang="pt-BR" dirty="0" err="1">
                <a:latin typeface="Arial" pitchFamily="34" charset="0"/>
                <a:cs typeface="Arial" pitchFamily="34" charset="0"/>
              </a:rPr>
              <a:t>float</a:t>
            </a:r>
            <a:r>
              <a:rPr lang="pt-BR" dirty="0">
                <a:latin typeface="Arial" pitchFamily="34" charset="0"/>
                <a:cs typeface="Arial" pitchFamily="34" charset="0"/>
              </a:rPr>
              <a:t>, usando apenas 4 bytes de armazenamento com precisão de até 7 dígitos.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Smalldatetime</a:t>
            </a:r>
            <a:r>
              <a:rPr lang="pt-BR" b="1" u="sng" dirty="0">
                <a:latin typeface="Arial" pitchFamily="34" charset="0"/>
                <a:cs typeface="Arial" pitchFamily="34" charset="0"/>
              </a:rPr>
              <a:t> -</a:t>
            </a:r>
            <a:r>
              <a:rPr lang="pt-BR" dirty="0">
                <a:latin typeface="Arial" pitchFamily="34" charset="0"/>
                <a:cs typeface="Arial" pitchFamily="34" charset="0"/>
              </a:rPr>
              <a:t> Campo data menos preciso, que armazena data e hora em precisão de minutos, utilizando 4 bytes. </a:t>
            </a:r>
          </a:p>
          <a:p>
            <a:pPr marL="274320" indent="-274320" eaLnBrk="1" fontAlgn="auto" hangingPunct="1">
              <a:spcAft>
                <a:spcPts val="0"/>
              </a:spcAft>
              <a:buClr>
                <a:schemeClr val="accent3"/>
              </a:buClr>
              <a:buFont typeface="Wingdings"/>
              <a:buChar char=""/>
              <a:defRPr/>
            </a:pP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a:extLst>
              <a:ext uri="{FF2B5EF4-FFF2-40B4-BE49-F238E27FC236}">
                <a16:creationId xmlns:a16="http://schemas.microsoft.com/office/drawing/2014/main" id="{E2B7F718-C447-4E4C-8795-294C84BB5119}"/>
              </a:ext>
            </a:extLst>
          </p:cNvPr>
          <p:cNvSpPr>
            <a:spLocks noGrp="1"/>
          </p:cNvSpPr>
          <p:nvPr>
            <p:ph type="title"/>
          </p:nvPr>
        </p:nvSpPr>
        <p:spPr/>
        <p:txBody>
          <a:bodyPr/>
          <a:lstStyle/>
          <a:p>
            <a:pPr eaLnBrk="1" hangingPunct="1"/>
            <a:r>
              <a:rPr lang="pt-BR" altLang="pt-BR"/>
              <a:t>Tipos de dados no SQL Server</a:t>
            </a:r>
          </a:p>
        </p:txBody>
      </p:sp>
      <p:sp>
        <p:nvSpPr>
          <p:cNvPr id="3" name="Espaço Reservado para Conteúdo 2">
            <a:extLst>
              <a:ext uri="{FF2B5EF4-FFF2-40B4-BE49-F238E27FC236}">
                <a16:creationId xmlns:a16="http://schemas.microsoft.com/office/drawing/2014/main" id="{2ABEB6C8-A305-4FF2-B7DC-CF1C96119703}"/>
              </a:ext>
            </a:extLst>
          </p:cNvPr>
          <p:cNvSpPr>
            <a:spLocks noGrp="1"/>
          </p:cNvSpPr>
          <p:nvPr>
            <p:ph idx="1"/>
          </p:nvPr>
        </p:nvSpPr>
        <p:spPr/>
        <p:txBody>
          <a:bodyPr>
            <a:normAutofit fontScale="77500" lnSpcReduction="20000"/>
          </a:bodyPr>
          <a:lstStyle/>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Smallint</a:t>
            </a:r>
            <a:r>
              <a:rPr lang="pt-BR" b="1" dirty="0">
                <a:latin typeface="Arial" pitchFamily="34" charset="0"/>
                <a:cs typeface="Arial" pitchFamily="34" charset="0"/>
              </a:rPr>
              <a:t>  - </a:t>
            </a:r>
            <a:r>
              <a:rPr lang="pt-BR" dirty="0">
                <a:latin typeface="Arial" pitchFamily="34" charset="0"/>
                <a:cs typeface="Arial" pitchFamily="34" charset="0"/>
              </a:rPr>
              <a:t>Armazena dados numéricos preciso até a quantidade de números armazenados em 2 bytes. Menor que o </a:t>
            </a:r>
            <a:r>
              <a:rPr lang="pt-BR" dirty="0" err="1">
                <a:latin typeface="Arial" pitchFamily="34" charset="0"/>
                <a:cs typeface="Arial" pitchFamily="34" charset="0"/>
              </a:rPr>
              <a:t>int</a:t>
            </a:r>
            <a:r>
              <a:rPr lang="pt-BR" dirty="0">
                <a:latin typeface="Arial" pitchFamily="34" charset="0"/>
                <a:cs typeface="Arial" pitchFamily="34" charset="0"/>
              </a:rPr>
              <a:t>, ele pode conter números de -32.768 até 32.767.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Smallmoney</a:t>
            </a:r>
            <a:r>
              <a:rPr lang="pt-BR" dirty="0">
                <a:latin typeface="Arial" pitchFamily="34" charset="0"/>
                <a:cs typeface="Arial" pitchFamily="34" charset="0"/>
              </a:rPr>
              <a:t>  - Contém dados monetários decimais precisos até o 4 dígito. Usa 4 bytes de armazenamento e pode conter valores de -214.748,3648 até 214.748,3647.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Text</a:t>
            </a:r>
            <a:r>
              <a:rPr lang="pt-BR" dirty="0">
                <a:latin typeface="Arial" pitchFamily="34" charset="0"/>
                <a:cs typeface="Arial" pitchFamily="34" charset="0"/>
              </a:rPr>
              <a:t>  -Contém uma string de caracteres </a:t>
            </a:r>
            <a:r>
              <a:rPr lang="pt-BR" dirty="0" err="1">
                <a:latin typeface="Arial" pitchFamily="34" charset="0"/>
                <a:cs typeface="Arial" pitchFamily="34" charset="0"/>
              </a:rPr>
              <a:t>não-Unicode</a:t>
            </a:r>
            <a:r>
              <a:rPr lang="pt-BR" dirty="0">
                <a:latin typeface="Arial" pitchFamily="34" charset="0"/>
                <a:cs typeface="Arial" pitchFamily="34" charset="0"/>
              </a:rPr>
              <a:t> com tamanho de até 2.147.483.647 caracteres. </a:t>
            </a:r>
            <a:r>
              <a:rPr lang="pt-BR" dirty="0" err="1">
                <a:latin typeface="Arial" pitchFamily="34" charset="0"/>
                <a:cs typeface="Arial" pitchFamily="34" charset="0"/>
              </a:rPr>
              <a:t>Similiar</a:t>
            </a:r>
            <a:r>
              <a:rPr lang="pt-BR" dirty="0">
                <a:latin typeface="Arial" pitchFamily="34" charset="0"/>
                <a:cs typeface="Arial" pitchFamily="34" charset="0"/>
              </a:rPr>
              <a:t> ao campo </a:t>
            </a:r>
            <a:r>
              <a:rPr lang="pt-BR" dirty="0" err="1">
                <a:latin typeface="Arial" pitchFamily="34" charset="0"/>
                <a:cs typeface="Arial" pitchFamily="34" charset="0"/>
              </a:rPr>
              <a:t>memo</a:t>
            </a:r>
            <a:r>
              <a:rPr lang="pt-BR" dirty="0">
                <a:latin typeface="Arial" pitchFamily="34" charset="0"/>
                <a:cs typeface="Arial" pitchFamily="34" charset="0"/>
              </a:rPr>
              <a:t> encontrado em outros bancos de dados, este tipo de dado armazena grandes quantidades de texto em páginas de 2kb. Colunas definidas com este tipo de dado não podem ser indexadas, pesquisadas, agrupadas ou ordenadas. </a:t>
            </a:r>
          </a:p>
          <a:p>
            <a:pPr marL="274320" indent="-274320" eaLnBrk="1" fontAlgn="auto" hangingPunct="1">
              <a:spcAft>
                <a:spcPts val="0"/>
              </a:spcAft>
              <a:buClr>
                <a:schemeClr val="accent3"/>
              </a:buClr>
              <a:buFont typeface="Wingdings"/>
              <a:buChar char=""/>
              <a:defRPr/>
            </a:pPr>
            <a:r>
              <a:rPr lang="pt-BR" b="1" u="sng" dirty="0" err="1">
                <a:latin typeface="Arial" pitchFamily="34" charset="0"/>
                <a:cs typeface="Arial" pitchFamily="34" charset="0"/>
              </a:rPr>
              <a:t>Timestamp</a:t>
            </a:r>
            <a:r>
              <a:rPr lang="pt-BR" b="1" u="sng" dirty="0">
                <a:latin typeface="Arial" pitchFamily="34" charset="0"/>
                <a:cs typeface="Arial" pitchFamily="34" charset="0"/>
              </a:rPr>
              <a:t> - </a:t>
            </a:r>
            <a:r>
              <a:rPr lang="pt-BR" dirty="0">
                <a:latin typeface="Arial" pitchFamily="34" charset="0"/>
                <a:cs typeface="Arial" pitchFamily="34" charset="0"/>
              </a:rPr>
              <a:t>Um valor binário automaticamente atualizado cada vez que uma tabela com uma coluna deste tipo é alterada. Ele usa 8 bytes de armazenamento e é único dentro do banco de dados. Uma tabela só pode possui uma coluna deste tipo. </a:t>
            </a:r>
          </a:p>
          <a:p>
            <a:pPr marL="274320" indent="-274320" eaLnBrk="1" fontAlgn="auto" hangingPunct="1">
              <a:spcAft>
                <a:spcPts val="0"/>
              </a:spcAft>
              <a:buClr>
                <a:schemeClr val="accent3"/>
              </a:buClr>
              <a:buFont typeface="Wingdings"/>
              <a:buChar char=""/>
              <a:defRPr/>
            </a:pPr>
            <a:endParaRPr lang="pt-BR"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a:extLst>
              <a:ext uri="{FF2B5EF4-FFF2-40B4-BE49-F238E27FC236}">
                <a16:creationId xmlns:a16="http://schemas.microsoft.com/office/drawing/2014/main" id="{51B9D6C2-72ED-4885-AFBB-19D9269B8DA8}"/>
              </a:ext>
            </a:extLst>
          </p:cNvPr>
          <p:cNvSpPr>
            <a:spLocks noGrp="1"/>
          </p:cNvSpPr>
          <p:nvPr>
            <p:ph type="title"/>
          </p:nvPr>
        </p:nvSpPr>
        <p:spPr/>
        <p:txBody>
          <a:bodyPr/>
          <a:lstStyle/>
          <a:p>
            <a:pPr eaLnBrk="1" hangingPunct="1"/>
            <a:r>
              <a:rPr lang="pt-BR" altLang="pt-BR"/>
              <a:t>Tipos de dados no SQL Server</a:t>
            </a:r>
          </a:p>
        </p:txBody>
      </p:sp>
      <p:sp>
        <p:nvSpPr>
          <p:cNvPr id="14339" name="Espaço Reservado para Conteúdo 2">
            <a:extLst>
              <a:ext uri="{FF2B5EF4-FFF2-40B4-BE49-F238E27FC236}">
                <a16:creationId xmlns:a16="http://schemas.microsoft.com/office/drawing/2014/main" id="{11BBB55A-0828-474F-AA60-4830A5B9CE9E}"/>
              </a:ext>
            </a:extLst>
          </p:cNvPr>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pt-BR" sz="2000" b="1" u="sng">
                <a:latin typeface="Arial" charset="0"/>
                <a:cs typeface="Arial" charset="0"/>
              </a:rPr>
              <a:t>Tinyint -</a:t>
            </a:r>
            <a:r>
              <a:rPr lang="pt-BR" sz="2000">
                <a:latin typeface="Arial" charset="0"/>
                <a:cs typeface="Arial" charset="0"/>
              </a:rPr>
              <a:t> O menor tipo de dado inteiro, ele consome apenas 1 byte de armazenamento e pode conter números de 0 a 255. </a:t>
            </a:r>
          </a:p>
          <a:p>
            <a:pPr marL="274320" indent="-274320" eaLnBrk="1" fontAlgn="auto" hangingPunct="1">
              <a:spcAft>
                <a:spcPts val="0"/>
              </a:spcAft>
              <a:buClr>
                <a:schemeClr val="accent3"/>
              </a:buClr>
              <a:buFont typeface="Wingdings 2"/>
              <a:buChar char=""/>
              <a:defRPr/>
            </a:pPr>
            <a:r>
              <a:rPr lang="pt-BR" sz="2000" b="1" u="sng">
                <a:latin typeface="Arial" charset="0"/>
                <a:cs typeface="Arial" charset="0"/>
              </a:rPr>
              <a:t>Uniqueidentifier  -</a:t>
            </a:r>
            <a:r>
              <a:rPr lang="pt-BR" sz="2000">
                <a:latin typeface="Arial" charset="0"/>
                <a:cs typeface="Arial" charset="0"/>
              </a:rPr>
              <a:t>Um número hexadecimal de 16 bytes, também conhecido como GUID (globally unique identification number). Use a função do SQL Server NEWID() para gerar novos identificadores únicos para alimentar uma variável ou uma coluna deste tipo de dado. </a:t>
            </a:r>
          </a:p>
          <a:p>
            <a:pPr marL="274320" indent="-274320" eaLnBrk="1" fontAlgn="auto" hangingPunct="1">
              <a:spcAft>
                <a:spcPts val="0"/>
              </a:spcAft>
              <a:buClr>
                <a:schemeClr val="accent3"/>
              </a:buClr>
              <a:buFont typeface="Wingdings 2"/>
              <a:buChar char=""/>
              <a:defRPr/>
            </a:pPr>
            <a:r>
              <a:rPr lang="pt-BR" sz="2000" b="1" u="sng">
                <a:latin typeface="Arial" charset="0"/>
                <a:cs typeface="Arial" charset="0"/>
              </a:rPr>
              <a:t>Varbinary  -</a:t>
            </a:r>
            <a:r>
              <a:rPr lang="pt-BR" sz="2000">
                <a:latin typeface="Arial" charset="0"/>
                <a:cs typeface="Arial" charset="0"/>
              </a:rPr>
              <a:t>Similar ao tipo binário, este pode conter até 8.000 bytes de dados binários de tamanho variável. Tamanho variável significa que o campo irá consumir apenas o espaço necessário para armazenar os dados contidos no mesmo. </a:t>
            </a:r>
          </a:p>
          <a:p>
            <a:pPr marL="274320" indent="-274320" eaLnBrk="1" fontAlgn="auto" hangingPunct="1">
              <a:spcAft>
                <a:spcPts val="0"/>
              </a:spcAft>
              <a:buClr>
                <a:schemeClr val="accent3"/>
              </a:buClr>
              <a:buFont typeface="Wingdings 2"/>
              <a:buChar char=""/>
              <a:defRPr/>
            </a:pPr>
            <a:r>
              <a:rPr lang="pt-BR" sz="2000" b="1" u="sng">
                <a:latin typeface="Arial" charset="0"/>
                <a:cs typeface="Arial" charset="0"/>
              </a:rPr>
              <a:t>Varchar  -</a:t>
            </a:r>
            <a:r>
              <a:rPr lang="pt-BR" sz="2000">
                <a:latin typeface="Arial" charset="0"/>
                <a:cs typeface="Arial" charset="0"/>
              </a:rPr>
              <a:t>Contém até 8.000 bytes de tamanho variável para strings. Use este tipo para colunas que irão armazenar valores nulos de dados que variam em tamanho.</a:t>
            </a:r>
          </a:p>
          <a:p>
            <a:pPr marL="274320" indent="-274320" eaLnBrk="1" fontAlgn="auto" hangingPunct="1">
              <a:spcAft>
                <a:spcPts val="0"/>
              </a:spcAft>
              <a:buClr>
                <a:schemeClr val="accent3"/>
              </a:buClr>
              <a:buFont typeface="Wingdings 2"/>
              <a:buChar char=""/>
              <a:defRPr/>
            </a:pPr>
            <a:endParaRPr lang="pt-BR" sz="2000">
              <a:latin typeface="Arial"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F68A29B1-9E54-4F95-A1AD-323DF6B1E6EA}"/>
              </a:ext>
            </a:extLst>
          </p:cNvPr>
          <p:cNvSpPr>
            <a:spLocks noGrp="1"/>
          </p:cNvSpPr>
          <p:nvPr>
            <p:ph type="title"/>
          </p:nvPr>
        </p:nvSpPr>
        <p:spPr/>
        <p:txBody>
          <a:bodyPr/>
          <a:lstStyle/>
          <a:p>
            <a:pPr eaLnBrk="1" hangingPunct="1"/>
            <a:r>
              <a:rPr lang="pt-BR" altLang="pt-BR" sz="3200"/>
              <a:t>Integridade Referencial - Constraints</a:t>
            </a:r>
          </a:p>
        </p:txBody>
      </p:sp>
      <p:sp>
        <p:nvSpPr>
          <p:cNvPr id="18435" name="Rectangle 3">
            <a:extLst>
              <a:ext uri="{FF2B5EF4-FFF2-40B4-BE49-F238E27FC236}">
                <a16:creationId xmlns:a16="http://schemas.microsoft.com/office/drawing/2014/main" id="{DE44D875-A679-44BA-8A86-B049AEFAA5C6}"/>
              </a:ext>
            </a:extLst>
          </p:cNvPr>
          <p:cNvSpPr>
            <a:spLocks noGrp="1"/>
          </p:cNvSpPr>
          <p:nvPr>
            <p:ph idx="1"/>
          </p:nvPr>
        </p:nvSpPr>
        <p:spPr>
          <a:xfrm>
            <a:off x="827088" y="1916113"/>
            <a:ext cx="7848600" cy="4752975"/>
          </a:xfrm>
        </p:spPr>
        <p:txBody>
          <a:bodyPr/>
          <a:lstStyle/>
          <a:p>
            <a:pPr eaLnBrk="1" hangingPunct="1">
              <a:buFont typeface="Wingdings" panose="05000000000000000000" pitchFamily="2" charset="2"/>
              <a:buChar char=""/>
            </a:pPr>
            <a:r>
              <a:rPr lang="pt-BR" altLang="pt-BR" dirty="0"/>
              <a:t>São regras agregadas a colunas ou tabelas.</a:t>
            </a:r>
          </a:p>
          <a:p>
            <a:pPr eaLnBrk="1" hangingPunct="1">
              <a:buFont typeface="Wingdings" panose="05000000000000000000" pitchFamily="2" charset="2"/>
              <a:buChar char=""/>
            </a:pPr>
            <a:r>
              <a:rPr lang="pt-BR" altLang="pt-BR" dirty="0"/>
              <a:t>Sintaxe básica: </a:t>
            </a:r>
            <a:r>
              <a:rPr lang="pt-BR" altLang="pt-BR" dirty="0" err="1"/>
              <a:t>Create</a:t>
            </a:r>
            <a:r>
              <a:rPr lang="pt-BR" altLang="pt-BR" dirty="0"/>
              <a:t> </a:t>
            </a:r>
            <a:r>
              <a:rPr lang="pt-BR" altLang="pt-BR" dirty="0" err="1"/>
              <a:t>Table</a:t>
            </a:r>
            <a:r>
              <a:rPr lang="pt-BR" altLang="pt-BR" dirty="0"/>
              <a:t> nome-tabela</a:t>
            </a:r>
          </a:p>
          <a:p>
            <a:pPr eaLnBrk="1" hangingPunct="1">
              <a:buFont typeface="Wingdings" panose="05000000000000000000" pitchFamily="2" charset="2"/>
              <a:buChar char=""/>
            </a:pPr>
            <a:r>
              <a:rPr lang="pt-BR" altLang="pt-BR" dirty="0"/>
              <a:t>Exemplo:</a:t>
            </a:r>
          </a:p>
          <a:p>
            <a:pPr eaLnBrk="1" hangingPunct="1">
              <a:buFont typeface="Wingdings" panose="05000000000000000000" pitchFamily="2" charset="2"/>
              <a:buNone/>
            </a:pPr>
            <a:r>
              <a:rPr lang="pt-BR" altLang="pt-BR" sz="1600" dirty="0"/>
              <a:t>CREATE TABLE CD ( </a:t>
            </a:r>
          </a:p>
          <a:p>
            <a:pPr eaLnBrk="1" hangingPunct="1">
              <a:buFont typeface="Wingdings" panose="05000000000000000000" pitchFamily="2" charset="2"/>
              <a:buNone/>
            </a:pPr>
            <a:r>
              <a:rPr lang="pt-BR" altLang="pt-BR" sz="1600" dirty="0" err="1"/>
              <a:t>Codigo_CD</a:t>
            </a:r>
            <a:r>
              <a:rPr lang="pt-BR" altLang="pt-BR" sz="1600" dirty="0"/>
              <a:t>		</a:t>
            </a:r>
            <a:r>
              <a:rPr lang="pt-BR" altLang="pt-BR" sz="1600" dirty="0" err="1"/>
              <a:t>integer</a:t>
            </a:r>
            <a:r>
              <a:rPr lang="pt-BR" altLang="pt-BR" sz="1600" dirty="0"/>
              <a:t> </a:t>
            </a:r>
            <a:r>
              <a:rPr lang="pt-BR" altLang="pt-BR" sz="1600" dirty="0" err="1"/>
              <a:t>not</a:t>
            </a:r>
            <a:r>
              <a:rPr lang="pt-BR" altLang="pt-BR" sz="1600" dirty="0"/>
              <a:t> </a:t>
            </a:r>
            <a:r>
              <a:rPr lang="pt-BR" altLang="pt-BR" sz="1600" dirty="0" err="1"/>
              <a:t>null</a:t>
            </a:r>
            <a:r>
              <a:rPr lang="pt-BR" altLang="pt-BR" sz="1600" dirty="0"/>
              <a:t>,</a:t>
            </a:r>
          </a:p>
          <a:p>
            <a:pPr eaLnBrk="1" hangingPunct="1">
              <a:buFont typeface="Wingdings" panose="05000000000000000000" pitchFamily="2" charset="2"/>
              <a:buNone/>
            </a:pPr>
            <a:r>
              <a:rPr lang="pt-BR" altLang="pt-BR" sz="1600" dirty="0" err="1"/>
              <a:t>Codigo_gravadora</a:t>
            </a:r>
            <a:r>
              <a:rPr lang="pt-BR" altLang="pt-BR" sz="1600" dirty="0"/>
              <a:t>		</a:t>
            </a:r>
            <a:r>
              <a:rPr lang="pt-BR" altLang="pt-BR" sz="1600" dirty="0" err="1"/>
              <a:t>integer</a:t>
            </a:r>
            <a:r>
              <a:rPr lang="pt-BR" altLang="pt-BR" sz="1600" dirty="0"/>
              <a:t> </a:t>
            </a:r>
            <a:r>
              <a:rPr lang="pt-BR" altLang="pt-BR" sz="1600" dirty="0" err="1"/>
              <a:t>null</a:t>
            </a:r>
            <a:r>
              <a:rPr lang="pt-BR" altLang="pt-BR" sz="1600" dirty="0"/>
              <a:t>,</a:t>
            </a:r>
          </a:p>
          <a:p>
            <a:pPr eaLnBrk="1" hangingPunct="1">
              <a:buFont typeface="Wingdings" panose="05000000000000000000" pitchFamily="2" charset="2"/>
              <a:buNone/>
            </a:pPr>
            <a:r>
              <a:rPr lang="pt-BR" altLang="pt-BR" sz="1600" dirty="0" err="1"/>
              <a:t>Nome_CD</a:t>
            </a:r>
            <a:r>
              <a:rPr lang="pt-BR" altLang="pt-BR" sz="1600" dirty="0"/>
              <a:t>		</a:t>
            </a:r>
            <a:r>
              <a:rPr lang="pt-BR" altLang="pt-BR" sz="1600" dirty="0" err="1"/>
              <a:t>varchar</a:t>
            </a:r>
            <a:r>
              <a:rPr lang="pt-BR" altLang="pt-BR" sz="1600" dirty="0"/>
              <a:t> (60) </a:t>
            </a:r>
            <a:r>
              <a:rPr lang="pt-BR" altLang="pt-BR" sz="1600" dirty="0" err="1"/>
              <a:t>not</a:t>
            </a:r>
            <a:r>
              <a:rPr lang="pt-BR" altLang="pt-BR" sz="1600" dirty="0"/>
              <a:t> </a:t>
            </a:r>
            <a:r>
              <a:rPr lang="pt-BR" altLang="pt-BR" sz="1600" dirty="0" err="1"/>
              <a:t>null</a:t>
            </a:r>
            <a:r>
              <a:rPr lang="pt-BR" altLang="pt-BR" sz="1600" dirty="0"/>
              <a:t>,</a:t>
            </a:r>
          </a:p>
          <a:p>
            <a:pPr eaLnBrk="1" hangingPunct="1">
              <a:buFont typeface="Wingdings" panose="05000000000000000000" pitchFamily="2" charset="2"/>
              <a:buNone/>
            </a:pPr>
            <a:r>
              <a:rPr lang="pt-BR" altLang="pt-BR" sz="1600" dirty="0" err="1"/>
              <a:t>Preco_venda</a:t>
            </a:r>
            <a:r>
              <a:rPr lang="pt-BR" altLang="pt-BR" sz="1600" dirty="0"/>
              <a:t>		decimal </a:t>
            </a:r>
            <a:r>
              <a:rPr lang="pt-BR" altLang="pt-BR" sz="1600" dirty="0" err="1"/>
              <a:t>not</a:t>
            </a:r>
            <a:r>
              <a:rPr lang="pt-BR" altLang="pt-BR" sz="1600" dirty="0"/>
              <a:t> </a:t>
            </a:r>
            <a:r>
              <a:rPr lang="pt-BR" altLang="pt-BR" sz="1600" dirty="0" err="1"/>
              <a:t>null</a:t>
            </a:r>
            <a:r>
              <a:rPr lang="pt-BR" altLang="pt-BR" sz="1600" dirty="0"/>
              <a:t>,</a:t>
            </a:r>
          </a:p>
          <a:p>
            <a:pPr eaLnBrk="1" hangingPunct="1">
              <a:buFont typeface="Wingdings" panose="05000000000000000000" pitchFamily="2" charset="2"/>
              <a:buNone/>
            </a:pPr>
            <a:r>
              <a:rPr lang="pt-BR" altLang="pt-BR" sz="1600" dirty="0" err="1"/>
              <a:t>Data_lancamento</a:t>
            </a:r>
            <a:r>
              <a:rPr lang="pt-BR" altLang="pt-BR" sz="1600" dirty="0"/>
              <a:t>		date default </a:t>
            </a:r>
            <a:r>
              <a:rPr lang="pt-BR" altLang="pt-BR" sz="1600" dirty="0" err="1"/>
              <a:t>sysdate</a:t>
            </a:r>
            <a:r>
              <a:rPr lang="pt-BR" altLang="pt-BR" sz="1600" dirty="0"/>
              <a:t>,</a:t>
            </a:r>
          </a:p>
          <a:p>
            <a:pPr eaLnBrk="1" hangingPunct="1">
              <a:buFont typeface="Wingdings" panose="05000000000000000000" pitchFamily="2" charset="2"/>
              <a:buNone/>
            </a:pPr>
            <a:r>
              <a:rPr lang="pt-BR" altLang="pt-BR" sz="1600" dirty="0" err="1"/>
              <a:t>Primary</a:t>
            </a:r>
            <a:r>
              <a:rPr lang="pt-BR" altLang="pt-BR" sz="1600" dirty="0"/>
              <a:t> </a:t>
            </a:r>
            <a:r>
              <a:rPr lang="pt-BR" altLang="pt-BR" sz="1600" dirty="0" err="1"/>
              <a:t>key</a:t>
            </a:r>
            <a:r>
              <a:rPr lang="pt-BR" altLang="pt-BR" sz="1600" dirty="0"/>
              <a:t>	(</a:t>
            </a:r>
            <a:r>
              <a:rPr lang="pt-BR" altLang="pt-BR" sz="1600" dirty="0" err="1"/>
              <a:t>codigo_cd</a:t>
            </a:r>
            <a:r>
              <a:rPr lang="pt-BR" altLang="pt-BR" sz="1600" dirty="0"/>
              <a:t>),</a:t>
            </a:r>
          </a:p>
          <a:p>
            <a:pPr eaLnBrk="1" hangingPunct="1">
              <a:buFont typeface="Wingdings" panose="05000000000000000000" pitchFamily="2" charset="2"/>
              <a:buNone/>
            </a:pPr>
            <a:r>
              <a:rPr lang="pt-BR" altLang="pt-BR" sz="1600" dirty="0" err="1"/>
              <a:t>Foreign</a:t>
            </a:r>
            <a:r>
              <a:rPr lang="pt-BR" altLang="pt-BR" sz="1600" dirty="0"/>
              <a:t> </a:t>
            </a:r>
            <a:r>
              <a:rPr lang="pt-BR" altLang="pt-BR" sz="1600" dirty="0" err="1"/>
              <a:t>key</a:t>
            </a:r>
            <a:r>
              <a:rPr lang="pt-BR" altLang="pt-BR" sz="1600" dirty="0"/>
              <a:t>	(</a:t>
            </a:r>
            <a:r>
              <a:rPr lang="pt-BR" altLang="pt-BR" sz="1600" dirty="0" err="1"/>
              <a:t>codigo_gravadora</a:t>
            </a:r>
            <a:r>
              <a:rPr lang="pt-BR" altLang="pt-BR" sz="1600" dirty="0"/>
              <a:t>),</a:t>
            </a:r>
          </a:p>
          <a:p>
            <a:pPr eaLnBrk="1" hangingPunct="1">
              <a:buFont typeface="Wingdings" panose="05000000000000000000" pitchFamily="2" charset="2"/>
              <a:buNone/>
            </a:pPr>
            <a:r>
              <a:rPr lang="pt-BR" altLang="pt-BR" sz="1600" dirty="0" err="1"/>
              <a:t>References</a:t>
            </a:r>
            <a:r>
              <a:rPr lang="pt-BR" altLang="pt-BR" sz="1600" dirty="0"/>
              <a:t> Gravadora (</a:t>
            </a:r>
            <a:r>
              <a:rPr lang="pt-BR" altLang="pt-BR" sz="1600" dirty="0" err="1"/>
              <a:t>codigo_gravadora</a:t>
            </a:r>
            <a:r>
              <a:rPr lang="pt-BR" altLang="pt-BR" sz="1600" dirty="0"/>
              <a:t>),</a:t>
            </a:r>
          </a:p>
          <a:p>
            <a:pPr eaLnBrk="1" hangingPunct="1">
              <a:buFont typeface="Wingdings" panose="05000000000000000000" pitchFamily="2" charset="2"/>
              <a:buNone/>
            </a:pPr>
            <a:r>
              <a:rPr lang="pt-BR" altLang="pt-BR" sz="1600" dirty="0" err="1"/>
              <a:t>Check</a:t>
            </a:r>
            <a:r>
              <a:rPr lang="pt-BR" altLang="pt-BR" sz="1600" dirty="0"/>
              <a:t> (</a:t>
            </a:r>
            <a:r>
              <a:rPr lang="pt-BR" altLang="pt-BR" sz="1600" dirty="0" err="1"/>
              <a:t>Preco_venda</a:t>
            </a:r>
            <a:r>
              <a:rPr lang="pt-BR" altLang="pt-BR" sz="1600" dirty="0"/>
              <a:t>&gt;0)</a:t>
            </a:r>
          </a:p>
          <a:p>
            <a:pPr eaLnBrk="1" hangingPunct="1">
              <a:buFont typeface="Wingdings" panose="05000000000000000000" pitchFamily="2" charset="2"/>
              <a:buNone/>
            </a:pPr>
            <a:r>
              <a:rPr lang="pt-BR" altLang="pt-BR" sz="16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66E99645-7A0A-4374-969F-7CC1F14EC17D}"/>
              </a:ext>
            </a:extLst>
          </p:cNvPr>
          <p:cNvSpPr>
            <a:spLocks noGrp="1"/>
          </p:cNvSpPr>
          <p:nvPr>
            <p:ph type="title"/>
          </p:nvPr>
        </p:nvSpPr>
        <p:spPr/>
        <p:txBody>
          <a:bodyPr/>
          <a:lstStyle/>
          <a:p>
            <a:pPr eaLnBrk="1" hangingPunct="1"/>
            <a:r>
              <a:rPr lang="pt-BR" altLang="pt-BR"/>
              <a:t>DEFAULT</a:t>
            </a:r>
          </a:p>
        </p:txBody>
      </p:sp>
      <p:sp>
        <p:nvSpPr>
          <p:cNvPr id="19459" name="Rectangle 3">
            <a:extLst>
              <a:ext uri="{FF2B5EF4-FFF2-40B4-BE49-F238E27FC236}">
                <a16:creationId xmlns:a16="http://schemas.microsoft.com/office/drawing/2014/main" id="{155FAFE9-6A84-4D67-A4E4-0EE49A112980}"/>
              </a:ext>
            </a:extLst>
          </p:cNvPr>
          <p:cNvSpPr>
            <a:spLocks noGrp="1"/>
          </p:cNvSpPr>
          <p:nvPr>
            <p:ph idx="1"/>
          </p:nvPr>
        </p:nvSpPr>
        <p:spPr/>
        <p:txBody>
          <a:bodyPr/>
          <a:lstStyle/>
          <a:p>
            <a:pPr eaLnBrk="1" hangingPunct="1"/>
            <a:r>
              <a:rPr lang="pt-BR" altLang="pt-BR"/>
              <a:t>Serve para atribuir um conteúdo padrão a uma coluna da tabela.</a:t>
            </a:r>
          </a:p>
          <a:p>
            <a:pPr eaLnBrk="1" hangingPunct="1"/>
            <a:r>
              <a:rPr lang="pt-BR" altLang="pt-BR"/>
              <a:t>Exemplo:</a:t>
            </a:r>
          </a:p>
          <a:p>
            <a:pPr eaLnBrk="1" hangingPunct="1">
              <a:buFont typeface="Wingdings" panose="05000000000000000000" pitchFamily="2" charset="2"/>
              <a:buNone/>
            </a:pPr>
            <a:r>
              <a:rPr lang="pt-BR" altLang="pt-BR"/>
              <a:t>...</a:t>
            </a:r>
          </a:p>
          <a:p>
            <a:pPr eaLnBrk="1" hangingPunct="1">
              <a:buFont typeface="Wingdings" panose="05000000000000000000" pitchFamily="2" charset="2"/>
              <a:buNone/>
            </a:pPr>
            <a:r>
              <a:rPr lang="pt-BR" altLang="pt-BR"/>
              <a:t>Quantidade   integer default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extLst>
              <a:ext uri="{FF2B5EF4-FFF2-40B4-BE49-F238E27FC236}">
                <a16:creationId xmlns:a16="http://schemas.microsoft.com/office/drawing/2014/main" id="{647A365A-71D2-4271-B597-777971E9D443}"/>
              </a:ext>
            </a:extLst>
          </p:cNvPr>
          <p:cNvSpPr>
            <a:spLocks noGrp="1"/>
          </p:cNvSpPr>
          <p:nvPr>
            <p:ph type="title"/>
          </p:nvPr>
        </p:nvSpPr>
        <p:spPr/>
        <p:txBody>
          <a:bodyPr/>
          <a:lstStyle/>
          <a:p>
            <a:pPr eaLnBrk="1" hangingPunct="1"/>
            <a:r>
              <a:rPr lang="pt-BR" altLang="pt-BR"/>
              <a:t>NOT NULL</a:t>
            </a:r>
          </a:p>
        </p:txBody>
      </p:sp>
      <p:sp>
        <p:nvSpPr>
          <p:cNvPr id="20483" name="Rectangle 3">
            <a:extLst>
              <a:ext uri="{FF2B5EF4-FFF2-40B4-BE49-F238E27FC236}">
                <a16:creationId xmlns:a16="http://schemas.microsoft.com/office/drawing/2014/main" id="{BC25DE50-1E25-45AD-BF98-60CF60A740D2}"/>
              </a:ext>
            </a:extLst>
          </p:cNvPr>
          <p:cNvSpPr>
            <a:spLocks noGrp="1"/>
          </p:cNvSpPr>
          <p:nvPr>
            <p:ph idx="1"/>
          </p:nvPr>
        </p:nvSpPr>
        <p:spPr/>
        <p:txBody>
          <a:bodyPr/>
          <a:lstStyle/>
          <a:p>
            <a:pPr eaLnBrk="1" hangingPunct="1"/>
            <a:r>
              <a:rPr lang="pt-BR" altLang="pt-BR"/>
              <a:t>Indica que o conteúdo de uma coluna não poderá ser nulo.</a:t>
            </a:r>
          </a:p>
          <a:p>
            <a:pPr eaLnBrk="1" hangingPunct="1"/>
            <a:r>
              <a:rPr lang="pt-BR" altLang="pt-BR"/>
              <a:t>Exemplo:</a:t>
            </a:r>
          </a:p>
          <a:p>
            <a:pPr eaLnBrk="1" hangingPunct="1">
              <a:buFont typeface="Wingdings" panose="05000000000000000000" pitchFamily="2" charset="2"/>
              <a:buNone/>
            </a:pPr>
            <a:r>
              <a:rPr lang="pt-BR" altLang="pt-BR"/>
              <a:t>...</a:t>
            </a:r>
          </a:p>
          <a:p>
            <a:pPr eaLnBrk="1" hangingPunct="1">
              <a:buFont typeface="Wingdings" panose="05000000000000000000" pitchFamily="2" charset="2"/>
              <a:buNone/>
            </a:pPr>
            <a:r>
              <a:rPr lang="pt-BR" altLang="pt-BR"/>
              <a:t>Nome_cliente varchar(50) not null,</a:t>
            </a:r>
          </a:p>
          <a:p>
            <a:pPr eaLnBrk="1" hangingPunct="1">
              <a:buFont typeface="Wingdings" panose="05000000000000000000" pitchFamily="2" charset="2"/>
              <a:buNone/>
            </a:pPr>
            <a:r>
              <a:rPr lang="pt-BR" altLang="pt-B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71CDDC9D-6322-40AE-BC0A-C74FB9F53093}"/>
              </a:ext>
            </a:extLst>
          </p:cNvPr>
          <p:cNvSpPr>
            <a:spLocks noGrp="1"/>
          </p:cNvSpPr>
          <p:nvPr>
            <p:ph type="title"/>
          </p:nvPr>
        </p:nvSpPr>
        <p:spPr/>
        <p:txBody>
          <a:bodyPr/>
          <a:lstStyle/>
          <a:p>
            <a:pPr eaLnBrk="1" hangingPunct="1"/>
            <a:r>
              <a:rPr lang="pt-BR" altLang="pt-BR"/>
              <a:t>UNIQUE</a:t>
            </a:r>
          </a:p>
        </p:txBody>
      </p:sp>
      <p:sp>
        <p:nvSpPr>
          <p:cNvPr id="21507" name="Rectangle 3">
            <a:extLst>
              <a:ext uri="{FF2B5EF4-FFF2-40B4-BE49-F238E27FC236}">
                <a16:creationId xmlns:a16="http://schemas.microsoft.com/office/drawing/2014/main" id="{DDC1035F-F3A3-452E-AEDC-10B60F609E95}"/>
              </a:ext>
            </a:extLst>
          </p:cNvPr>
          <p:cNvSpPr>
            <a:spLocks noGrp="1"/>
          </p:cNvSpPr>
          <p:nvPr>
            <p:ph idx="1"/>
          </p:nvPr>
        </p:nvSpPr>
        <p:spPr/>
        <p:txBody>
          <a:bodyPr/>
          <a:lstStyle/>
          <a:p>
            <a:pPr eaLnBrk="1" hangingPunct="1"/>
            <a:r>
              <a:rPr lang="pt-BR" altLang="pt-BR"/>
              <a:t>Indica que não poderá haver repetição no conteúdo da coluna.</a:t>
            </a:r>
          </a:p>
          <a:p>
            <a:pPr eaLnBrk="1" hangingPunct="1"/>
            <a:r>
              <a:rPr lang="pt-BR" altLang="pt-BR"/>
              <a:t>Exemplo:</a:t>
            </a:r>
          </a:p>
          <a:p>
            <a:pPr eaLnBrk="1" hangingPunct="1">
              <a:buFont typeface="Wingdings" panose="05000000000000000000" pitchFamily="2" charset="2"/>
              <a:buNone/>
            </a:pPr>
            <a:r>
              <a:rPr lang="pt-BR" altLang="pt-BR"/>
              <a:t>...</a:t>
            </a:r>
          </a:p>
          <a:p>
            <a:pPr eaLnBrk="1" hangingPunct="1">
              <a:buFont typeface="Wingdings" panose="05000000000000000000" pitchFamily="2" charset="2"/>
              <a:buNone/>
            </a:pPr>
            <a:r>
              <a:rPr lang="pt-BR" altLang="pt-BR"/>
              <a:t>CPF numeric(11) UNIQUE,</a:t>
            </a:r>
          </a:p>
          <a:p>
            <a:pPr eaLnBrk="1" hangingPunct="1">
              <a:buFont typeface="Wingdings" panose="05000000000000000000" pitchFamily="2" charset="2"/>
              <a:buNone/>
            </a:pPr>
            <a:r>
              <a:rPr lang="pt-BR" altLang="pt-B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A8AE4130-9187-43AE-9960-72A24052C990}"/>
              </a:ext>
            </a:extLst>
          </p:cNvPr>
          <p:cNvSpPr>
            <a:spLocks noGrp="1"/>
          </p:cNvSpPr>
          <p:nvPr>
            <p:ph type="title"/>
          </p:nvPr>
        </p:nvSpPr>
        <p:spPr/>
        <p:txBody>
          <a:bodyPr/>
          <a:lstStyle/>
          <a:p>
            <a:pPr eaLnBrk="1" hangingPunct="1"/>
            <a:r>
              <a:rPr lang="pt-BR" altLang="pt-BR"/>
              <a:t>CHECK</a:t>
            </a:r>
          </a:p>
        </p:txBody>
      </p:sp>
      <p:sp>
        <p:nvSpPr>
          <p:cNvPr id="22531" name="Rectangle 3">
            <a:extLst>
              <a:ext uri="{FF2B5EF4-FFF2-40B4-BE49-F238E27FC236}">
                <a16:creationId xmlns:a16="http://schemas.microsoft.com/office/drawing/2014/main" id="{81DCDE21-6D29-4F5B-BA72-91A3057004D3}"/>
              </a:ext>
            </a:extLst>
          </p:cNvPr>
          <p:cNvSpPr>
            <a:spLocks noGrp="1"/>
          </p:cNvSpPr>
          <p:nvPr>
            <p:ph idx="1"/>
          </p:nvPr>
        </p:nvSpPr>
        <p:spPr/>
        <p:txBody>
          <a:bodyPr/>
          <a:lstStyle/>
          <a:p>
            <a:pPr eaLnBrk="1" hangingPunct="1"/>
            <a:r>
              <a:rPr lang="pt-BR" altLang="pt-BR"/>
              <a:t>Podemos, ao criar uma coluna, especificar quais os valores que poderão ser utilizados para preencher a coluna.</a:t>
            </a:r>
          </a:p>
          <a:p>
            <a:pPr eaLnBrk="1" hangingPunct="1"/>
            <a:r>
              <a:rPr lang="pt-BR" altLang="pt-BR"/>
              <a:t>Exemplo:</a:t>
            </a:r>
          </a:p>
          <a:p>
            <a:pPr eaLnBrk="1" hangingPunct="1">
              <a:buFont typeface="Wingdings" panose="05000000000000000000" pitchFamily="2" charset="2"/>
              <a:buNone/>
            </a:pPr>
            <a:r>
              <a:rPr lang="pt-BR" altLang="pt-BR"/>
              <a:t>...</a:t>
            </a:r>
          </a:p>
          <a:p>
            <a:pPr eaLnBrk="1" hangingPunct="1">
              <a:buFont typeface="Wingdings" panose="05000000000000000000" pitchFamily="2" charset="2"/>
              <a:buNone/>
            </a:pPr>
            <a:r>
              <a:rPr lang="pt-BR" altLang="pt-BR" sz="1800"/>
              <a:t>Sexo char(1) check (upper(sexo) = ‘M’ or upper(sexo) = ‘F’),</a:t>
            </a:r>
          </a:p>
          <a:p>
            <a:pPr eaLnBrk="1" hangingPunct="1">
              <a:buFont typeface="Wingdings" panose="05000000000000000000" pitchFamily="2" charset="2"/>
              <a:buNone/>
            </a:pPr>
            <a:r>
              <a:rPr lang="pt-BR" altLang="pt-BR" sz="18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extLst>
              <a:ext uri="{FF2B5EF4-FFF2-40B4-BE49-F238E27FC236}">
                <a16:creationId xmlns:a16="http://schemas.microsoft.com/office/drawing/2014/main" id="{EE350434-6379-4891-A764-7D6E736462FD}"/>
              </a:ext>
            </a:extLst>
          </p:cNvPr>
          <p:cNvSpPr>
            <a:spLocks noGrp="1"/>
          </p:cNvSpPr>
          <p:nvPr>
            <p:ph type="title"/>
          </p:nvPr>
        </p:nvSpPr>
        <p:spPr/>
        <p:txBody>
          <a:bodyPr/>
          <a:lstStyle/>
          <a:p>
            <a:pPr eaLnBrk="1" hangingPunct="1"/>
            <a:r>
              <a:rPr lang="pt-BR" altLang="pt-BR"/>
              <a:t>Exercícios</a:t>
            </a:r>
          </a:p>
        </p:txBody>
      </p:sp>
      <p:sp>
        <p:nvSpPr>
          <p:cNvPr id="31747" name="Rectangle 3">
            <a:extLst>
              <a:ext uri="{FF2B5EF4-FFF2-40B4-BE49-F238E27FC236}">
                <a16:creationId xmlns:a16="http://schemas.microsoft.com/office/drawing/2014/main" id="{50F91B3A-529D-47AF-9FFA-72D241B6E24D}"/>
              </a:ext>
            </a:extLst>
          </p:cNvPr>
          <p:cNvSpPr>
            <a:spLocks noGrp="1"/>
          </p:cNvSpPr>
          <p:nvPr>
            <p:ph idx="1"/>
          </p:nvPr>
        </p:nvSpPr>
        <p:spPr/>
        <p:txBody>
          <a:bodyPr/>
          <a:lstStyle/>
          <a:p>
            <a:pPr marL="609600" indent="-609600" eaLnBrk="1" hangingPunct="1">
              <a:buFont typeface="Wingdings" panose="05000000000000000000" pitchFamily="2" charset="2"/>
              <a:buNone/>
            </a:pPr>
            <a:r>
              <a:rPr lang="pt-BR" altLang="pt-BR"/>
              <a:t>1 – Criar as seguintes tabelas em SQL:</a:t>
            </a:r>
          </a:p>
          <a:p>
            <a:pPr marL="609600" indent="-609600" eaLnBrk="1" hangingPunct="1">
              <a:buFontTx/>
              <a:buAutoNum type="alphaLcParenR"/>
            </a:pPr>
            <a:r>
              <a:rPr lang="pt-BR" altLang="pt-BR"/>
              <a:t>Autor</a:t>
            </a:r>
          </a:p>
          <a:p>
            <a:pPr marL="609600" indent="-609600" eaLnBrk="1" hangingPunct="1">
              <a:buFontTx/>
              <a:buAutoNum type="alphaLcParenR"/>
            </a:pPr>
            <a:r>
              <a:rPr lang="pt-BR" altLang="pt-BR"/>
              <a:t>Professor</a:t>
            </a:r>
          </a:p>
          <a:p>
            <a:pPr marL="609600" indent="-609600" eaLnBrk="1" hangingPunct="1">
              <a:buFontTx/>
              <a:buAutoNum type="alphaLcParenR"/>
            </a:pPr>
            <a:r>
              <a:rPr lang="pt-BR" altLang="pt-BR"/>
              <a:t>Cliente</a:t>
            </a:r>
          </a:p>
          <a:p>
            <a:pPr marL="609600" indent="-609600" eaLnBrk="1" hangingPunct="1">
              <a:buFontTx/>
              <a:buAutoNum type="alphaLcParenR"/>
            </a:pPr>
            <a:r>
              <a:rPr lang="pt-BR" altLang="pt-BR"/>
              <a:t>Fornecedor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7A25C-D18A-480A-A4D2-BE992AB49F4B}"/>
              </a:ext>
            </a:extLst>
          </p:cNvPr>
          <p:cNvSpPr>
            <a:spLocks noGrp="1"/>
          </p:cNvSpPr>
          <p:nvPr>
            <p:ph type="title"/>
          </p:nvPr>
        </p:nvSpPr>
        <p:spPr/>
        <p:txBody>
          <a:bodyPr/>
          <a:lstStyle/>
          <a:p>
            <a:r>
              <a:rPr lang="pt-BR" b="1" i="0" dirty="0">
                <a:effectLst/>
                <a:latin typeface="Barlow"/>
              </a:rPr>
              <a:t>Renomear Tabelas</a:t>
            </a:r>
            <a:endParaRPr lang="pt-BR" dirty="0"/>
          </a:p>
        </p:txBody>
      </p:sp>
      <p:sp>
        <p:nvSpPr>
          <p:cNvPr id="3" name="Espaço Reservado para Conteúdo 2">
            <a:extLst>
              <a:ext uri="{FF2B5EF4-FFF2-40B4-BE49-F238E27FC236}">
                <a16:creationId xmlns:a16="http://schemas.microsoft.com/office/drawing/2014/main" id="{F9AFA38E-0E6E-4D74-85E0-0D9DFE70577A}"/>
              </a:ext>
            </a:extLst>
          </p:cNvPr>
          <p:cNvSpPr>
            <a:spLocks noGrp="1"/>
          </p:cNvSpPr>
          <p:nvPr>
            <p:ph idx="1"/>
          </p:nvPr>
        </p:nvSpPr>
        <p:spPr/>
        <p:txBody>
          <a:bodyPr/>
          <a:lstStyle/>
          <a:p>
            <a:pPr algn="l"/>
            <a:r>
              <a:rPr lang="pt-BR" dirty="0">
                <a:latin typeface="Barlow"/>
              </a:rPr>
              <a:t>E</a:t>
            </a:r>
            <a:r>
              <a:rPr lang="pt-BR" b="0" i="0" dirty="0">
                <a:effectLst/>
                <a:latin typeface="Barlow"/>
              </a:rPr>
              <a:t>xemplo de utilização:</a:t>
            </a:r>
          </a:p>
          <a:p>
            <a:pPr>
              <a:buFont typeface="Arial" panose="020B0604020202020204" pitchFamily="34" charset="0"/>
              <a:buChar char="•"/>
            </a:pPr>
            <a:r>
              <a:rPr kumimoji="0" lang="pt-BR" altLang="pt-BR" sz="3200" b="1" i="0" u="none" strike="noStrike" cap="none" normalizeH="0" baseline="0" dirty="0" err="1">
                <a:ln>
                  <a:noFill/>
                </a:ln>
                <a:effectLst/>
                <a:latin typeface="Consolas" panose="020B0609020204030204" pitchFamily="49" charset="0"/>
              </a:rPr>
              <a:t>sp_rename</a:t>
            </a:r>
            <a:r>
              <a:rPr kumimoji="0" lang="pt-BR" altLang="pt-BR" sz="3200" b="1" i="0" u="none" strike="noStrike" cap="none" normalizeH="0" baseline="0" dirty="0">
                <a:ln>
                  <a:noFill/>
                </a:ln>
                <a:effectLst/>
                <a:latin typeface="Consolas" panose="020B0609020204030204" pitchFamily="49" charset="0"/>
              </a:rPr>
              <a:t> '</a:t>
            </a:r>
            <a:r>
              <a:rPr kumimoji="0" lang="pt-BR" altLang="pt-BR" sz="3200" b="1" i="0" u="none" strike="noStrike" cap="none" normalizeH="0" baseline="0" dirty="0" err="1">
                <a:ln>
                  <a:noFill/>
                </a:ln>
                <a:effectLst/>
                <a:latin typeface="Consolas" panose="020B0609020204030204" pitchFamily="49" charset="0"/>
              </a:rPr>
              <a:t>NomeTabelaAntigo</a:t>
            </a:r>
            <a:r>
              <a:rPr kumimoji="0" lang="pt-BR" altLang="pt-BR" sz="3200" b="1" i="0" u="none" strike="noStrike" cap="none" normalizeH="0" baseline="0" dirty="0">
                <a:ln>
                  <a:noFill/>
                </a:ln>
                <a:effectLst/>
                <a:latin typeface="Consolas" panose="020B0609020204030204" pitchFamily="49" charset="0"/>
              </a:rPr>
              <a:t>', '</a:t>
            </a:r>
            <a:r>
              <a:rPr kumimoji="0" lang="pt-BR" altLang="pt-BR" sz="3200" b="1" i="0" u="none" strike="noStrike" cap="none" normalizeH="0" baseline="0" dirty="0" err="1">
                <a:ln>
                  <a:noFill/>
                </a:ln>
                <a:effectLst/>
                <a:latin typeface="Consolas" panose="020B0609020204030204" pitchFamily="49" charset="0"/>
              </a:rPr>
              <a:t>NomeTabelaNovo</a:t>
            </a:r>
            <a:r>
              <a:rPr kumimoji="0" lang="pt-BR" altLang="pt-BR" sz="3200" b="1" i="0" u="none" strike="noStrike" cap="none" normalizeH="0" baseline="0" dirty="0">
                <a:ln>
                  <a:noFill/>
                </a:ln>
                <a:effectLst/>
                <a:latin typeface="Consolas" panose="020B0609020204030204" pitchFamily="49" charset="0"/>
              </a:rPr>
              <a:t>’;</a:t>
            </a:r>
            <a:r>
              <a:rPr kumimoji="0" lang="pt-BR" altLang="pt-BR" sz="3200" b="0" i="0" u="none" strike="noStrike" cap="none" normalizeH="0" baseline="0" dirty="0">
                <a:ln>
                  <a:noFill/>
                </a:ln>
                <a:effectLst/>
                <a:latin typeface="Arial" panose="020B0604020202020204" pitchFamily="34" charset="0"/>
              </a:rPr>
              <a:t> </a:t>
            </a:r>
          </a:p>
          <a:p>
            <a:pPr>
              <a:buFont typeface="Arial" panose="020B0604020202020204" pitchFamily="34" charset="0"/>
              <a:buChar char="•"/>
            </a:pPr>
            <a:endParaRPr lang="pt-BR" altLang="pt-BR" sz="3200" dirty="0">
              <a:latin typeface="Arial" panose="020B0604020202020204" pitchFamily="34" charset="0"/>
            </a:endParaRPr>
          </a:p>
          <a:p>
            <a:pPr>
              <a:buFont typeface="Arial" panose="020B0604020202020204" pitchFamily="34" charset="0"/>
              <a:buChar char="•"/>
            </a:pPr>
            <a:r>
              <a:rPr lang="pt-BR" sz="3200" dirty="0" err="1">
                <a:solidFill>
                  <a:srgbClr val="800000"/>
                </a:solidFill>
                <a:latin typeface="Consolas" panose="020B0609020204030204" pitchFamily="49" charset="0"/>
              </a:rPr>
              <a:t>sp_rename</a:t>
            </a:r>
            <a:r>
              <a:rPr lang="pt-BR" sz="3200" dirty="0">
                <a:solidFill>
                  <a:srgbClr val="000000"/>
                </a:solidFill>
                <a:latin typeface="Consolas" panose="020B0609020204030204" pitchFamily="49" charset="0"/>
              </a:rPr>
              <a:t> </a:t>
            </a:r>
            <a:r>
              <a:rPr lang="pt-BR" sz="3200" dirty="0">
                <a:solidFill>
                  <a:srgbClr val="FF0000"/>
                </a:solidFill>
                <a:latin typeface="Consolas" panose="020B0609020204030204" pitchFamily="49" charset="0"/>
              </a:rPr>
              <a:t>'Produtos'</a:t>
            </a:r>
            <a:r>
              <a:rPr lang="pt-BR" sz="3200" dirty="0">
                <a:solidFill>
                  <a:srgbClr val="808080"/>
                </a:solidFill>
                <a:latin typeface="Consolas" panose="020B0609020204030204" pitchFamily="49" charset="0"/>
              </a:rPr>
              <a:t>,</a:t>
            </a:r>
            <a:r>
              <a:rPr lang="pt-BR" sz="3200" dirty="0">
                <a:solidFill>
                  <a:srgbClr val="000000"/>
                </a:solidFill>
                <a:latin typeface="Consolas" panose="020B0609020204030204" pitchFamily="49" charset="0"/>
              </a:rPr>
              <a:t> </a:t>
            </a:r>
            <a:r>
              <a:rPr lang="pt-BR" sz="3200" dirty="0">
                <a:solidFill>
                  <a:srgbClr val="FF0000"/>
                </a:solidFill>
                <a:latin typeface="Consolas" panose="020B0609020204030204" pitchFamily="49" charset="0"/>
              </a:rPr>
              <a:t>'</a:t>
            </a:r>
            <a:r>
              <a:rPr lang="pt-BR" sz="3200" dirty="0" err="1">
                <a:solidFill>
                  <a:srgbClr val="FF0000"/>
                </a:solidFill>
                <a:latin typeface="Consolas" panose="020B0609020204030204" pitchFamily="49" charset="0"/>
              </a:rPr>
              <a:t>Tab_Produtos</a:t>
            </a:r>
            <a:r>
              <a:rPr lang="pt-BR" sz="3200" dirty="0">
                <a:solidFill>
                  <a:srgbClr val="FF0000"/>
                </a:solidFill>
                <a:latin typeface="Consolas" panose="020B0609020204030204" pitchFamily="49" charset="0"/>
              </a:rPr>
              <a:t>'</a:t>
            </a:r>
            <a:r>
              <a:rPr lang="pt-BR" sz="3200" dirty="0">
                <a:solidFill>
                  <a:srgbClr val="808080"/>
                </a:solidFill>
                <a:latin typeface="Consolas" panose="020B0609020204030204" pitchFamily="49" charset="0"/>
              </a:rPr>
              <a:t>;</a:t>
            </a:r>
            <a:r>
              <a:rPr lang="pt-BR" sz="3200" dirty="0">
                <a:solidFill>
                  <a:srgbClr val="000000"/>
                </a:solidFill>
                <a:latin typeface="Consolas" panose="020B0609020204030204" pitchFamily="49" charset="0"/>
              </a:rPr>
              <a:t> </a:t>
            </a:r>
            <a:endParaRPr kumimoji="0" lang="pt-BR" altLang="pt-BR" sz="32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pt-BR" b="0" i="0" dirty="0">
              <a:effectLst/>
              <a:latin typeface="Barlow"/>
            </a:endParaRPr>
          </a:p>
          <a:p>
            <a:endParaRPr lang="pt-BR" dirty="0"/>
          </a:p>
        </p:txBody>
      </p:sp>
    </p:spTree>
    <p:extLst>
      <p:ext uri="{BB962C8B-B14F-4D97-AF65-F5344CB8AC3E}">
        <p14:creationId xmlns:p14="http://schemas.microsoft.com/office/powerpoint/2010/main" val="250095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a:extLst>
              <a:ext uri="{FF2B5EF4-FFF2-40B4-BE49-F238E27FC236}">
                <a16:creationId xmlns:a16="http://schemas.microsoft.com/office/drawing/2014/main" id="{C9F59E92-9030-425C-8B71-4634CF451865}"/>
              </a:ext>
            </a:extLst>
          </p:cNvPr>
          <p:cNvSpPr>
            <a:spLocks noGrp="1"/>
          </p:cNvSpPr>
          <p:nvPr>
            <p:ph type="title"/>
          </p:nvPr>
        </p:nvSpPr>
        <p:spPr/>
        <p:txBody>
          <a:bodyPr/>
          <a:lstStyle/>
          <a:p>
            <a:r>
              <a:rPr lang="pt-BR" altLang="pt-BR"/>
              <a:t>SQL</a:t>
            </a:r>
          </a:p>
        </p:txBody>
      </p:sp>
      <p:sp>
        <p:nvSpPr>
          <p:cNvPr id="8195" name="Espaço Reservado para Conteúdo 2">
            <a:extLst>
              <a:ext uri="{FF2B5EF4-FFF2-40B4-BE49-F238E27FC236}">
                <a16:creationId xmlns:a16="http://schemas.microsoft.com/office/drawing/2014/main" id="{725D5F6C-0E59-4CA8-AD50-F88A8A1EBA8E}"/>
              </a:ext>
            </a:extLst>
          </p:cNvPr>
          <p:cNvSpPr>
            <a:spLocks noGrp="1"/>
          </p:cNvSpPr>
          <p:nvPr>
            <p:ph idx="1"/>
          </p:nvPr>
        </p:nvSpPr>
        <p:spPr/>
        <p:txBody>
          <a:bodyPr/>
          <a:lstStyle/>
          <a:p>
            <a:r>
              <a:rPr lang="pt-BR" altLang="pt-BR" dirty="0"/>
              <a:t>Criada pelo Departamento de Pesquisa da IBM no início dos anos 70. </a:t>
            </a:r>
          </a:p>
          <a:p>
            <a:r>
              <a:rPr lang="pt-BR" altLang="pt-BR" dirty="0"/>
              <a:t>Em 1986 o American </a:t>
            </a:r>
            <a:r>
              <a:rPr lang="pt-BR" altLang="pt-BR" dirty="0" err="1"/>
              <a:t>National</a:t>
            </a:r>
            <a:r>
              <a:rPr lang="pt-BR" altLang="pt-BR" dirty="0"/>
              <a:t> Standard </a:t>
            </a:r>
            <a:r>
              <a:rPr lang="pt-BR" altLang="pt-BR" dirty="0" err="1"/>
              <a:t>Institute</a:t>
            </a:r>
            <a:r>
              <a:rPr lang="pt-BR" altLang="pt-BR" dirty="0"/>
              <a:t> (ANSI) publicou o SQL e estabeleceu como linguagem padrão de Banco de Dados Relacional. </a:t>
            </a:r>
          </a:p>
          <a:p>
            <a:endParaRPr lang="pt-BR" alt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a:extLst>
              <a:ext uri="{FF2B5EF4-FFF2-40B4-BE49-F238E27FC236}">
                <a16:creationId xmlns:a16="http://schemas.microsoft.com/office/drawing/2014/main" id="{F347E686-7049-410B-9D39-9E7643D7A548}"/>
              </a:ext>
            </a:extLst>
          </p:cNvPr>
          <p:cNvSpPr>
            <a:spLocks noGrp="1"/>
          </p:cNvSpPr>
          <p:nvPr>
            <p:ph type="title"/>
          </p:nvPr>
        </p:nvSpPr>
        <p:spPr/>
        <p:txBody>
          <a:bodyPr/>
          <a:lstStyle/>
          <a:p>
            <a:r>
              <a:rPr lang="pt-BR" altLang="pt-BR"/>
              <a:t>DROP TABLE</a:t>
            </a:r>
          </a:p>
        </p:txBody>
      </p:sp>
      <p:pic>
        <p:nvPicPr>
          <p:cNvPr id="30723" name="Imagem 6" descr="Interface gráfica do usuário, Texto, Aplicativo, Email&#10;&#10;Descrição gerada automaticamente">
            <a:extLst>
              <a:ext uri="{FF2B5EF4-FFF2-40B4-BE49-F238E27FC236}">
                <a16:creationId xmlns:a16="http://schemas.microsoft.com/office/drawing/2014/main" id="{210D7258-45E9-4470-93E7-F1655158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7907337"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CDF98-AB59-41BB-AFFA-572B0722641D}"/>
              </a:ext>
            </a:extLst>
          </p:cNvPr>
          <p:cNvSpPr>
            <a:spLocks noGrp="1"/>
          </p:cNvSpPr>
          <p:nvPr>
            <p:ph type="title"/>
          </p:nvPr>
        </p:nvSpPr>
        <p:spPr/>
        <p:txBody>
          <a:bodyPr/>
          <a:lstStyle/>
          <a:p>
            <a:r>
              <a:rPr lang="pt-BR" dirty="0"/>
              <a:t>SQL</a:t>
            </a:r>
          </a:p>
        </p:txBody>
      </p:sp>
      <p:sp>
        <p:nvSpPr>
          <p:cNvPr id="3" name="Espaço Reservado para Conteúdo 2">
            <a:extLst>
              <a:ext uri="{FF2B5EF4-FFF2-40B4-BE49-F238E27FC236}">
                <a16:creationId xmlns:a16="http://schemas.microsoft.com/office/drawing/2014/main" id="{8090B902-9F4E-4F5F-8583-6A2FA2C49066}"/>
              </a:ext>
            </a:extLst>
          </p:cNvPr>
          <p:cNvSpPr>
            <a:spLocks noGrp="1"/>
          </p:cNvSpPr>
          <p:nvPr>
            <p:ph idx="1"/>
          </p:nvPr>
        </p:nvSpPr>
        <p:spPr/>
        <p:txBody>
          <a:bodyPr/>
          <a:lstStyle/>
          <a:p>
            <a:r>
              <a:rPr lang="pt-BR" sz="2400" dirty="0"/>
              <a:t>Devido ao sucesso desta nova forma de consulta e manipulação de dados, dentro de um ambiente de banco de dados, a utilização da SQL foi se tornando cada vez maior. </a:t>
            </a:r>
          </a:p>
          <a:p>
            <a:r>
              <a:rPr lang="pt-BR" sz="2400" dirty="0"/>
              <a:t>Com isso uma grande quantidade de </a:t>
            </a:r>
            <a:r>
              <a:rPr lang="pt-BR" sz="2400" dirty="0" err="1"/>
              <a:t>SGBD’s</a:t>
            </a:r>
            <a:r>
              <a:rPr lang="pt-BR" sz="2400" dirty="0"/>
              <a:t> (Sistemas Gerenciadores de Banco de Dados), como o SQL-Server da Microsoft, o ORACLE, </a:t>
            </a:r>
            <a:r>
              <a:rPr lang="pt-BR" sz="2400" dirty="0" err="1"/>
              <a:t>SyBase</a:t>
            </a:r>
            <a:r>
              <a:rPr lang="pt-BR" sz="2400" dirty="0"/>
              <a:t> e muitos outros, foi tendo a SQL como sua linguagem básica. </a:t>
            </a:r>
          </a:p>
          <a:p>
            <a:r>
              <a:rPr lang="pt-BR" sz="2400" dirty="0"/>
              <a:t>A SQL se tornou um padrão de fato, no mundo dos ambientes de banco de dados relacionados. </a:t>
            </a:r>
          </a:p>
          <a:p>
            <a:r>
              <a:rPr lang="pt-BR" sz="2400" dirty="0"/>
              <a:t>Uma das razões da popularidade dos sistemas relacionais é a sua facilidade de manipulação e entendimento. </a:t>
            </a:r>
          </a:p>
        </p:txBody>
      </p:sp>
    </p:spTree>
    <p:extLst>
      <p:ext uri="{BB962C8B-B14F-4D97-AF65-F5344CB8AC3E}">
        <p14:creationId xmlns:p14="http://schemas.microsoft.com/office/powerpoint/2010/main" val="13129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23B285F7-067D-4239-9FDB-FD5655E685F2}"/>
              </a:ext>
            </a:extLst>
          </p:cNvPr>
          <p:cNvSpPr>
            <a:spLocks noGrp="1"/>
          </p:cNvSpPr>
          <p:nvPr>
            <p:ph type="title"/>
          </p:nvPr>
        </p:nvSpPr>
        <p:spPr>
          <a:xfrm>
            <a:off x="457200" y="704850"/>
            <a:ext cx="8229600" cy="1143000"/>
          </a:xfrm>
        </p:spPr>
        <p:txBody>
          <a:bodyPr/>
          <a:lstStyle/>
          <a:p>
            <a:pPr eaLnBrk="1" hangingPunct="1"/>
            <a:r>
              <a:rPr lang="pt-BR" altLang="pt-BR" sz="3200"/>
              <a:t>A linguagem SQL é dividida nos seguintes componentes:</a:t>
            </a:r>
          </a:p>
        </p:txBody>
      </p:sp>
      <p:sp>
        <p:nvSpPr>
          <p:cNvPr id="15363" name="Rectangle 3">
            <a:extLst>
              <a:ext uri="{FF2B5EF4-FFF2-40B4-BE49-F238E27FC236}">
                <a16:creationId xmlns:a16="http://schemas.microsoft.com/office/drawing/2014/main" id="{E0B6BC8C-B472-4D95-BA5A-1B9A01E033F7}"/>
              </a:ext>
            </a:extLst>
          </p:cNvPr>
          <p:cNvSpPr>
            <a:spLocks noGrp="1" noChangeArrowheads="1"/>
          </p:cNvSpPr>
          <p:nvPr>
            <p:ph sz="half" idx="1"/>
          </p:nvPr>
        </p:nvSpPr>
        <p:spPr>
          <a:xfrm>
            <a:off x="838200" y="2362200"/>
            <a:ext cx="3775075" cy="3724275"/>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pt-BR" dirty="0"/>
              <a:t>DDL (Data </a:t>
            </a:r>
            <a:r>
              <a:rPr lang="pt-BR" dirty="0" err="1"/>
              <a:t>Definition</a:t>
            </a:r>
            <a:r>
              <a:rPr lang="pt-BR" dirty="0"/>
              <a:t> </a:t>
            </a:r>
            <a:r>
              <a:rPr lang="pt-BR" dirty="0" err="1"/>
              <a:t>Language</a:t>
            </a:r>
            <a:r>
              <a:rPr lang="pt-BR" dirty="0"/>
              <a:t>): permite a criação dos componentes do banco de dados, como tabelas, índices etc.</a:t>
            </a:r>
          </a:p>
          <a:p>
            <a:pPr marL="274320" indent="-274320" eaLnBrk="1" fontAlgn="auto" hangingPunct="1">
              <a:spcAft>
                <a:spcPts val="0"/>
              </a:spcAft>
              <a:buClr>
                <a:schemeClr val="accent3"/>
              </a:buClr>
              <a:buFont typeface="Wingdings 2"/>
              <a:buChar char=""/>
              <a:defRPr/>
            </a:pPr>
            <a:endParaRPr lang="pt-BR" dirty="0"/>
          </a:p>
        </p:txBody>
      </p:sp>
      <p:sp>
        <p:nvSpPr>
          <p:cNvPr id="15364" name="Rectangle 4">
            <a:extLst>
              <a:ext uri="{FF2B5EF4-FFF2-40B4-BE49-F238E27FC236}">
                <a16:creationId xmlns:a16="http://schemas.microsoft.com/office/drawing/2014/main" id="{A22B2B3D-4843-4C89-8278-46515277F4F3}"/>
              </a:ext>
            </a:extLst>
          </p:cNvPr>
          <p:cNvSpPr>
            <a:spLocks noGrp="1" noChangeArrowheads="1"/>
          </p:cNvSpPr>
          <p:nvPr>
            <p:ph sz="half" idx="2"/>
          </p:nvPr>
        </p:nvSpPr>
        <p:spPr>
          <a:xfrm>
            <a:off x="4756150" y="2362200"/>
            <a:ext cx="3775075" cy="3724275"/>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pt-BR" dirty="0"/>
              <a:t>Principais comandos DDL:  </a:t>
            </a:r>
          </a:p>
          <a:p>
            <a:pPr marL="274320" indent="-274320" eaLnBrk="1" fontAlgn="auto" hangingPunct="1">
              <a:spcAft>
                <a:spcPts val="0"/>
              </a:spcAft>
              <a:buClr>
                <a:schemeClr val="accent3"/>
              </a:buClr>
              <a:buFont typeface="Wingdings" pitchFamily="2" charset="2"/>
              <a:buNone/>
              <a:defRPr/>
            </a:pPr>
            <a:r>
              <a:rPr lang="pt-BR" dirty="0"/>
              <a:t>CREATE TABLE</a:t>
            </a:r>
          </a:p>
          <a:p>
            <a:pPr marL="274320" indent="-274320" eaLnBrk="1" fontAlgn="auto" hangingPunct="1">
              <a:spcAft>
                <a:spcPts val="0"/>
              </a:spcAft>
              <a:buClr>
                <a:schemeClr val="accent3"/>
              </a:buClr>
              <a:buFont typeface="Wingdings" pitchFamily="2" charset="2"/>
              <a:buNone/>
              <a:defRPr/>
            </a:pPr>
            <a:r>
              <a:rPr lang="pt-BR" dirty="0"/>
              <a:t>CREATE DATABASE</a:t>
            </a:r>
          </a:p>
          <a:p>
            <a:pPr marL="274320" indent="-274320" eaLnBrk="1" fontAlgn="auto" hangingPunct="1">
              <a:spcAft>
                <a:spcPts val="0"/>
              </a:spcAft>
              <a:buClr>
                <a:schemeClr val="accent3"/>
              </a:buClr>
              <a:buFont typeface="Wingdings" pitchFamily="2" charset="2"/>
              <a:buNone/>
              <a:defRPr/>
            </a:pPr>
            <a:r>
              <a:rPr lang="pt-BR" dirty="0"/>
              <a:t>ALTER TABLE</a:t>
            </a:r>
          </a:p>
          <a:p>
            <a:pPr marL="274320" indent="-274320" eaLnBrk="1" fontAlgn="auto" hangingPunct="1">
              <a:spcAft>
                <a:spcPts val="0"/>
              </a:spcAft>
              <a:buClr>
                <a:schemeClr val="accent3"/>
              </a:buClr>
              <a:buFont typeface="Wingdings" pitchFamily="2" charset="2"/>
              <a:buNone/>
              <a:defRPr/>
            </a:pPr>
            <a:r>
              <a:rPr lang="pt-BR" dirty="0"/>
              <a:t>DROP TABLE</a:t>
            </a:r>
          </a:p>
          <a:p>
            <a:pPr marL="274320" indent="-274320" eaLnBrk="1" fontAlgn="auto" hangingPunct="1">
              <a:spcAft>
                <a:spcPts val="0"/>
              </a:spcAft>
              <a:buClr>
                <a:schemeClr val="accent3"/>
              </a:buClr>
              <a:buFont typeface="Wingdings" pitchFamily="2" charset="2"/>
              <a:buNone/>
              <a:defRPr/>
            </a:pPr>
            <a:r>
              <a:rPr lang="pt-BR" dirty="0"/>
              <a:t>CREATE INDEX</a:t>
            </a:r>
          </a:p>
          <a:p>
            <a:pPr marL="274320" indent="-274320" eaLnBrk="1" fontAlgn="auto" hangingPunct="1">
              <a:spcAft>
                <a:spcPts val="0"/>
              </a:spcAft>
              <a:buClr>
                <a:schemeClr val="accent3"/>
              </a:buClr>
              <a:buFont typeface="Wingdings" pitchFamily="2" charset="2"/>
              <a:buNone/>
              <a:defRPr/>
            </a:pPr>
            <a:r>
              <a:rPr lang="pt-BR" dirty="0"/>
              <a:t>ALTER INDEX</a:t>
            </a:r>
          </a:p>
          <a:p>
            <a:pPr marL="274320" indent="-274320" eaLnBrk="1" fontAlgn="auto" hangingPunct="1">
              <a:spcAft>
                <a:spcPts val="0"/>
              </a:spcAft>
              <a:buClr>
                <a:schemeClr val="accent3"/>
              </a:buClr>
              <a:buFont typeface="Wingdings" pitchFamily="2" charset="2"/>
              <a:buNone/>
              <a:defRPr/>
            </a:pPr>
            <a:r>
              <a:rPr lang="pt-BR" dirty="0"/>
              <a:t>DROP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4">
            <a:extLst>
              <a:ext uri="{FF2B5EF4-FFF2-40B4-BE49-F238E27FC236}">
                <a16:creationId xmlns:a16="http://schemas.microsoft.com/office/drawing/2014/main" id="{6CB6260D-6397-486B-8B74-1AA300042661}"/>
              </a:ext>
            </a:extLst>
          </p:cNvPr>
          <p:cNvSpPr>
            <a:spLocks noGrp="1"/>
          </p:cNvSpPr>
          <p:nvPr>
            <p:ph type="title"/>
          </p:nvPr>
        </p:nvSpPr>
        <p:spPr>
          <a:xfrm>
            <a:off x="457200" y="704850"/>
            <a:ext cx="8229600" cy="1143000"/>
          </a:xfrm>
        </p:spPr>
        <p:txBody>
          <a:bodyPr/>
          <a:lstStyle/>
          <a:p>
            <a:pPr eaLnBrk="1" hangingPunct="1"/>
            <a:r>
              <a:rPr lang="pt-BR" altLang="pt-BR"/>
              <a:t>Componentes SQL</a:t>
            </a:r>
          </a:p>
        </p:txBody>
      </p:sp>
      <p:sp>
        <p:nvSpPr>
          <p:cNvPr id="10243" name="Rectangle 3">
            <a:extLst>
              <a:ext uri="{FF2B5EF4-FFF2-40B4-BE49-F238E27FC236}">
                <a16:creationId xmlns:a16="http://schemas.microsoft.com/office/drawing/2014/main" id="{1A643172-AA39-4CBC-A47D-E82FF30E370A}"/>
              </a:ext>
            </a:extLst>
          </p:cNvPr>
          <p:cNvSpPr>
            <a:spLocks noGrp="1"/>
          </p:cNvSpPr>
          <p:nvPr>
            <p:ph sz="half" idx="1"/>
          </p:nvPr>
        </p:nvSpPr>
        <p:spPr>
          <a:xfrm>
            <a:off x="838200" y="2362200"/>
            <a:ext cx="3775075" cy="3724275"/>
          </a:xfrm>
        </p:spPr>
        <p:txBody>
          <a:bodyPr/>
          <a:lstStyle/>
          <a:p>
            <a:pPr eaLnBrk="1" hangingPunct="1"/>
            <a:r>
              <a:rPr lang="pt-BR" altLang="pt-BR"/>
              <a:t>DML (Data Manipulation Language): permite a manipulação dos dados armazenados no banco de dados.</a:t>
            </a:r>
          </a:p>
          <a:p>
            <a:pPr eaLnBrk="1" hangingPunct="1">
              <a:buFont typeface="Wingdings" panose="05000000000000000000" pitchFamily="2" charset="2"/>
              <a:buNone/>
            </a:pPr>
            <a:endParaRPr lang="pt-BR" altLang="pt-BR"/>
          </a:p>
        </p:txBody>
      </p:sp>
      <p:sp>
        <p:nvSpPr>
          <p:cNvPr id="10244" name="Rectangle 5">
            <a:extLst>
              <a:ext uri="{FF2B5EF4-FFF2-40B4-BE49-F238E27FC236}">
                <a16:creationId xmlns:a16="http://schemas.microsoft.com/office/drawing/2014/main" id="{DB61C447-420A-44E4-B8E2-12A6887E99A4}"/>
              </a:ext>
            </a:extLst>
          </p:cNvPr>
          <p:cNvSpPr>
            <a:spLocks noGrp="1"/>
          </p:cNvSpPr>
          <p:nvPr>
            <p:ph sz="half" idx="2"/>
          </p:nvPr>
        </p:nvSpPr>
        <p:spPr>
          <a:xfrm>
            <a:off x="4756150" y="2362200"/>
            <a:ext cx="3775075" cy="3724275"/>
          </a:xfrm>
        </p:spPr>
        <p:txBody>
          <a:bodyPr/>
          <a:lstStyle/>
          <a:p>
            <a:pPr eaLnBrk="1" hangingPunct="1"/>
            <a:r>
              <a:rPr lang="pt-BR" altLang="pt-BR"/>
              <a:t>Comandos DML:</a:t>
            </a:r>
          </a:p>
          <a:p>
            <a:pPr eaLnBrk="1" hangingPunct="1">
              <a:buFont typeface="Wingdings" panose="05000000000000000000" pitchFamily="2" charset="2"/>
              <a:buNone/>
            </a:pPr>
            <a:r>
              <a:rPr lang="pt-BR" altLang="pt-BR"/>
              <a:t>INSERT</a:t>
            </a:r>
          </a:p>
          <a:p>
            <a:pPr eaLnBrk="1" hangingPunct="1">
              <a:buFont typeface="Wingdings" panose="05000000000000000000" pitchFamily="2" charset="2"/>
              <a:buNone/>
            </a:pPr>
            <a:r>
              <a:rPr lang="pt-BR" altLang="pt-BR"/>
              <a:t>DELETE</a:t>
            </a:r>
          </a:p>
          <a:p>
            <a:pPr eaLnBrk="1" hangingPunct="1">
              <a:buFont typeface="Wingdings" panose="05000000000000000000" pitchFamily="2" charset="2"/>
              <a:buNone/>
            </a:pPr>
            <a:r>
              <a:rPr lang="pt-BR" altLang="pt-BR"/>
              <a:t>UPDATE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FB5A3EF8-7294-48D3-9033-A1C7FD417E18}"/>
              </a:ext>
            </a:extLst>
          </p:cNvPr>
          <p:cNvSpPr>
            <a:spLocks noGrp="1"/>
          </p:cNvSpPr>
          <p:nvPr>
            <p:ph type="title"/>
          </p:nvPr>
        </p:nvSpPr>
        <p:spPr/>
        <p:txBody>
          <a:bodyPr/>
          <a:lstStyle/>
          <a:p>
            <a:pPr eaLnBrk="1" hangingPunct="1"/>
            <a:r>
              <a:rPr lang="pt-BR" altLang="pt-BR"/>
              <a:t>Componentes SQL</a:t>
            </a:r>
          </a:p>
        </p:txBody>
      </p:sp>
      <p:sp>
        <p:nvSpPr>
          <p:cNvPr id="11267" name="Rectangle 3">
            <a:extLst>
              <a:ext uri="{FF2B5EF4-FFF2-40B4-BE49-F238E27FC236}">
                <a16:creationId xmlns:a16="http://schemas.microsoft.com/office/drawing/2014/main" id="{E0610688-061C-40D7-894A-5B0A857063D5}"/>
              </a:ext>
            </a:extLst>
          </p:cNvPr>
          <p:cNvSpPr>
            <a:spLocks noGrp="1"/>
          </p:cNvSpPr>
          <p:nvPr>
            <p:ph idx="1"/>
          </p:nvPr>
        </p:nvSpPr>
        <p:spPr/>
        <p:txBody>
          <a:bodyPr/>
          <a:lstStyle/>
          <a:p>
            <a:pPr eaLnBrk="1" hangingPunct="1"/>
            <a:r>
              <a:rPr lang="pt-BR" altLang="pt-BR"/>
              <a:t>DQL (permite extrair dados do banco de dados.</a:t>
            </a:r>
          </a:p>
          <a:p>
            <a:pPr eaLnBrk="1" hangingPunct="1"/>
            <a:r>
              <a:rPr lang="pt-BR" altLang="pt-BR"/>
              <a:t>Comando:</a:t>
            </a:r>
          </a:p>
          <a:p>
            <a:pPr eaLnBrk="1" hangingPunct="1">
              <a:buFont typeface="Wingdings" panose="05000000000000000000" pitchFamily="2" charset="2"/>
              <a:buNone/>
            </a:pPr>
            <a:r>
              <a:rPr lang="pt-BR" altLang="pt-BR"/>
              <a:t>SELECT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B88BCD43-3C76-45B7-AC5D-0177DC0CF05E}"/>
              </a:ext>
            </a:extLst>
          </p:cNvPr>
          <p:cNvSpPr>
            <a:spLocks noGrp="1"/>
          </p:cNvSpPr>
          <p:nvPr>
            <p:ph type="title"/>
          </p:nvPr>
        </p:nvSpPr>
        <p:spPr/>
        <p:txBody>
          <a:bodyPr/>
          <a:lstStyle/>
          <a:p>
            <a:pPr eaLnBrk="1" hangingPunct="1"/>
            <a:r>
              <a:rPr lang="pt-BR" altLang="pt-BR"/>
              <a:t>Componentes SQL</a:t>
            </a:r>
          </a:p>
        </p:txBody>
      </p:sp>
      <p:sp>
        <p:nvSpPr>
          <p:cNvPr id="12291" name="Rectangle 3">
            <a:extLst>
              <a:ext uri="{FF2B5EF4-FFF2-40B4-BE49-F238E27FC236}">
                <a16:creationId xmlns:a16="http://schemas.microsoft.com/office/drawing/2014/main" id="{C0DCA48D-CC48-4CE7-A0D3-071378EDFCAB}"/>
              </a:ext>
            </a:extLst>
          </p:cNvPr>
          <p:cNvSpPr>
            <a:spLocks noGrp="1"/>
          </p:cNvSpPr>
          <p:nvPr>
            <p:ph idx="1"/>
          </p:nvPr>
        </p:nvSpPr>
        <p:spPr/>
        <p:txBody>
          <a:bodyPr/>
          <a:lstStyle/>
          <a:p>
            <a:pPr eaLnBrk="1" hangingPunct="1"/>
            <a:r>
              <a:rPr lang="pt-BR" altLang="pt-BR"/>
              <a:t>DCL (Data Control Language): provê a segurança interna do banco de dados.</a:t>
            </a:r>
          </a:p>
          <a:p>
            <a:pPr eaLnBrk="1" hangingPunct="1"/>
            <a:r>
              <a:rPr lang="pt-BR" altLang="pt-BR"/>
              <a:t>Comandos DCL:</a:t>
            </a:r>
          </a:p>
          <a:p>
            <a:pPr eaLnBrk="1" hangingPunct="1">
              <a:buFont typeface="Wingdings" panose="05000000000000000000" pitchFamily="2" charset="2"/>
              <a:buNone/>
            </a:pPr>
            <a:r>
              <a:rPr lang="pt-BR" altLang="pt-BR"/>
              <a:t>CREATE USER</a:t>
            </a:r>
          </a:p>
          <a:p>
            <a:pPr eaLnBrk="1" hangingPunct="1">
              <a:buFont typeface="Wingdings" panose="05000000000000000000" pitchFamily="2" charset="2"/>
              <a:buNone/>
            </a:pPr>
            <a:r>
              <a:rPr lang="pt-BR" altLang="pt-BR"/>
              <a:t>ALTER USER</a:t>
            </a:r>
          </a:p>
          <a:p>
            <a:pPr eaLnBrk="1" hangingPunct="1">
              <a:buFont typeface="Wingdings" panose="05000000000000000000" pitchFamily="2" charset="2"/>
              <a:buNone/>
            </a:pPr>
            <a:r>
              <a:rPr lang="pt-BR" altLang="pt-BR"/>
              <a:t>GRANT (</a:t>
            </a:r>
            <a:r>
              <a:rPr lang="pt-BR" altLang="pt-BR" sz="1600"/>
              <a:t>autoriza ao usuário executar ou setar operações) </a:t>
            </a:r>
          </a:p>
          <a:p>
            <a:pPr eaLnBrk="1" hangingPunct="1">
              <a:buFont typeface="Wingdings" panose="05000000000000000000" pitchFamily="2" charset="2"/>
              <a:buNone/>
            </a:pPr>
            <a:r>
              <a:rPr lang="pt-BR" altLang="pt-BR"/>
              <a:t>REVOKE (</a:t>
            </a:r>
            <a:r>
              <a:rPr lang="pt-BR" altLang="pt-BR" sz="1600"/>
              <a:t>remove ou restringe a capacidade de um usuário de executar operações)</a:t>
            </a:r>
            <a:endParaRPr lang="pt-BR" altLang="pt-BR"/>
          </a:p>
          <a:p>
            <a:pPr eaLnBrk="1" hangingPunct="1">
              <a:buFont typeface="Wingdings" panose="05000000000000000000" pitchFamily="2" charset="2"/>
              <a:buNone/>
            </a:pPr>
            <a:r>
              <a:rPr lang="pt-BR" altLang="pt-BR"/>
              <a:t>CREATE SCHEMA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ABE7C-1F58-47A6-B409-C44193B7B8AF}"/>
              </a:ext>
            </a:extLst>
          </p:cNvPr>
          <p:cNvSpPr>
            <a:spLocks noGrp="1"/>
          </p:cNvSpPr>
          <p:nvPr>
            <p:ph type="title" idx="4294967295"/>
          </p:nvPr>
        </p:nvSpPr>
        <p:spPr>
          <a:xfrm>
            <a:off x="457200" y="4365104"/>
            <a:ext cx="8229600" cy="1143000"/>
          </a:xfrm>
        </p:spPr>
        <p:txBody>
          <a:bodyPr/>
          <a:lstStyle/>
          <a:p>
            <a:pPr algn="ctr"/>
            <a:r>
              <a:rPr lang="pt-BR" b="1" i="0" dirty="0">
                <a:effectLst/>
                <a:latin typeface="Barlow"/>
              </a:rPr>
              <a:t>Comandos (Data </a:t>
            </a:r>
            <a:r>
              <a:rPr lang="pt-BR" b="1" i="0" dirty="0" err="1">
                <a:effectLst/>
                <a:latin typeface="Barlow"/>
              </a:rPr>
              <a:t>Definition</a:t>
            </a:r>
            <a:r>
              <a:rPr lang="pt-BR" b="1" i="0" dirty="0">
                <a:effectLst/>
                <a:latin typeface="Barlow"/>
              </a:rPr>
              <a:t> </a:t>
            </a:r>
            <a:r>
              <a:rPr lang="pt-BR" b="1" i="0" dirty="0" err="1">
                <a:effectLst/>
                <a:latin typeface="Barlow"/>
              </a:rPr>
              <a:t>Language</a:t>
            </a:r>
            <a:r>
              <a:rPr lang="pt-BR" b="1" i="0" dirty="0">
                <a:effectLst/>
                <a:latin typeface="Barlow"/>
              </a:rPr>
              <a:t>)</a:t>
            </a:r>
            <a:br>
              <a:rPr lang="pt-BR" b="1" i="0" dirty="0">
                <a:effectLst/>
                <a:latin typeface="Barlow"/>
              </a:rPr>
            </a:br>
            <a:r>
              <a:rPr lang="pt-BR" b="0" i="0" dirty="0">
                <a:effectLst/>
                <a:latin typeface="Barlow"/>
              </a:rPr>
              <a:t>Linguagem de Definição de Dados, define a estrutura dos dados e tabelas</a:t>
            </a:r>
            <a:br>
              <a:rPr lang="pt-BR" b="1" i="0" dirty="0">
                <a:effectLst/>
                <a:latin typeface="Barlow"/>
              </a:rPr>
            </a:br>
            <a:endParaRPr lang="pt-BR" dirty="0"/>
          </a:p>
        </p:txBody>
      </p:sp>
    </p:spTree>
    <p:extLst>
      <p:ext uri="{BB962C8B-B14F-4D97-AF65-F5344CB8AC3E}">
        <p14:creationId xmlns:p14="http://schemas.microsoft.com/office/powerpoint/2010/main" val="3675190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449</TotalTime>
  <Words>1529</Words>
  <Application>Microsoft Office PowerPoint</Application>
  <PresentationFormat>Apresentação na tela (4:3)</PresentationFormat>
  <Paragraphs>152</Paragraphs>
  <Slides>30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30</vt:i4>
      </vt:variant>
    </vt:vector>
  </HeadingPairs>
  <TitlesOfParts>
    <vt:vector size="36" baseType="lpstr">
      <vt:lpstr>Arial</vt:lpstr>
      <vt:lpstr>Calibri</vt:lpstr>
      <vt:lpstr>Constantia</vt:lpstr>
      <vt:lpstr>Wingdings 2</vt:lpstr>
      <vt:lpstr>Wingdings</vt:lpstr>
      <vt:lpstr>Fluxo</vt:lpstr>
      <vt:lpstr>Linguagem SQL</vt:lpstr>
      <vt:lpstr>SQL</vt:lpstr>
      <vt:lpstr>SQL</vt:lpstr>
      <vt:lpstr>SQL</vt:lpstr>
      <vt:lpstr>A linguagem SQL é dividida nos seguintes componentes:</vt:lpstr>
      <vt:lpstr>Componentes SQL</vt:lpstr>
      <vt:lpstr>Componentes SQL</vt:lpstr>
      <vt:lpstr>Componentes SQL</vt:lpstr>
      <vt:lpstr>Comandos (Data Definition Language) Linguagem de Definição de Dados, define a estrutura dos dados e tabelas </vt:lpstr>
      <vt:lpstr>CREATE DATABASE</vt:lpstr>
      <vt:lpstr>Criar Banco de Dados</vt:lpstr>
      <vt:lpstr>Acesso a base de Dados</vt:lpstr>
      <vt:lpstr>Acessando BD</vt:lpstr>
      <vt:lpstr>Excluir um banco de dados</vt:lpstr>
      <vt:lpstr>CREATE TABLE</vt:lpstr>
      <vt:lpstr>Comando – Create table</vt:lpstr>
      <vt:lpstr>Checando a criação da tabela</vt:lpstr>
      <vt:lpstr>Tipos de dados no SQL Server</vt:lpstr>
      <vt:lpstr>Tipos de dados no SQL Server</vt:lpstr>
      <vt:lpstr>Tipos de dados no SQL Server</vt:lpstr>
      <vt:lpstr>Tipos de dados no SQL Server</vt:lpstr>
      <vt:lpstr>Tipos de dados no SQL Server</vt:lpstr>
      <vt:lpstr>Integridade Referencial - Constraints</vt:lpstr>
      <vt:lpstr>DEFAULT</vt:lpstr>
      <vt:lpstr>NOT NULL</vt:lpstr>
      <vt:lpstr>UNIQUE</vt:lpstr>
      <vt:lpstr>CHECK</vt:lpstr>
      <vt:lpstr>Exercícios</vt:lpstr>
      <vt:lpstr>Renomear Tabelas</vt:lpstr>
      <vt:lpstr>DROP TABLE</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SQL</dc:title>
  <dc:creator>XXX</dc:creator>
  <cp:lastModifiedBy>Cris</cp:lastModifiedBy>
  <cp:revision>35</cp:revision>
  <dcterms:created xsi:type="dcterms:W3CDTF">2009-09-20T19:57:57Z</dcterms:created>
  <dcterms:modified xsi:type="dcterms:W3CDTF">2021-08-26T17:05:48Z</dcterms:modified>
</cp:coreProperties>
</file>