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/>
    <p:restoredTop sz="94631"/>
  </p:normalViewPr>
  <p:slideViewPr>
    <p:cSldViewPr>
      <p:cViewPr>
        <p:scale>
          <a:sx n="17" d="100"/>
          <a:sy n="17" d="100"/>
        </p:scale>
        <p:origin x="1626" y="-228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briel Oliveira" userId="2c7ce1895a888528" providerId="Windows Live" clId="Web-{FF41005A-6754-47D2-B6A2-82789F848150}"/>
    <pc:docChg chg="modSld">
      <pc:chgData name="Lucas Gabriel Oliveira" userId="2c7ce1895a888528" providerId="Windows Live" clId="Web-{FF41005A-6754-47D2-B6A2-82789F848150}" dt="2018-11-12T11:30:27.938" v="2" actId="20577"/>
      <pc:docMkLst>
        <pc:docMk/>
      </pc:docMkLst>
      <pc:sldChg chg="modSp">
        <pc:chgData name="Lucas Gabriel Oliveira" userId="2c7ce1895a888528" providerId="Windows Live" clId="Web-{FF41005A-6754-47D2-B6A2-82789F848150}" dt="2018-11-12T11:30:27.938" v="2" actId="20577"/>
        <pc:sldMkLst>
          <pc:docMk/>
          <pc:sldMk cId="3672707194" sldId="257"/>
        </pc:sldMkLst>
        <pc:spChg chg="mod">
          <ac:chgData name="Lucas Gabriel Oliveira" userId="2c7ce1895a888528" providerId="Windows Live" clId="Web-{FF41005A-6754-47D2-B6A2-82789F848150}" dt="2018-11-12T11:30:27.938" v="2" actId="20577"/>
          <ac:spMkLst>
            <pc:docMk/>
            <pc:sldMk cId="3672707194" sldId="257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677132"/>
            <a:ext cx="30279975" cy="4113506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tr.cooltext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da2k.com.br/2015/02/08/aprenda-markdown/" TargetMode="External"/><Relationship Id="rId5" Type="http://schemas.openxmlformats.org/officeDocument/2006/relationships/hyperlink" Target="https://coronalabs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uni7.edu.br/catalogo-de-software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OLIVEIRA, Lucas Gabriel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INFORMAÇÕES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THE BATTLE FOR THE BRAIN é um jogo de ação/casual que se passa no cérebro humano, onde dois monstrinhos lutam pelo controle do mesmo, um dos monstrinhos luta para manter dominante os sentimentos bons, enquanto o outro luta para manter os maus, o objetivo do jogo é fazer com que os sentimentos bons sejam dominantes para que mantenha o cérebro saudável e longe da depressão.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-15383643" y="16654182"/>
            <a:ext cx="68412022" cy="148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jogo ainda continua em desenvolvimento para novas melhorias e para o acréscimo de novas funcionalidades. O jogo atualmente possui fase única, possui sistema de vidas e de pontuação e tem uma documentação completa.   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17370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3"/>
              </a:rPr>
              <a:t>https://tr.cooltext.com/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4"/>
              </a:rPr>
              <a:t>http://www.uni7.edu.br/catalogo-de-software/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5"/>
              </a:rPr>
              <a:t>https://coronalabs.com/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  <a:hlinkClick r:id="rId6"/>
              </a:rPr>
              <a:t>https://blog.da2k.com.br/2015/02/08/aprenda-markdown/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4176713"/>
            <a:r>
              <a:rPr lang="en-US" dirty="0"/>
              <a:t>THE BATTLE FOR THE BRAIN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 anchor="t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projeto de desenvolvimento do jogo se iniciou com a elaboração das artes inicias , tais como os cenários, personagens, efeitos e etc. Em seguida foi feita toda a documentação do jogo</a:t>
            </a:r>
            <a:r>
              <a:rPr lang="pt-BR" sz="2800" dirty="0">
                <a:solidFill>
                  <a:srgbClr val="000000"/>
                </a:solidFill>
                <a:latin typeface="Helvetica"/>
                <a:cs typeface="Helvetica"/>
              </a:rPr>
              <a:t> para explicar coisas como o enredo , a história dos personagens, o modo de jogar, os controles, o público alvo, etc. Em seguida iniciou-se o desenvolvimento do jogo em paralelo com o estudo das tecnologias utilizadas, foram sendo feitas pequenas versões do jogo e a partir da análise dessas versões , foram sendo implementadas novas melhorias e funcionalidades, tais como os sons do jogo, a movimentação, os efeitos, o sistema de vida e pontuação ,etc. As tecnologias utilizadas foram a linguagem de programação Lua, a </a:t>
            </a:r>
            <a:r>
              <a:rPr lang="pt-BR" sz="2800" dirty="0" err="1">
                <a:solidFill>
                  <a:srgbClr val="000000"/>
                </a:solidFill>
                <a:latin typeface="Helvetica"/>
                <a:cs typeface="Helvetica"/>
              </a:rPr>
              <a:t>engine</a:t>
            </a:r>
            <a:r>
              <a:rPr lang="pt-BR" sz="2800" dirty="0">
                <a:solidFill>
                  <a:srgbClr val="000000"/>
                </a:solidFill>
                <a:latin typeface="Helvetica"/>
                <a:cs typeface="Helvetica"/>
              </a:rPr>
              <a:t> corona, além de ferramentas de edição de imagem tais como o Photoshop. 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</a:pPr>
            <a:endParaRPr lang="pt-BR"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6" y="18223813"/>
            <a:ext cx="11048522" cy="56994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001" y="18231867"/>
            <a:ext cx="10517442" cy="56410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443" y="18180689"/>
            <a:ext cx="10058400" cy="5657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969" y="20336898"/>
            <a:ext cx="9735900" cy="54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1822</TotalTime>
  <Words>232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Lucas</cp:lastModifiedBy>
  <cp:revision>269</cp:revision>
  <dcterms:created xsi:type="dcterms:W3CDTF">2010-05-03T11:44:14Z</dcterms:created>
  <dcterms:modified xsi:type="dcterms:W3CDTF">2018-11-12T11:30:28Z</dcterms:modified>
</cp:coreProperties>
</file>