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71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81A7E-AA6E-4A43-8D2A-49D35394D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ViNoBusão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BB2225-581B-4CF7-9B7F-5F9FBD918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4257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A53AA-CDF6-44AE-874E-E04B63F6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972E0BD-9A3A-4069-957B-1DCF4F909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531" y="1485900"/>
            <a:ext cx="3484164" cy="5119370"/>
          </a:xfrm>
        </p:spPr>
      </p:pic>
    </p:spTree>
    <p:extLst>
      <p:ext uri="{BB962C8B-B14F-4D97-AF65-F5344CB8AC3E}">
        <p14:creationId xmlns:p14="http://schemas.microsoft.com/office/powerpoint/2010/main" val="39202451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264E2-C549-4815-8281-6A48823F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077631-0251-495B-B876-166CD6572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D4B7871-3D46-4F5A-AEAC-4FAC59F1A7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4967" y="1074420"/>
            <a:ext cx="3302772" cy="4827905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FE5492-EFA5-4ECB-A0BE-EE3F4C82C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B91AB4D-3BFF-4385-9739-B2E7115992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89421" y="1074420"/>
            <a:ext cx="3315284" cy="4853870"/>
          </a:xfrm>
        </p:spPr>
      </p:pic>
    </p:spTree>
    <p:extLst>
      <p:ext uri="{BB962C8B-B14F-4D97-AF65-F5344CB8AC3E}">
        <p14:creationId xmlns:p14="http://schemas.microsoft.com/office/powerpoint/2010/main" val="14788406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C209D-41E4-4076-A292-FAB19462A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383" y="1921565"/>
            <a:ext cx="7686259" cy="1590262"/>
          </a:xfrm>
        </p:spPr>
        <p:txBody>
          <a:bodyPr/>
          <a:lstStyle/>
          <a:p>
            <a:pPr algn="ctr"/>
            <a:r>
              <a:rPr lang="pt-BR" dirty="0"/>
              <a:t>https://moqups.com/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525FF-E97E-4084-B0D0-794703EBB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543051" y="5812221"/>
            <a:ext cx="605790" cy="4571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23763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317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ViNoBusão</vt:lpstr>
      <vt:lpstr>Protótipo </vt:lpstr>
      <vt:lpstr>Apresentação do PowerPoint</vt:lpstr>
      <vt:lpstr>https://moqups.com/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K-Acadêmico</dc:title>
  <dc:creator>Lucas Gabriel</dc:creator>
  <cp:lastModifiedBy>Lucas Gabriel Oliveira</cp:lastModifiedBy>
  <cp:revision>10</cp:revision>
  <dcterms:created xsi:type="dcterms:W3CDTF">2016-04-27T13:12:14Z</dcterms:created>
  <dcterms:modified xsi:type="dcterms:W3CDTF">2017-09-27T13:12:42Z</dcterms:modified>
</cp:coreProperties>
</file>