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sume" id="{DEC2E43B-4446-45C2-9A71-70658119AA85}">
          <p14:sldIdLst>
            <p14:sldId id="256"/>
          </p14:sldIdLst>
        </p14:section>
        <p14:section name="Cluster" id="{E654A941-4599-47FE-9CFB-70FDB0006C0A}">
          <p14:sldIdLst>
            <p14:sldId id="257"/>
          </p14:sldIdLst>
        </p14:section>
        <p14:section name="Host" id="{BBE45819-A485-45A0-8880-55ABBF9B3EC2}">
          <p14:sldIdLst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CFAE-9C73-442D-8703-39A49B931E46}" type="datetimeFigureOut">
              <a:rPr lang="pt-PT" smtClean="0"/>
              <a:t>09/04/2020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0768-B058-479F-A426-6A51183D15A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58091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CFAE-9C73-442D-8703-39A49B931E46}" type="datetimeFigureOut">
              <a:rPr lang="pt-PT" smtClean="0"/>
              <a:t>09/04/2020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0768-B058-479F-A426-6A51183D15A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97231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CFAE-9C73-442D-8703-39A49B931E46}" type="datetimeFigureOut">
              <a:rPr lang="pt-PT" smtClean="0"/>
              <a:t>09/04/2020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0768-B058-479F-A426-6A51183D15A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6626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CFAE-9C73-442D-8703-39A49B931E46}" type="datetimeFigureOut">
              <a:rPr lang="pt-PT" smtClean="0"/>
              <a:t>09/04/2020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0768-B058-479F-A426-6A51183D15A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49664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CFAE-9C73-442D-8703-39A49B931E46}" type="datetimeFigureOut">
              <a:rPr lang="pt-PT" smtClean="0"/>
              <a:t>09/04/2020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0768-B058-479F-A426-6A51183D15A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924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CFAE-9C73-442D-8703-39A49B931E46}" type="datetimeFigureOut">
              <a:rPr lang="pt-PT" smtClean="0"/>
              <a:t>09/04/2020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0768-B058-479F-A426-6A51183D15A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979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CFAE-9C73-442D-8703-39A49B931E46}" type="datetimeFigureOut">
              <a:rPr lang="pt-PT" smtClean="0"/>
              <a:t>09/04/2020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0768-B058-479F-A426-6A51183D15A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8907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CFAE-9C73-442D-8703-39A49B931E46}" type="datetimeFigureOut">
              <a:rPr lang="pt-PT" smtClean="0"/>
              <a:t>09/04/2020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0768-B058-479F-A426-6A51183D15A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00119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CFAE-9C73-442D-8703-39A49B931E46}" type="datetimeFigureOut">
              <a:rPr lang="pt-PT" smtClean="0"/>
              <a:t>09/04/2020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0768-B058-479F-A426-6A51183D15A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3846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CFAE-9C73-442D-8703-39A49B931E46}" type="datetimeFigureOut">
              <a:rPr lang="pt-PT" smtClean="0"/>
              <a:t>09/04/2020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0768-B058-479F-A426-6A51183D15A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17463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CFAE-9C73-442D-8703-39A49B931E46}" type="datetimeFigureOut">
              <a:rPr lang="pt-PT" smtClean="0"/>
              <a:t>09/04/2020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0768-B058-479F-A426-6A51183D15A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4631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FCFAE-9C73-442D-8703-39A49B931E46}" type="datetimeFigureOut">
              <a:rPr lang="pt-PT" smtClean="0"/>
              <a:t>09/04/2020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10768-B058-479F-A426-6A51183D15A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12845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0285719" y="1520190"/>
            <a:ext cx="1947184" cy="14698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Rectangle 22"/>
          <p:cNvSpPr/>
          <p:nvPr/>
        </p:nvSpPr>
        <p:spPr>
          <a:xfrm>
            <a:off x="8287753" y="1552194"/>
            <a:ext cx="2113547" cy="14378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ctangle 13"/>
          <p:cNvSpPr/>
          <p:nvPr/>
        </p:nvSpPr>
        <p:spPr>
          <a:xfrm>
            <a:off x="6084049" y="1488186"/>
            <a:ext cx="2113547" cy="14698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ctangle 5"/>
          <p:cNvSpPr/>
          <p:nvPr/>
        </p:nvSpPr>
        <p:spPr>
          <a:xfrm>
            <a:off x="7174" y="0"/>
            <a:ext cx="2971800" cy="7498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ctangle 6"/>
          <p:cNvSpPr/>
          <p:nvPr/>
        </p:nvSpPr>
        <p:spPr>
          <a:xfrm>
            <a:off x="-1" y="813816"/>
            <a:ext cx="12232905" cy="6492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ctangle 7"/>
          <p:cNvSpPr/>
          <p:nvPr/>
        </p:nvSpPr>
        <p:spPr>
          <a:xfrm>
            <a:off x="5529069" y="0"/>
            <a:ext cx="2225043" cy="7498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ctangle 8"/>
          <p:cNvSpPr/>
          <p:nvPr/>
        </p:nvSpPr>
        <p:spPr>
          <a:xfrm>
            <a:off x="7768464" y="0"/>
            <a:ext cx="2427096" cy="7498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ctangle 9"/>
          <p:cNvSpPr/>
          <p:nvPr/>
        </p:nvSpPr>
        <p:spPr>
          <a:xfrm>
            <a:off x="10209912" y="0"/>
            <a:ext cx="2022991" cy="7498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Rectangle 10"/>
          <p:cNvSpPr/>
          <p:nvPr/>
        </p:nvSpPr>
        <p:spPr>
          <a:xfrm>
            <a:off x="2986149" y="0"/>
            <a:ext cx="2542919" cy="7498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ctangle 11"/>
          <p:cNvSpPr/>
          <p:nvPr/>
        </p:nvSpPr>
        <p:spPr>
          <a:xfrm>
            <a:off x="4086086" y="1463040"/>
            <a:ext cx="2113546" cy="15270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ctangle 12"/>
          <p:cNvSpPr/>
          <p:nvPr/>
        </p:nvSpPr>
        <p:spPr>
          <a:xfrm>
            <a:off x="4086084" y="1520190"/>
            <a:ext cx="2113547" cy="14378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ctangle 16"/>
          <p:cNvSpPr/>
          <p:nvPr/>
        </p:nvSpPr>
        <p:spPr>
          <a:xfrm>
            <a:off x="4086084" y="3034664"/>
            <a:ext cx="8146818" cy="1134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ctangle 17"/>
          <p:cNvSpPr/>
          <p:nvPr/>
        </p:nvSpPr>
        <p:spPr>
          <a:xfrm>
            <a:off x="4086084" y="4278247"/>
            <a:ext cx="8146818" cy="25797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ctangle 18"/>
          <p:cNvSpPr/>
          <p:nvPr/>
        </p:nvSpPr>
        <p:spPr>
          <a:xfrm>
            <a:off x="7175" y="1507616"/>
            <a:ext cx="1775092" cy="53503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ctangle 19"/>
          <p:cNvSpPr/>
          <p:nvPr/>
        </p:nvSpPr>
        <p:spPr>
          <a:xfrm>
            <a:off x="1936025" y="1507615"/>
            <a:ext cx="1996300" cy="145046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Rectangle 23"/>
          <p:cNvSpPr/>
          <p:nvPr/>
        </p:nvSpPr>
        <p:spPr>
          <a:xfrm>
            <a:off x="1936025" y="3457573"/>
            <a:ext cx="1996300" cy="145046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Rectangle 24"/>
          <p:cNvSpPr/>
          <p:nvPr/>
        </p:nvSpPr>
        <p:spPr>
          <a:xfrm>
            <a:off x="1936025" y="5407529"/>
            <a:ext cx="1996300" cy="145046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493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3" y="0"/>
            <a:ext cx="2971800" cy="7498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ctangle 6"/>
          <p:cNvSpPr/>
          <p:nvPr/>
        </p:nvSpPr>
        <p:spPr>
          <a:xfrm>
            <a:off x="-1" y="813816"/>
            <a:ext cx="12232905" cy="6492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ctangle 7"/>
          <p:cNvSpPr/>
          <p:nvPr/>
        </p:nvSpPr>
        <p:spPr>
          <a:xfrm>
            <a:off x="5529069" y="0"/>
            <a:ext cx="2225043" cy="7498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ctangle 8"/>
          <p:cNvSpPr/>
          <p:nvPr/>
        </p:nvSpPr>
        <p:spPr>
          <a:xfrm>
            <a:off x="7768464" y="0"/>
            <a:ext cx="2427096" cy="7498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ctangle 9"/>
          <p:cNvSpPr/>
          <p:nvPr/>
        </p:nvSpPr>
        <p:spPr>
          <a:xfrm>
            <a:off x="10209912" y="0"/>
            <a:ext cx="2022991" cy="7498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Rectangle 10"/>
          <p:cNvSpPr/>
          <p:nvPr/>
        </p:nvSpPr>
        <p:spPr>
          <a:xfrm>
            <a:off x="2986149" y="0"/>
            <a:ext cx="2542919" cy="7498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ctangle 11"/>
          <p:cNvSpPr/>
          <p:nvPr/>
        </p:nvSpPr>
        <p:spPr>
          <a:xfrm>
            <a:off x="4086086" y="1463040"/>
            <a:ext cx="2113546" cy="15270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ctangle 12"/>
          <p:cNvSpPr/>
          <p:nvPr/>
        </p:nvSpPr>
        <p:spPr>
          <a:xfrm>
            <a:off x="4070888" y="1507617"/>
            <a:ext cx="2113547" cy="14378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ctangle 13"/>
          <p:cNvSpPr/>
          <p:nvPr/>
        </p:nvSpPr>
        <p:spPr>
          <a:xfrm>
            <a:off x="6199631" y="1505900"/>
            <a:ext cx="2113547" cy="147675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ctangle 14"/>
          <p:cNvSpPr/>
          <p:nvPr/>
        </p:nvSpPr>
        <p:spPr>
          <a:xfrm>
            <a:off x="8313178" y="1507617"/>
            <a:ext cx="2113547" cy="14378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ctangle 15"/>
          <p:cNvSpPr/>
          <p:nvPr/>
        </p:nvSpPr>
        <p:spPr>
          <a:xfrm>
            <a:off x="10195560" y="1507617"/>
            <a:ext cx="2037343" cy="14378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ctangle 16"/>
          <p:cNvSpPr/>
          <p:nvPr/>
        </p:nvSpPr>
        <p:spPr>
          <a:xfrm>
            <a:off x="4086084" y="3034664"/>
            <a:ext cx="8146818" cy="1134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ctangle 17"/>
          <p:cNvSpPr/>
          <p:nvPr/>
        </p:nvSpPr>
        <p:spPr>
          <a:xfrm>
            <a:off x="4086084" y="4278247"/>
            <a:ext cx="8146818" cy="25797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39119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3" y="0"/>
            <a:ext cx="2971800" cy="7498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ctangle 6"/>
          <p:cNvSpPr/>
          <p:nvPr/>
        </p:nvSpPr>
        <p:spPr>
          <a:xfrm>
            <a:off x="-1" y="813816"/>
            <a:ext cx="12232905" cy="6492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ctangle 7"/>
          <p:cNvSpPr/>
          <p:nvPr/>
        </p:nvSpPr>
        <p:spPr>
          <a:xfrm>
            <a:off x="5529069" y="0"/>
            <a:ext cx="2225043" cy="7498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ctangle 8"/>
          <p:cNvSpPr/>
          <p:nvPr/>
        </p:nvSpPr>
        <p:spPr>
          <a:xfrm>
            <a:off x="7768464" y="0"/>
            <a:ext cx="2427096" cy="7498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ctangle 9"/>
          <p:cNvSpPr/>
          <p:nvPr/>
        </p:nvSpPr>
        <p:spPr>
          <a:xfrm>
            <a:off x="10209912" y="0"/>
            <a:ext cx="2022991" cy="7498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Rectangle 10"/>
          <p:cNvSpPr/>
          <p:nvPr/>
        </p:nvSpPr>
        <p:spPr>
          <a:xfrm>
            <a:off x="2986149" y="0"/>
            <a:ext cx="2542919" cy="7498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ctangle 11"/>
          <p:cNvSpPr/>
          <p:nvPr/>
        </p:nvSpPr>
        <p:spPr>
          <a:xfrm>
            <a:off x="4086086" y="1463040"/>
            <a:ext cx="2113546" cy="15270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ctangle 12"/>
          <p:cNvSpPr/>
          <p:nvPr/>
        </p:nvSpPr>
        <p:spPr>
          <a:xfrm>
            <a:off x="4070888" y="1507617"/>
            <a:ext cx="2113547" cy="14378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ctangle 13"/>
          <p:cNvSpPr/>
          <p:nvPr/>
        </p:nvSpPr>
        <p:spPr>
          <a:xfrm>
            <a:off x="6199631" y="1505900"/>
            <a:ext cx="2113547" cy="147675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ctangle 14"/>
          <p:cNvSpPr/>
          <p:nvPr/>
        </p:nvSpPr>
        <p:spPr>
          <a:xfrm>
            <a:off x="8313178" y="1507617"/>
            <a:ext cx="2113547" cy="14378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ctangle 15"/>
          <p:cNvSpPr/>
          <p:nvPr/>
        </p:nvSpPr>
        <p:spPr>
          <a:xfrm>
            <a:off x="10195560" y="1507617"/>
            <a:ext cx="2037343" cy="14378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ctangle 16"/>
          <p:cNvSpPr/>
          <p:nvPr/>
        </p:nvSpPr>
        <p:spPr>
          <a:xfrm>
            <a:off x="4086084" y="3034664"/>
            <a:ext cx="8146818" cy="1134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ctangle 17"/>
          <p:cNvSpPr/>
          <p:nvPr/>
        </p:nvSpPr>
        <p:spPr>
          <a:xfrm>
            <a:off x="4086084" y="4278247"/>
            <a:ext cx="8146818" cy="25797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80325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HIQ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Nascimento Garbosa</dc:creator>
  <cp:lastModifiedBy>Lucas Nascimento Garbosa</cp:lastModifiedBy>
  <cp:revision>6</cp:revision>
  <dcterms:created xsi:type="dcterms:W3CDTF">2020-04-09T13:34:49Z</dcterms:created>
  <dcterms:modified xsi:type="dcterms:W3CDTF">2020-04-09T17:32:01Z</dcterms:modified>
</cp:coreProperties>
</file>