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88A4D2"/>
    <a:srgbClr val="C5D3E9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AEEEA-2176-4AC0-99E5-D98354DDC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79431A-24BF-43E9-B483-96ED38A49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4B67D7-8E63-42C5-987B-BC997663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C36A-1368-45DE-859A-4CBFEEE70A7D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05634-65C6-483C-A926-4998206B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041D56-7BC0-42A7-83F9-9C6F1D3E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B0B-143E-49D9-BD22-8E6C2D4A63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56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9E25F-B6D0-4EA1-A836-F3389227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59C22D-9504-4CED-847F-8DDD2EA53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0A395-0D6C-4549-8442-413732A1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C36A-1368-45DE-859A-4CBFEEE70A7D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E96C0-4626-4327-A14B-F7926443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D0A21-C857-4AFF-BEDA-A704CEF7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B0B-143E-49D9-BD22-8E6C2D4A63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2AC534-0A82-4589-834F-8C733B7E9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CED48D-C634-47C1-8C2C-9AF8E0E10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4A898-451D-4068-A057-67A970F6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C36A-1368-45DE-859A-4CBFEEE70A7D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C63FF-46C9-4BFE-9687-6D947B7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5F32B8-9482-44AF-84BD-B9C7F0E8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B0B-143E-49D9-BD22-8E6C2D4A63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9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79ED3-F516-4D13-8C4A-BE3E17AC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934A3-33E0-4309-941A-099CB304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85A806-D3AD-46F1-9944-77AB2C08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C36A-1368-45DE-859A-4CBFEEE70A7D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32E3DE-840A-4FC8-97B7-8CDB66FD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81BD1-5907-4A94-B2E3-996F1B7C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B0B-143E-49D9-BD22-8E6C2D4A63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46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4D0DF-3FAF-42E8-8E46-0FCB46A6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425513-3629-42DD-83E0-09622CB0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6905B-9D32-4C67-99E1-B361A8A1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C36A-1368-45DE-859A-4CBFEEE70A7D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A070A-0C8D-4BB5-AA72-276881DB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30DAA-276E-47DF-B9F5-4B950321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B0B-143E-49D9-BD22-8E6C2D4A63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05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08C7B-1B6E-4282-B1FB-6FA1022B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18968-A0E3-44FD-AEA8-43A2C7886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F86EE5-86A4-4FCE-9D11-6B0FF9FDD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51E771-DED1-475E-A90B-6FB8E986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C36A-1368-45DE-859A-4CBFEEE70A7D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1244D5-19C8-4D9C-BE10-E008BC98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D3F607-1ED2-4F13-A2AE-F97C9DAA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B0B-143E-49D9-BD22-8E6C2D4A63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29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2F95F-90FB-437B-A2BF-E839D9AF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5E1107-7023-42A5-B971-158444AA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E08EAE-10F4-4775-97A4-3F77CA7F1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9241BC-9033-4AAB-8572-D69772410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7FCA34-51B4-4455-B717-C5A50A32C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04C8C8-3566-441A-A9F4-9135F60E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C36A-1368-45DE-859A-4CBFEEE70A7D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E59DBD-158F-4F31-BD21-5CCB3E69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6D20D0-B419-4659-AB53-CA623B72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B0B-143E-49D9-BD22-8E6C2D4A63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7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8F171-0112-4F08-A503-DFEE675A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3D57E8-07C2-42BF-85C0-99C2C50C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C36A-1368-45DE-859A-4CBFEEE70A7D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F3E02D-64EF-4419-B494-583FA53A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1FC10-A217-438D-9E34-BC00296F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B0B-143E-49D9-BD22-8E6C2D4A63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65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33CF77-5057-4E16-88B0-2BC409FF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C36A-1368-45DE-859A-4CBFEEE70A7D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01DBE7-2F75-4149-98BD-48AF7D74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95D9B5-BA2B-450B-9244-B5D3FA08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B0B-143E-49D9-BD22-8E6C2D4A63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04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B7D33-5563-4D12-953A-855361D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C6218-9A17-4ACF-83B2-E8A1ADCB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E52700-BB6C-4ED7-B96D-C96BFC442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55D42C-EB2E-4282-88FC-73E2F812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C36A-1368-45DE-859A-4CBFEEE70A7D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CF9A5-2272-4931-B830-887D6F9E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8ED3CB-35E5-4362-AD98-3F4BCD7D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B0B-143E-49D9-BD22-8E6C2D4A63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43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DAF5F-021D-4A7D-8B1C-96803D1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C89924-B6E6-4B26-81D2-93D4F1C0C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7A0FA8-D459-4E4D-A2D7-08C97991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5797BF-9897-4BC5-AB00-13EE6E97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C36A-1368-45DE-859A-4CBFEEE70A7D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21CBE2-373D-444B-B8B1-CAAFF6F5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EC3F07-4754-44C6-9685-BFB1C3D2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B0B-143E-49D9-BD22-8E6C2D4A63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12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AF214F-2B09-45C3-A62F-56ED86F7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FFE00-41CA-4BCF-8CAA-22DB4B38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9B6DE-6605-40D4-862E-0D22E0AC4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C36A-1368-45DE-859A-4CBFEEE70A7D}" type="datetimeFigureOut">
              <a:rPr lang="es-ES" smtClean="0"/>
              <a:t>03/04/2022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AAAB31-171B-44BE-B6FA-E224A6DEC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CBB746-835B-41F6-8403-D7A948FEA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0B0B-143E-49D9-BD22-8E6C2D4A63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5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CD115802-EA2D-48E7-A263-6397BA7E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38987"/>
              </p:ext>
            </p:extLst>
          </p:nvPr>
        </p:nvGraphicFramePr>
        <p:xfrm>
          <a:off x="1067168" y="1167510"/>
          <a:ext cx="9826388" cy="264325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93308">
                  <a:extLst>
                    <a:ext uri="{9D8B030D-6E8A-4147-A177-3AD203B41FA5}">
                      <a16:colId xmlns:a16="http://schemas.microsoft.com/office/drawing/2014/main" val="1321054742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2640004330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1812878440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979662401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3012711824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1444065865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780569783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1466498523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3408919185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129255453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2570484895"/>
                    </a:ext>
                  </a:extLst>
                </a:gridCol>
              </a:tblGrid>
              <a:tr h="35311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Precision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Recall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F1-score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Support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925392"/>
                  </a:ext>
                </a:extLst>
              </a:tr>
              <a:tr h="353115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TF-IDF (Bayes)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TF-IDF (SVC)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Word2Vec (NN)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TF-IDF (Bayes)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TF-IDF (SVC)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Word2Vec (NN)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TF-IDF (Bayes)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TF-IDF (SVC)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Word2Vec (NN)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8A4D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8319515"/>
                  </a:ext>
                </a:extLst>
              </a:tr>
              <a:tr h="353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Entertainment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0.91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0.91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0.89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0.87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0.88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0.88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0.89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0.88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4042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05841"/>
                  </a:ext>
                </a:extLst>
              </a:tr>
              <a:tr h="353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Politics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8163 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220236"/>
                  </a:ext>
                </a:extLst>
              </a:tr>
              <a:tr h="353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Tech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0.85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0.80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0.41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0.59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0.41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0.56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0.70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0.54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515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19231"/>
                  </a:ext>
                </a:extLst>
              </a:tr>
              <a:tr h="353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06641"/>
                  </a:ext>
                </a:extLst>
              </a:tr>
              <a:tr h="127107">
                <a:tc gridSpan="1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4905509"/>
                  </a:ext>
                </a:extLst>
              </a:tr>
              <a:tr h="353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Accuracy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0.91 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0.92 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0.91 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12720 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613797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3FAA6677-BE0B-494A-8F3C-D65822809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13475"/>
              </p:ext>
            </p:extLst>
          </p:nvPr>
        </p:nvGraphicFramePr>
        <p:xfrm>
          <a:off x="1067168" y="4050918"/>
          <a:ext cx="9826388" cy="264325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93308">
                  <a:extLst>
                    <a:ext uri="{9D8B030D-6E8A-4147-A177-3AD203B41FA5}">
                      <a16:colId xmlns:a16="http://schemas.microsoft.com/office/drawing/2014/main" val="1321054742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2640004330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1812878440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979662401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3012711824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1444065865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780569783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1466498523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3408919185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129255453"/>
                    </a:ext>
                  </a:extLst>
                </a:gridCol>
                <a:gridCol w="893308">
                  <a:extLst>
                    <a:ext uri="{9D8B030D-6E8A-4147-A177-3AD203B41FA5}">
                      <a16:colId xmlns:a16="http://schemas.microsoft.com/office/drawing/2014/main" val="2570484895"/>
                    </a:ext>
                  </a:extLst>
                </a:gridCol>
              </a:tblGrid>
              <a:tr h="35311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TF-IDF (Bayes)</a:t>
                      </a:r>
                      <a:endParaRPr lang="es-E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TF-IDF (SVC)</a:t>
                      </a:r>
                      <a:endParaRPr lang="es-E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Word2Vec (NN)</a:t>
                      </a:r>
                      <a:endParaRPr lang="es-E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Support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925392"/>
                  </a:ext>
                </a:extLst>
              </a:tr>
              <a:tr h="353115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Precision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Recall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F1-score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Precision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Recall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F1-score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Precision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Recall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F1-score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8319515"/>
                  </a:ext>
                </a:extLst>
              </a:tr>
              <a:tr h="353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cap="small" baseline="0" dirty="0">
                          <a:effectLst/>
                        </a:rPr>
                        <a:t>Entertainment</a:t>
                      </a:r>
                      <a:endParaRPr lang="es-ES" sz="900" cap="sm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0.90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0.87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0.88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0.90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0.88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0.89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0.87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0.89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0.88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3957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05841"/>
                  </a:ext>
                </a:extLst>
              </a:tr>
              <a:tr h="353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cap="small" baseline="0">
                          <a:effectLst/>
                        </a:rPr>
                        <a:t>Politics</a:t>
                      </a:r>
                      <a:endParaRPr lang="es-ES" sz="900" cap="small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8257 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220236"/>
                  </a:ext>
                </a:extLst>
              </a:tr>
              <a:tr h="353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cap="small" baseline="0" dirty="0">
                          <a:effectLst/>
                        </a:rPr>
                        <a:t>Tech</a:t>
                      </a:r>
                      <a:endParaRPr lang="es-ES" sz="900" cap="sm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0.42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0.58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0.84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0.60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0.70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0.36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0.52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506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19231"/>
                  </a:ext>
                </a:extLst>
              </a:tr>
              <a:tr h="353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12720 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06641"/>
                  </a:ext>
                </a:extLst>
              </a:tr>
              <a:tr h="127107">
                <a:tc gridSpan="1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4905509"/>
                  </a:ext>
                </a:extLst>
              </a:tr>
              <a:tr h="353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cap="small" baseline="0" dirty="0">
                          <a:effectLst/>
                        </a:rPr>
                        <a:t>Accuracy</a:t>
                      </a:r>
                      <a:endParaRPr lang="es-ES" sz="900" cap="sm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0.91 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5D3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0.91 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8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12720 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61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8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63D97-A276-44F8-AA07-A8EE68D5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A67C2B-DCDC-4129-8220-539BD76A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85BB41-6CCF-49B9-A026-10EB685E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67" y="0"/>
            <a:ext cx="3660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67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165</Words>
  <Application>Microsoft Office PowerPoint</Application>
  <PresentationFormat>Panorámica</PresentationFormat>
  <Paragraphs>125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García de Viedma Pérez Lucas</dc:creator>
  <cp:lastModifiedBy>García de Viedma Pérez Lucas</cp:lastModifiedBy>
  <cp:revision>8</cp:revision>
  <dcterms:created xsi:type="dcterms:W3CDTF">2022-04-03T15:05:05Z</dcterms:created>
  <dcterms:modified xsi:type="dcterms:W3CDTF">2022-04-03T19:05:10Z</dcterms:modified>
</cp:coreProperties>
</file>