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AC-8253-4DBD-92AC-D07B46AE439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228B-D240-4197-A5AE-24E395CD4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81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AC-8253-4DBD-92AC-D07B46AE439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228B-D240-4197-A5AE-24E395CD4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90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AC-8253-4DBD-92AC-D07B46AE439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228B-D240-4197-A5AE-24E395CD4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80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AC-8253-4DBD-92AC-D07B46AE439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228B-D240-4197-A5AE-24E395CD4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78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AC-8253-4DBD-92AC-D07B46AE439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228B-D240-4197-A5AE-24E395CD4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32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AC-8253-4DBD-92AC-D07B46AE439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228B-D240-4197-A5AE-24E395CD4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37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AC-8253-4DBD-92AC-D07B46AE439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228B-D240-4197-A5AE-24E395CD4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12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AC-8253-4DBD-92AC-D07B46AE439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228B-D240-4197-A5AE-24E395CD4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48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AC-8253-4DBD-92AC-D07B46AE439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228B-D240-4197-A5AE-24E395CD4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87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AC-8253-4DBD-92AC-D07B46AE439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228B-D240-4197-A5AE-24E395CD4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64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AC-8253-4DBD-92AC-D07B46AE439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228B-D240-4197-A5AE-24E395CD4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278AC-8253-4DBD-92AC-D07B46AE439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0228B-D240-4197-A5AE-24E395CD4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79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2028" y="12624"/>
            <a:ext cx="9144000" cy="869517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Banco de Dados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99" y="746976"/>
            <a:ext cx="11732654" cy="6010620"/>
          </a:xfrm>
        </p:spPr>
        <p:txBody>
          <a:bodyPr>
            <a:normAutofit/>
          </a:bodyPr>
          <a:lstStyle/>
          <a:p>
            <a:r>
              <a:rPr lang="pt-BR" dirty="0"/>
              <a:t>Numa transportadora, cada motorista dirige um veículo, e cada veículo só pode ser dirigido por um motorista.</a:t>
            </a:r>
          </a:p>
        </p:txBody>
      </p:sp>
      <p:sp>
        <p:nvSpPr>
          <p:cNvPr id="4" name="Fluxograma: Decisão 3"/>
          <p:cNvSpPr/>
          <p:nvPr/>
        </p:nvSpPr>
        <p:spPr>
          <a:xfrm>
            <a:off x="4135242" y="3404903"/>
            <a:ext cx="3400023" cy="167425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 smtClean="0">
                <a:solidFill>
                  <a:schemeClr val="tx1"/>
                </a:solidFill>
              </a:rPr>
              <a:t>Dirige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39144" y="3645369"/>
            <a:ext cx="2859109" cy="1193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500" dirty="0" smtClean="0">
                <a:solidFill>
                  <a:schemeClr val="tx1"/>
                </a:solidFill>
              </a:rPr>
              <a:t>Motorista</a:t>
            </a:r>
            <a:endParaRPr lang="pt-BR" sz="35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427076" y="3671923"/>
            <a:ext cx="2859109" cy="1193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500" dirty="0" smtClean="0">
                <a:solidFill>
                  <a:schemeClr val="tx1"/>
                </a:solidFill>
              </a:rPr>
              <a:t>Veiculo</a:t>
            </a:r>
            <a:endParaRPr lang="pt-BR" sz="3500" dirty="0">
              <a:solidFill>
                <a:schemeClr val="tx1"/>
              </a:solidFill>
            </a:endParaRPr>
          </a:p>
        </p:txBody>
      </p:sp>
      <p:cxnSp>
        <p:nvCxnSpPr>
          <p:cNvPr id="11" name="Conector reto 10"/>
          <p:cNvCxnSpPr>
            <a:stCxn id="8" idx="3"/>
            <a:endCxn id="4" idx="1"/>
          </p:cNvCxnSpPr>
          <p:nvPr/>
        </p:nvCxnSpPr>
        <p:spPr>
          <a:xfrm>
            <a:off x="3198253" y="4242030"/>
            <a:ext cx="936989" cy="0"/>
          </a:xfrm>
          <a:prstGeom prst="line">
            <a:avLst/>
          </a:prstGeom>
          <a:ln w="50800">
            <a:solidFill>
              <a:schemeClr val="tx1"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7512676" y="4228683"/>
            <a:ext cx="914400" cy="0"/>
          </a:xfrm>
          <a:prstGeom prst="line">
            <a:avLst/>
          </a:prstGeom>
          <a:ln w="50800">
            <a:solidFill>
              <a:schemeClr val="tx1"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>
            <a:off x="10888393" y="3146917"/>
            <a:ext cx="1" cy="551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H="1">
            <a:off x="606430" y="3062234"/>
            <a:ext cx="1" cy="551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39144" y="2644726"/>
            <a:ext cx="534572" cy="4360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10621108" y="2702276"/>
            <a:ext cx="534572" cy="4360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339144" y="5331519"/>
            <a:ext cx="534572" cy="436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8427076" y="2749337"/>
            <a:ext cx="534572" cy="436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8439955" y="5358894"/>
            <a:ext cx="534572" cy="436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10637586" y="5358893"/>
            <a:ext cx="534572" cy="436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666257" y="5291537"/>
            <a:ext cx="534572" cy="436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666257" y="2631380"/>
            <a:ext cx="534572" cy="436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H="1">
            <a:off x="10904872" y="4807696"/>
            <a:ext cx="1" cy="551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H="1">
            <a:off x="8712656" y="4818964"/>
            <a:ext cx="1" cy="551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>
            <a:off x="8707241" y="3146917"/>
            <a:ext cx="1" cy="551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>
            <a:off x="606430" y="4843936"/>
            <a:ext cx="1" cy="551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H="1">
            <a:off x="2943252" y="4790211"/>
            <a:ext cx="1" cy="551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>
            <a:off x="2943252" y="3080825"/>
            <a:ext cx="1" cy="551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3101659" y="3751838"/>
            <a:ext cx="6825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/>
              <a:t>1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7969876" y="3764185"/>
            <a:ext cx="5709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1</a:t>
            </a:r>
            <a:endParaRPr lang="pt-BR" sz="30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273725" y="6404688"/>
            <a:ext cx="319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CPF , NOME , SEXO , TELEFONE</a:t>
            </a:r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7336666" y="6388264"/>
            <a:ext cx="457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PLACA , EIXO , MARCA , CAPACIDADE MAXIMA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28788" y="2203171"/>
            <a:ext cx="92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CPF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425952" y="2235904"/>
            <a:ext cx="103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NOME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47967" y="5821249"/>
            <a:ext cx="78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SEXO</a:t>
            </a:r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348678" y="5808370"/>
            <a:ext cx="120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TELEFONE</a:t>
            </a:r>
            <a:endParaRPr lang="pt-BR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10346028" y="2395470"/>
            <a:ext cx="11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PLACA</a:t>
            </a:r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8165205" y="2417955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EIXO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8178084" y="5769733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MARCA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9659155" y="5756854"/>
            <a:ext cx="253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CAPACIDADE MAXIMA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6615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Banco de Dados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Família</dc:creator>
  <cp:lastModifiedBy>Família</cp:lastModifiedBy>
  <cp:revision>16</cp:revision>
  <dcterms:created xsi:type="dcterms:W3CDTF">2020-11-28T01:05:40Z</dcterms:created>
  <dcterms:modified xsi:type="dcterms:W3CDTF">2020-11-28T01:47:26Z</dcterms:modified>
</cp:coreProperties>
</file>