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AF7"/>
    <a:srgbClr val="CEFECE"/>
    <a:srgbClr val="FEDDCE"/>
    <a:srgbClr val="AC8908"/>
    <a:srgbClr val="FFFFCD"/>
    <a:srgbClr val="14A039"/>
    <a:srgbClr val="41E76C"/>
    <a:srgbClr val="CCF8DE"/>
    <a:srgbClr val="4E83D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69886-123F-29AD-33ED-4E2B8518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F589A-69B3-A6AF-A7C8-66E3BB25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383D6-CF9A-C2D7-FA8C-53557843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C5434-A18A-203D-5B98-726E14F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47B73-8D5F-74C7-5FDC-287ABD76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CC555-9D39-D7B3-E9E2-9C1C1A54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9B3F50-8D22-76F0-E24A-9EF129B3B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9245D-D55A-5F5B-61FC-6662B9EB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80699-9989-B8CB-562A-9BB07369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3F828-BE9E-A3B0-1544-5429463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85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2B9267-18BE-2B6E-4207-A278CCCB4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7540DA-2E5E-B1B4-9ED8-6F3FBA9D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606F9-3A60-0C78-11FE-A45EC331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1B71F-456E-2961-EDB4-F602D3F0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0F520-D136-9096-2848-9BBB6188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D27C8-F328-7240-CBC1-ACCD273B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D37D2-63D9-D5EE-CC39-282479CA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2762C2-A56F-1AF6-150C-CDA444D0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71AB4-32CD-52DA-61A5-1CFCCFDC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6DFF7-E1E0-8E1B-7EA0-779147BB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45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0530-7EF7-5016-5020-3F7003DB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948CE0-C8B0-50B8-F9E0-CE1D4D4B1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C4A86-1010-6DDB-0464-37AD5195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407A3-DE1B-EE19-7043-1AFA5662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0EE450-B70D-1FD6-BC29-F3AD34E7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1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A4793-A6C9-B559-72D5-F128C9EA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C207B-028E-7630-5BE6-A0E4AA19C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DA055B-5ACD-5E5A-F345-206C3092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ABFB15-E2FA-4945-C13D-D101A82A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AC9843-DA61-8224-0BC7-8A78A93D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266B84-A3E6-2CA4-B30A-40E6C93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56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13884-D5E9-5E2A-B48D-C1D3F776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441621-1942-209F-2852-45ABC9E1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B7D0E-2347-73D7-EECA-ECC17BED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23B63-0D2E-6E4D-89DA-C5BD3BAC1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7603D9-5546-A787-760D-879267355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F01B28-9501-E000-D522-8385E82F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3B042D-2D8E-ABE2-7757-2BE3223F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0D7724-3595-7BD1-D035-190E0AA8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8ADD-B0A9-813E-1AA6-3C925403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8AA09A-C8D9-C775-5A02-76C2897C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30E58F-2480-6B82-01E3-0FA1A50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BFFDFC-F65A-2321-5F53-D31659B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6892FB-2AB1-C3CA-3C5E-48C880ED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4D8D00-2E56-94CA-B6AD-C8A9439B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3E334D-1EC6-D6FA-759C-ED11205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00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AFD8-24BB-A6DE-A2EF-7B9F46F7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58C05-2F1B-79C0-4056-A59D15C3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88AD1-DB34-0F02-F68B-8907FB13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6A90D-607E-15A1-A269-7C720E55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F18F65-57AB-F021-9C30-63004025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5A8A68-12EF-88F5-0CD6-50C6ED6F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1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74BFB-CF0F-3CAF-3658-09ACA109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FDE2ED-3BAF-4106-5921-82025D3F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C8AB0A-486D-F15E-7B34-5F52238C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A55517-5049-11CF-E025-C1DE6CC1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4F4994-B3DA-99F1-FA35-477512A6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DD5B6-3603-D6D8-B745-DA2C2A6A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8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04119C-FBC5-3513-2513-B5901249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234B7C-E9E0-2C9D-39E9-9292C255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C96E98-FB73-36B8-2C93-392940602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522E6-17E1-43F2-A0DA-F06C8DE1CFA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683E08-740C-FF8B-C3E1-B5B3A577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A9820-21B7-73A1-A0AF-45751E2D7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E3588-EF2A-488E-8F8A-522605488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6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FF760F-4D28-5CA1-23B9-36F527F90E34}"/>
              </a:ext>
            </a:extLst>
          </p:cNvPr>
          <p:cNvSpPr/>
          <p:nvPr/>
        </p:nvSpPr>
        <p:spPr>
          <a:xfrm>
            <a:off x="0" y="0"/>
            <a:ext cx="12192000" cy="1004047"/>
          </a:xfrm>
          <a:prstGeom prst="rect">
            <a:avLst/>
          </a:prstGeom>
          <a:solidFill>
            <a:srgbClr val="4911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33C6AF-98E7-16A1-2414-92784496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6884894" cy="100404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Business Model Canvas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E27CDE-062D-1E29-901D-38ED87D8C6A3}"/>
              </a:ext>
            </a:extLst>
          </p:cNvPr>
          <p:cNvSpPr txBox="1"/>
          <p:nvPr/>
        </p:nvSpPr>
        <p:spPr>
          <a:xfrm>
            <a:off x="9807388" y="240413"/>
            <a:ext cx="2232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Establish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the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basics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of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your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small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company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3EA8D7-4606-6C3B-A02D-78B3C2FADB2A}"/>
              </a:ext>
            </a:extLst>
          </p:cNvPr>
          <p:cNvSpPr/>
          <p:nvPr/>
        </p:nvSpPr>
        <p:spPr>
          <a:xfrm>
            <a:off x="331694" y="1308847"/>
            <a:ext cx="2344028" cy="5181600"/>
          </a:xfrm>
          <a:prstGeom prst="rect">
            <a:avLst/>
          </a:prstGeom>
          <a:solidFill>
            <a:srgbClr val="CD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D26C98-8CCA-2C44-BBCD-38A278049F92}"/>
              </a:ext>
            </a:extLst>
          </p:cNvPr>
          <p:cNvSpPr txBox="1"/>
          <p:nvPr/>
        </p:nvSpPr>
        <p:spPr>
          <a:xfrm>
            <a:off x="998634" y="1470210"/>
            <a:ext cx="1010148" cy="276999"/>
          </a:xfrm>
          <a:prstGeom prst="rect">
            <a:avLst/>
          </a:prstGeom>
          <a:solidFill>
            <a:srgbClr val="4E83DA"/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Key </a:t>
            </a:r>
            <a:r>
              <a:rPr lang="pt-BR" sz="1200" dirty="0" err="1">
                <a:solidFill>
                  <a:schemeClr val="bg1"/>
                </a:solidFill>
              </a:rPr>
              <a:t>Partners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D18538-509C-DFF6-17F7-C8327908D373}"/>
              </a:ext>
            </a:extLst>
          </p:cNvPr>
          <p:cNvSpPr/>
          <p:nvPr/>
        </p:nvSpPr>
        <p:spPr>
          <a:xfrm>
            <a:off x="2793619" y="1308847"/>
            <a:ext cx="2364083" cy="2043953"/>
          </a:xfrm>
          <a:prstGeom prst="rect">
            <a:avLst/>
          </a:prstGeom>
          <a:solidFill>
            <a:srgbClr val="CCF8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9045CE-9360-C314-85BE-82761F6384FE}"/>
              </a:ext>
            </a:extLst>
          </p:cNvPr>
          <p:cNvSpPr txBox="1"/>
          <p:nvPr/>
        </p:nvSpPr>
        <p:spPr>
          <a:xfrm>
            <a:off x="3445611" y="1470209"/>
            <a:ext cx="1060098" cy="276999"/>
          </a:xfrm>
          <a:prstGeom prst="rect">
            <a:avLst/>
          </a:prstGeom>
          <a:solidFill>
            <a:srgbClr val="14A039"/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Key </a:t>
            </a:r>
            <a:r>
              <a:rPr lang="pt-BR" sz="1200" dirty="0" err="1">
                <a:solidFill>
                  <a:schemeClr val="bg1"/>
                </a:solidFill>
              </a:rPr>
              <a:t>Activities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386E04-1565-D117-6601-69740317AB69}"/>
              </a:ext>
            </a:extLst>
          </p:cNvPr>
          <p:cNvSpPr/>
          <p:nvPr/>
        </p:nvSpPr>
        <p:spPr>
          <a:xfrm>
            <a:off x="2793619" y="3383722"/>
            <a:ext cx="2364083" cy="3061447"/>
          </a:xfrm>
          <a:prstGeom prst="rect">
            <a:avLst/>
          </a:prstGeom>
          <a:solidFill>
            <a:srgbClr val="FFF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38D73D-D7E8-5390-0E4F-D6AEEA398AC0}"/>
              </a:ext>
            </a:extLst>
          </p:cNvPr>
          <p:cNvSpPr txBox="1"/>
          <p:nvPr/>
        </p:nvSpPr>
        <p:spPr>
          <a:xfrm>
            <a:off x="3395373" y="3519100"/>
            <a:ext cx="1160574" cy="276999"/>
          </a:xfrm>
          <a:prstGeom prst="rect">
            <a:avLst/>
          </a:prstGeom>
          <a:solidFill>
            <a:srgbClr val="AC8908"/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Key </a:t>
            </a:r>
            <a:r>
              <a:rPr lang="pt-BR" sz="1200" dirty="0" err="1">
                <a:solidFill>
                  <a:schemeClr val="bg1"/>
                </a:solidFill>
              </a:rPr>
              <a:t>Resources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BB4A1E9-559F-3A68-5D00-DBECCA0F17E7}"/>
              </a:ext>
            </a:extLst>
          </p:cNvPr>
          <p:cNvSpPr/>
          <p:nvPr/>
        </p:nvSpPr>
        <p:spPr>
          <a:xfrm>
            <a:off x="5275599" y="1308847"/>
            <a:ext cx="2743200" cy="5181600"/>
          </a:xfrm>
          <a:prstGeom prst="rect">
            <a:avLst/>
          </a:prstGeom>
          <a:solidFill>
            <a:srgbClr val="FED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57F02EC-CCFA-F34D-5BC0-048511B9AC5F}"/>
              </a:ext>
            </a:extLst>
          </p:cNvPr>
          <p:cNvSpPr/>
          <p:nvPr/>
        </p:nvSpPr>
        <p:spPr>
          <a:xfrm>
            <a:off x="8137730" y="1308847"/>
            <a:ext cx="1969733" cy="2348753"/>
          </a:xfrm>
          <a:prstGeom prst="rect">
            <a:avLst/>
          </a:prstGeom>
          <a:solidFill>
            <a:srgbClr val="FFF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2EEC58-2450-A017-7EA3-5ADFED07555E}"/>
              </a:ext>
            </a:extLst>
          </p:cNvPr>
          <p:cNvSpPr/>
          <p:nvPr/>
        </p:nvSpPr>
        <p:spPr>
          <a:xfrm>
            <a:off x="8136696" y="3729318"/>
            <a:ext cx="1969733" cy="2761129"/>
          </a:xfrm>
          <a:prstGeom prst="rect">
            <a:avLst/>
          </a:prstGeom>
          <a:solidFill>
            <a:srgbClr val="CEFE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15251D5-6D9B-56F6-54DB-4E8622C16EF4}"/>
              </a:ext>
            </a:extLst>
          </p:cNvPr>
          <p:cNvSpPr/>
          <p:nvPr/>
        </p:nvSpPr>
        <p:spPr>
          <a:xfrm>
            <a:off x="10199613" y="1308847"/>
            <a:ext cx="1783975" cy="5181600"/>
          </a:xfrm>
          <a:prstGeom prst="rect">
            <a:avLst/>
          </a:prstGeom>
          <a:solidFill>
            <a:srgbClr val="CD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AA4B97B-D816-624C-01C4-601D71F3B671}"/>
              </a:ext>
            </a:extLst>
          </p:cNvPr>
          <p:cNvSpPr txBox="1"/>
          <p:nvPr/>
        </p:nvSpPr>
        <p:spPr>
          <a:xfrm>
            <a:off x="5972302" y="1470209"/>
            <a:ext cx="1349793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Value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Proposition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07811A-0098-AC31-158E-DDFCCBDCA2B4}"/>
              </a:ext>
            </a:extLst>
          </p:cNvPr>
          <p:cNvSpPr txBox="1"/>
          <p:nvPr/>
        </p:nvSpPr>
        <p:spPr>
          <a:xfrm>
            <a:off x="8310282" y="1470209"/>
            <a:ext cx="1586753" cy="461665"/>
          </a:xfrm>
          <a:prstGeom prst="rect">
            <a:avLst/>
          </a:prstGeom>
          <a:solidFill>
            <a:srgbClr val="AC89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</a:rPr>
              <a:t>Customer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Relationships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CA82C39-D537-B72A-4F22-4EFE7FDB9001}"/>
              </a:ext>
            </a:extLst>
          </p:cNvPr>
          <p:cNvSpPr txBox="1"/>
          <p:nvPr/>
        </p:nvSpPr>
        <p:spPr>
          <a:xfrm>
            <a:off x="8709429" y="3899647"/>
            <a:ext cx="824265" cy="27699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</a:rPr>
              <a:t>Channels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3DFBD4-C543-4E02-7FD4-67238FE52C0C}"/>
              </a:ext>
            </a:extLst>
          </p:cNvPr>
          <p:cNvSpPr txBox="1"/>
          <p:nvPr/>
        </p:nvSpPr>
        <p:spPr>
          <a:xfrm>
            <a:off x="10317510" y="1470209"/>
            <a:ext cx="1548180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>
                <a:solidFill>
                  <a:schemeClr val="bg1"/>
                </a:solidFill>
              </a:rPr>
              <a:t>Customer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Segments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087F55F-5A73-E4D0-4909-DA7374CF2689}"/>
              </a:ext>
            </a:extLst>
          </p:cNvPr>
          <p:cNvSpPr txBox="1"/>
          <p:nvPr/>
        </p:nvSpPr>
        <p:spPr>
          <a:xfrm>
            <a:off x="443491" y="1931874"/>
            <a:ext cx="213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Profissionais de Saúde</a:t>
            </a:r>
          </a:p>
          <a:p>
            <a:pPr algn="ctr"/>
            <a:r>
              <a:rPr lang="pt-BR" sz="1200" dirty="0"/>
              <a:t>Clínicas</a:t>
            </a:r>
          </a:p>
          <a:p>
            <a:pPr algn="ctr"/>
            <a:r>
              <a:rPr lang="pt-BR" sz="1200" dirty="0"/>
              <a:t>Hospitais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755BCB-85F7-8FEC-F3C4-EF1561546C26}"/>
              </a:ext>
            </a:extLst>
          </p:cNvPr>
          <p:cNvSpPr txBox="1"/>
          <p:nvPr/>
        </p:nvSpPr>
        <p:spPr>
          <a:xfrm>
            <a:off x="2794653" y="1872568"/>
            <a:ext cx="23440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Plataforma Cloud para centralização de informações relacionadas a saúde e exames médicos</a:t>
            </a:r>
          </a:p>
          <a:p>
            <a:pPr algn="just"/>
            <a:r>
              <a:rPr lang="pt-BR" sz="1200" dirty="0"/>
              <a:t>Implemento (Oxímetro) para medição de Oxidação do sangue e Batimentos Cardíacos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D8D2F40-A689-792F-C3E6-D644ABFF3A08}"/>
              </a:ext>
            </a:extLst>
          </p:cNvPr>
          <p:cNvSpPr txBox="1"/>
          <p:nvPr/>
        </p:nvSpPr>
        <p:spPr>
          <a:xfrm>
            <a:off x="2793619" y="3837801"/>
            <a:ext cx="2344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Código Fonte</a:t>
            </a:r>
          </a:p>
          <a:p>
            <a:r>
              <a:rPr lang="pt-BR" sz="1200" dirty="0"/>
              <a:t>Relacionamento estreito com provedor cloud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FC8C885-9B92-D72D-9693-58A5BC4D999A}"/>
              </a:ext>
            </a:extLst>
          </p:cNvPr>
          <p:cNvSpPr txBox="1"/>
          <p:nvPr/>
        </p:nvSpPr>
        <p:spPr>
          <a:xfrm>
            <a:off x="5275599" y="1825023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Acesso à informações sobre saúde de pacientes/própria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6C8DFB-841C-5BB2-525C-14E71368D3E8}"/>
              </a:ext>
            </a:extLst>
          </p:cNvPr>
          <p:cNvSpPr txBox="1"/>
          <p:nvPr/>
        </p:nvSpPr>
        <p:spPr>
          <a:xfrm>
            <a:off x="8136696" y="2069937"/>
            <a:ext cx="1969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Suporte Dedicado</a:t>
            </a:r>
          </a:p>
          <a:p>
            <a:r>
              <a:rPr lang="pt-BR" sz="1200" dirty="0"/>
              <a:t>Self-service usando LLM?</a:t>
            </a:r>
          </a:p>
          <a:p>
            <a:r>
              <a:rPr lang="pt-BR" sz="1200" dirty="0"/>
              <a:t>Eventos de saúde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B3DEC8C-6D03-E06B-0A99-B40B754B31E6}"/>
              </a:ext>
            </a:extLst>
          </p:cNvPr>
          <p:cNvSpPr txBox="1"/>
          <p:nvPr/>
        </p:nvSpPr>
        <p:spPr>
          <a:xfrm>
            <a:off x="8136696" y="4352835"/>
            <a:ext cx="1969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/>
              <a:t>Internet</a:t>
            </a:r>
          </a:p>
          <a:p>
            <a:r>
              <a:rPr lang="pt-BR" sz="1200"/>
              <a:t>Força de vendas</a:t>
            </a:r>
            <a:endParaRPr lang="pt-BR" sz="12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5556E06-0061-D9C6-AC57-63D9F2D85097}"/>
              </a:ext>
            </a:extLst>
          </p:cNvPr>
          <p:cNvSpPr txBox="1"/>
          <p:nvPr/>
        </p:nvSpPr>
        <p:spPr>
          <a:xfrm>
            <a:off x="10199613" y="1879958"/>
            <a:ext cx="1783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Saúde</a:t>
            </a:r>
          </a:p>
          <a:p>
            <a:r>
              <a:rPr lang="pt-BR" sz="1200" dirty="0"/>
              <a:t>Pessoa Física</a:t>
            </a:r>
          </a:p>
        </p:txBody>
      </p:sp>
    </p:spTree>
    <p:extLst>
      <p:ext uri="{BB962C8B-B14F-4D97-AF65-F5344CB8AC3E}">
        <p14:creationId xmlns:p14="http://schemas.microsoft.com/office/powerpoint/2010/main" val="109727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E0CC-CFC3-8373-07E9-812EDD6B7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A7BFE-17E6-4859-A675-7485B0EA6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2429E5-B98E-729B-EF15-ABD0AB56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66700"/>
            <a:ext cx="11439525" cy="6324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9F5058-0A6D-8B85-3946-471AC65D3A69}"/>
              </a:ext>
            </a:extLst>
          </p:cNvPr>
          <p:cNvSpPr txBox="1"/>
          <p:nvPr/>
        </p:nvSpPr>
        <p:spPr>
          <a:xfrm>
            <a:off x="7907010" y="1900664"/>
            <a:ext cx="35767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Pessoa física que faz atendimento fisioterápico com idosos e crianças. Mede o batimento cardíaco e oxigenação dos pacientes e anota em papel e dá uma cópia aos clientes.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2F031B-ACFD-F7E1-EBD8-E2EE557F3150}"/>
              </a:ext>
            </a:extLst>
          </p:cNvPr>
          <p:cNvSpPr txBox="1"/>
          <p:nvPr/>
        </p:nvSpPr>
        <p:spPr>
          <a:xfrm>
            <a:off x="2375647" y="3602038"/>
            <a:ext cx="3415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/>
              <a:t>Uma plataforma para unificar as informações sobre os pacientes, tanto as aferidas no momento quanto as adquiridas na entrevista.</a:t>
            </a:r>
            <a:endParaRPr lang="pt-BR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4BDDED-3A12-130E-0EDA-DE3B1A83C191}"/>
              </a:ext>
            </a:extLst>
          </p:cNvPr>
          <p:cNvSpPr txBox="1"/>
          <p:nvPr/>
        </p:nvSpPr>
        <p:spPr>
          <a:xfrm>
            <a:off x="7907009" y="3621986"/>
            <a:ext cx="3612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/>
              <a:t>Não tem uma maneira simples de fazer o quer precisa. Não tem um hub único para guardar informações dos pacientes.</a:t>
            </a:r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48DC95-5660-C22E-BE82-69A4B5C3FE22}"/>
              </a:ext>
            </a:extLst>
          </p:cNvPr>
          <p:cNvSpPr txBox="1"/>
          <p:nvPr/>
        </p:nvSpPr>
        <p:spPr>
          <a:xfrm>
            <a:off x="2375647" y="5257800"/>
            <a:ext cx="2949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Com uma plataforma unificada o </a:t>
            </a:r>
            <a:r>
              <a:rPr lang="pt-BR" sz="1200" dirty="0" err="1"/>
              <a:t>afeirmento</a:t>
            </a:r>
            <a:r>
              <a:rPr lang="pt-BR" sz="1200" dirty="0"/>
              <a:t> será facilitado assim como guardar </a:t>
            </a:r>
            <a:r>
              <a:rPr lang="pt-BR" sz="1200" dirty="0" err="1"/>
              <a:t>infromações</a:t>
            </a:r>
            <a:r>
              <a:rPr lang="pt-BR" sz="1200" dirty="0"/>
              <a:t> ficará mais eficiente e acessível.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9BD919-6338-132C-3AAD-8E169EBBCECA}"/>
              </a:ext>
            </a:extLst>
          </p:cNvPr>
          <p:cNvSpPr txBox="1"/>
          <p:nvPr/>
        </p:nvSpPr>
        <p:spPr>
          <a:xfrm>
            <a:off x="3917577" y="1900664"/>
            <a:ext cx="1981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Conhecimento teórico sobre os dados captados, servindo como ponteiro de qualidade. </a:t>
            </a:r>
          </a:p>
        </p:txBody>
      </p:sp>
    </p:spTree>
    <p:extLst>
      <p:ext uri="{BB962C8B-B14F-4D97-AF65-F5344CB8AC3E}">
        <p14:creationId xmlns:p14="http://schemas.microsoft.com/office/powerpoint/2010/main" val="60316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397D3-8ADC-1B10-2003-8EBCECF5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Question</a:t>
            </a:r>
            <a:r>
              <a:rPr lang="pt-BR" dirty="0"/>
              <a:t> Zero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977A5-BBD6-B0D3-54AA-992E29BB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O que?</a:t>
            </a:r>
          </a:p>
          <a:p>
            <a:pPr marL="0" indent="0" algn="just">
              <a:buNone/>
            </a:pPr>
            <a:r>
              <a:rPr lang="pt-BR" dirty="0"/>
              <a:t>Implemento para medição de Oxigenação do sangue e batimento cardíaco com uma plataforma Web/</a:t>
            </a:r>
            <a:r>
              <a:rPr lang="pt-BR" dirty="0" err="1"/>
              <a:t>Applicativo</a:t>
            </a:r>
            <a:r>
              <a:rPr lang="pt-BR" dirty="0"/>
              <a:t> escalável para centralização da sua saúde</a:t>
            </a:r>
          </a:p>
          <a:p>
            <a:pPr algn="just"/>
            <a:r>
              <a:rPr lang="pt-BR" dirty="0"/>
              <a:t>Para que?</a:t>
            </a:r>
          </a:p>
          <a:p>
            <a:pPr marL="0" indent="0" algn="just">
              <a:buNone/>
            </a:pPr>
            <a:r>
              <a:rPr lang="pt-BR" dirty="0"/>
              <a:t>Provê tanto profissionais da saúde como pacientes uma maneira de se manter interessados sobre a sua saúde.</a:t>
            </a:r>
          </a:p>
          <a:p>
            <a:pPr algn="just"/>
            <a:r>
              <a:rPr lang="pt-BR" dirty="0"/>
              <a:t>Onde?</a:t>
            </a:r>
          </a:p>
          <a:p>
            <a:pPr marL="0" indent="0" algn="just">
              <a:buNone/>
            </a:pPr>
            <a:r>
              <a:rPr lang="pt-BR" dirty="0"/>
              <a:t>Profissionais da saúde freelance, Hospitais e pacientes.</a:t>
            </a:r>
          </a:p>
          <a:p>
            <a:pPr algn="just"/>
            <a:r>
              <a:rPr lang="pt-BR" dirty="0"/>
              <a:t>Para quem?</a:t>
            </a:r>
          </a:p>
          <a:p>
            <a:pPr marL="0" indent="0" algn="just">
              <a:buNone/>
            </a:pPr>
            <a:r>
              <a:rPr lang="pt-BR" dirty="0"/>
              <a:t>Pacientes, suas famílias e médicos.</a:t>
            </a:r>
          </a:p>
          <a:p>
            <a:pPr algn="just"/>
            <a:r>
              <a:rPr lang="pt-BR" dirty="0"/>
              <a:t>Como?</a:t>
            </a:r>
          </a:p>
          <a:p>
            <a:pPr marL="0" indent="0" algn="just">
              <a:buNone/>
            </a:pPr>
            <a:r>
              <a:rPr lang="pt-BR" dirty="0"/>
              <a:t>O implemento mede oxigenação e batimento e envia essas informações para uma plataforma online.</a:t>
            </a:r>
          </a:p>
          <a:p>
            <a:pPr algn="just"/>
            <a:r>
              <a:rPr lang="pt-BR" dirty="0"/>
              <a:t>Status Quo</a:t>
            </a:r>
          </a:p>
          <a:p>
            <a:pPr marL="0" indent="0" algn="just">
              <a:buNone/>
            </a:pPr>
            <a:r>
              <a:rPr lang="pt-BR" dirty="0"/>
              <a:t>Muitas vezes faltam informações não imediatas e montanhas de papel não intuitivas para pacientes.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0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293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Business Model Canvas</vt:lpstr>
      <vt:lpstr>Apresentação do PowerPoint</vt:lpstr>
      <vt:lpstr>Question Zero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Joao Vitor</dc:creator>
  <cp:lastModifiedBy>Joao Vitor</cp:lastModifiedBy>
  <cp:revision>1</cp:revision>
  <dcterms:created xsi:type="dcterms:W3CDTF">2024-04-09T13:38:23Z</dcterms:created>
  <dcterms:modified xsi:type="dcterms:W3CDTF">2024-04-09T20:13:57Z</dcterms:modified>
</cp:coreProperties>
</file>