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Krutivas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96c28f6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96c28f6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96c28f6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96c28f6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17ea10d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17ea10d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7ea10d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7ea10d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7ea10d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17ea10d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17ea10d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17ea10d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Krutivas / Ethan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more than one slide, don’t look at every container, just a few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17ea10d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17ea10d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17ea10d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17ea10d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17ea10d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17ea10d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Krutivas - Looks good!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17ea10d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17ea10d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geek for geeks, think of the bigger operations like insert and erase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2a374a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2a374a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17ea10da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17ea10da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Demo File, Upload Screenshots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96c28f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296c28f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96c28f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96c28f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Demo File, Upload Screenshots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296c28f6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296c28f6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Demo File, Upload Screenshots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296c28f6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296c28f6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4cvx21R0QlQ" TargetMode="External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vbforums.com/showthread.php?168659-Password-Mask-with-cin" TargetMode="External"/><Relationship Id="rId4" Type="http://schemas.openxmlformats.org/officeDocument/2006/relationships/hyperlink" Target="https://stackoverflow.com/questions/3745861/how-to-remove-last-character-put-to-stdcout" TargetMode="External"/><Relationship Id="rId5" Type="http://schemas.openxmlformats.org/officeDocument/2006/relationships/hyperlink" Target="https://stackoverflow.com/questions/2310939/remove-last-character-from-c-string" TargetMode="External"/><Relationship Id="rId6" Type="http://schemas.openxmlformats.org/officeDocument/2006/relationships/hyperlink" Target="https://www.geeksforgeeks.org/map-associative-containers-the-c-standard-template-library-stl/" TargetMode="External"/><Relationship Id="rId7" Type="http://schemas.openxmlformats.org/officeDocument/2006/relationships/hyperlink" Target="https://brilliant.org/wiki/caesar-cipher/#:~:text=A%20Caesar%20cipher%20is%20a,an%20A%2C%20and%20so%20on" TargetMode="External"/><Relationship Id="rId8" Type="http://schemas.openxmlformats.org/officeDocument/2006/relationships/hyperlink" Target="https://softwareengineering.stackexchange.com/questions/117513/what-is-the-advantage-of-using-map-datastructu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28025"/>
            <a:ext cx="85206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Hasting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Nix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Krutivas Pradhan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MAPS Demo (Code)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7913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MAPS Demo (Code)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5247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Real World Applications (Problem)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trying to solve the problem of creating and deleting user accounts with an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program simulates an application that asks a user to create an account, or sign-in with the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there we can remove an account or change either the username or password.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the application closes it saves the accounts and encrypts the password.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it opens back up it loads all the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(Demonstration)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aps Project" id="135" name="Google Shape;135;p25" title="C++ Maps Project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7" y="1017725"/>
            <a:ext cx="709513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store elements using a key value and mapped value. The key value is used to give each mapped value a unique identity.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applications for maps, in our project we decided to create an account management system.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are generally best used in applications where a user needs to find information through an identifier.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4587400" y="1162625"/>
            <a:ext cx="42450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2"/>
                </a:solidFill>
              </a:rPr>
              <a:t>Cons</a:t>
            </a:r>
            <a:endParaRPr sz="1800" u="sng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D1D5D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Large datasets become time consuming to traverse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Better to use a vector for smaller datasets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Unordered Maps can provide a faster search time, if the hash function is sufficient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87675" y="1405350"/>
            <a:ext cx="4137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2"/>
                </a:solidFill>
              </a:rPr>
              <a:t>Pros</a:t>
            </a:r>
            <a:endParaRPr sz="1800" u="sng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Search time of O(logn)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Does not take up as much space as a vector or array.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Can pass multiple arguments to it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(ex. mapObj[“one”] = 1)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Stored in order set by the key values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https://www.vbforums.com/showthread.php?168659-Password-Mask-with-cin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https://stackoverflow.com/questions/3745861/how-to-remove-last-character-put-to-stdcout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https://stackoverflow.com/questions/2310939/remove-last-character-from-c-string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https://www.geeksforgeeks.org/map-associative-containers-the-c-standard-template-library-stl/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https://brilliant.org/wiki/caesar-cipher/#:~:text=A%20Caesar%20cipher%20is%20a,an%20A%2C%20and%20so%20on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https://softwareengineering.stackexchange.com/questions/117513/what-is-the-advantage-of-using-map-datastructure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MAP’s 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9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95"/>
              <a:buChar char="●"/>
            </a:pPr>
            <a:r>
              <a:rPr lang="en"/>
              <a:t>The map is an associative container that stores key-value pairs in sorted manner based on the key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map is used similarly to a dictionary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maps a </a:t>
            </a:r>
            <a:r>
              <a:rPr lang="en"/>
              <a:t>specific</a:t>
            </a:r>
            <a:r>
              <a:rPr lang="en"/>
              <a:t> value to </a:t>
            </a:r>
            <a:r>
              <a:rPr lang="en"/>
              <a:t>another</a:t>
            </a:r>
            <a:r>
              <a:rPr lang="en"/>
              <a:t> which you </a:t>
            </a:r>
            <a:r>
              <a:rPr lang="en"/>
              <a:t>specify</a:t>
            </a:r>
            <a:r>
              <a:rPr lang="en"/>
              <a:t> in a template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not matter the typing of either value as long as you remain </a:t>
            </a:r>
            <a:r>
              <a:rPr lang="en"/>
              <a:t>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purpose is to have one value “map” to another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efficient search, insertion, and deletion operations in logarithmic time complexity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associated with 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- </a:t>
            </a:r>
            <a:r>
              <a:rPr lang="en"/>
              <a:t>Return an iterator to the first element in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- Returns an iterator to the </a:t>
            </a:r>
            <a:r>
              <a:rPr lang="en"/>
              <a:t>theoretical</a:t>
            </a:r>
            <a:r>
              <a:rPr lang="en"/>
              <a:t> element that follows the last element in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- </a:t>
            </a:r>
            <a:r>
              <a:rPr lang="en"/>
              <a:t>Returns the number of elements in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- Adds new element to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- Removes the key value from the 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associated with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50" y="1685925"/>
            <a:ext cx="32269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4162288" y="2118900"/>
            <a:ext cx="993900" cy="90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525" y="1647825"/>
            <a:ext cx="2628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0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Demo (Code)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5950"/>
            <a:ext cx="6600289" cy="3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MAPS Demo (Code)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332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Demo (Code)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" y="1017725"/>
            <a:ext cx="56007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94225"/>
            <a:ext cx="44291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Demo (Code)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" y="1573525"/>
            <a:ext cx="7007300" cy="3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00" y="1052738"/>
            <a:ext cx="3048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MAPS Demo (Code)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5" y="882750"/>
            <a:ext cx="6743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25" y="2737300"/>
            <a:ext cx="76009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