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Raleway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Lato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aleway-bold.fntdata"/><Relationship Id="rId38" Type="http://schemas.openxmlformats.org/officeDocument/2006/relationships/font" Target="fonts/Raleway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b986d2f97_2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b986d2f97_2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b986d2f97_2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b986d2f97_2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b986d2f97_2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b986d2f97_2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a54ef1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ba54ef1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bc0bf51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bc0bf51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b986d2f9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b986d2f9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986d2f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b986d2f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b986d2f9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b986d2f9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b986d2f9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b986d2f9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b986d2f9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b986d2f9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934f9f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934f9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b986d2f97_2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b986d2f97_2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b986d2f97_2_1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b986d2f97_2_1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b986d2f97_2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b986d2f97_2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b986d2f97_2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b986d2f97_2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b986d2f9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b986d2f9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b986d2f9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4b986d2f9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bc0bf51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bc0bf51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b986d2f97_2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b986d2f97_2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b986d2f97_2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b986d2f97_2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b986d2f97_2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b986d2f97_2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b934f9f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b934f9f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b986d2f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b986d2f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b986d2f9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b986d2f9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bc0bf51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4bc0bf51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b986d2f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b986d2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bc0bf51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bc0bf51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bc0bf51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bc0bf51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c0bf51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c0bf51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bc0bf5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bc0bf5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bc0bf51d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bc0bf51d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2SalR1BYstqQ3cYTxQiOnDwnHCKUlSt0/view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LucasHasting/Fish/blob/main/src/paths/Stage1.txt" TargetMode="External"/><Relationship Id="rId4" Type="http://schemas.openxmlformats.org/officeDocument/2006/relationships/hyperlink" Target="https://github.com/LucasHasting/Fish/blob/main/src/rounds/Stage1/round1.tx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sfml-dev.org/documentation/2.5.1/modules.php" TargetMode="External"/><Relationship Id="rId4" Type="http://schemas.openxmlformats.org/officeDocument/2006/relationships/hyperlink" Target="https://www.sfml-dev.org/documentation/3.0.0/annotated.html" TargetMode="External"/><Relationship Id="rId9" Type="http://schemas.openxmlformats.org/officeDocument/2006/relationships/hyperlink" Target="https://www.indiedb.com/engines/sfml/games" TargetMode="External"/><Relationship Id="rId5" Type="http://schemas.openxmlformats.org/officeDocument/2006/relationships/hyperlink" Target="https://en.cppreference.com/w/cpp/memory/shared_ptr" TargetMode="External"/><Relationship Id="rId6" Type="http://schemas.openxmlformats.org/officeDocument/2006/relationships/hyperlink" Target="https://cplusplus.com/reference/stl/" TargetMode="External"/><Relationship Id="rId7" Type="http://schemas.openxmlformats.org/officeDocument/2006/relationships/hyperlink" Target="https://learn.microsoft.com/en-us/cpp/cpp/namespaces-cpp?view=msvc-170#:~:text=A%20namespace%20is%20a%20declarative,code%20base%20includes%20multiple%20libraries" TargetMode="External"/><Relationship Id="rId8" Type="http://schemas.openxmlformats.org/officeDocument/2006/relationships/hyperlink" Target="https://stackoverflow.com/questions/34129141/what-does-using-namespace-do-exactl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ucasHasting/Fi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SFML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869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888"/>
              <a:buFont typeface="Arial"/>
              <a:buNone/>
            </a:pPr>
            <a:r>
              <a:rPr lang="en" sz="3152"/>
              <a:t>Lucas Hasting, Mel Hart, Josh Jordan, Raiden Greene, Brandon Smith</a:t>
            </a:r>
            <a:endParaRPr sz="3152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DEMONSTRATION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729450" y="1322450"/>
            <a:ext cx="76881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</a:t>
            </a:r>
            <a:endParaRPr/>
          </a:p>
        </p:txBody>
      </p:sp>
      <p:sp>
        <p:nvSpPr>
          <p:cNvPr id="146" name="Google Shape;146;p23"/>
          <p:cNvSpPr txBox="1"/>
          <p:nvPr>
            <p:ph idx="1" type="subTitle"/>
          </p:nvPr>
        </p:nvSpPr>
        <p:spPr>
          <a:xfrm>
            <a:off x="729625" y="2182550"/>
            <a:ext cx="7688100" cy="22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used SFML to program a game that we called </a:t>
            </a:r>
            <a:r>
              <a:rPr i="1" lang="en" sz="1800"/>
              <a:t>Fish.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this game you spend points to place cats by the river to catch fish.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fish follow the river path as the cat sits by the river. 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729450" y="1322450"/>
            <a:ext cx="76881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game</a:t>
            </a:r>
            <a:endParaRPr/>
          </a:p>
        </p:txBody>
      </p:sp>
      <p:sp>
        <p:nvSpPr>
          <p:cNvPr id="152" name="Google Shape;152;p24"/>
          <p:cNvSpPr txBox="1"/>
          <p:nvPr>
            <p:ph idx="1" type="subTitle"/>
          </p:nvPr>
        </p:nvSpPr>
        <p:spPr>
          <a:xfrm>
            <a:off x="727950" y="2218250"/>
            <a:ext cx="76881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included a main menu screen and two levels one can play.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level is field with trees and a river, the second level is in a </a:t>
            </a:r>
            <a:r>
              <a:rPr lang="en"/>
              <a:t>volcano</a:t>
            </a:r>
            <a:r>
              <a:rPr lang="en"/>
              <a:t> with a river of lava.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fish of various color and three </a:t>
            </a:r>
            <a:r>
              <a:rPr lang="en"/>
              <a:t>different</a:t>
            </a:r>
            <a:r>
              <a:rPr lang="en"/>
              <a:t> cats you can choose from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 title="game 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2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4294967295" type="ctrTitle"/>
          </p:nvPr>
        </p:nvSpPr>
        <p:spPr>
          <a:xfrm>
            <a:off x="632250" y="139722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Module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module is broke up into three section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angles and vector operations,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handling time,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data </a:t>
            </a:r>
            <a:r>
              <a:rPr lang="en"/>
              <a:t>streams.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specifically use the Vector2 Object (really the child class Vector2f)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https://github.com/LucasHasting/Fish/blob/main/src/paths/Stage1.txt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https://github.com/LucasHasting/Fish/blob/main/src/rounds/Stage1/round1.txt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Audio Module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for 3D audio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Simple audio controls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 functions to normal files.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Audio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Music 				Stage 1					Stage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 piano samples				timbales					timpani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	River sample				 violins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Kalimba					cello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Used It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the Music class in the audio module.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Opened music file with openFromFile.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Played the file with the play function.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Looped the music with the setlooping function.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521713" y="435550"/>
            <a:ext cx="3761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layMusic method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6350"/>
            <a:ext cx="4804826" cy="37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 title="Screenshot 2025-04-13 2138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2572" y="1396347"/>
            <a:ext cx="3761424" cy="37471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5382588" y="443500"/>
            <a:ext cx="37614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playFile method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SFML STAND FOR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957500" cy="27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76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2348"/>
              <a:buFont typeface="Roboto"/>
              <a:buChar char="●"/>
            </a:pPr>
            <a:r>
              <a:rPr lang="en" sz="234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SIMPLE</a:t>
            </a:r>
            <a:endParaRPr sz="234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76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2348"/>
              <a:buFont typeface="Roboto"/>
              <a:buChar char="●"/>
            </a:pPr>
            <a:r>
              <a:rPr lang="en" sz="234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AND FAST </a:t>
            </a:r>
            <a:endParaRPr sz="234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76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2348"/>
              <a:buFont typeface="Roboto"/>
              <a:buChar char="●"/>
            </a:pPr>
            <a:r>
              <a:rPr lang="en" sz="234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MULTIMEDIA</a:t>
            </a:r>
            <a:r>
              <a:rPr lang="en" sz="234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34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776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2348"/>
              <a:buFont typeface="Roboto"/>
              <a:buChar char="●"/>
            </a:pPr>
            <a:r>
              <a:rPr lang="en" sz="234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LIBRARY </a:t>
            </a:r>
            <a:endParaRPr sz="234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4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4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Module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graphics module deals with visuals and - you guessed it - graphics.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SFML can create its own shapes, we created our own art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SFML allows you to insert your own images using sprite and textures.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Textures are basically the images you insert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Sprites are basically textured rectangles that encapsulate your image.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put textures and sprites together in order to create the images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cont.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game we used a file named NewSprite to create a new Sprite.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method automatically loads new sprites into a texture, without it SFML would deallocate the texture and we would lose the sprite.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Sprites can have three specifications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Orientation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cont.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the art we used a free website called </a:t>
            </a:r>
            <a:r>
              <a:rPr i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Pixelart.com </a:t>
            </a:r>
            <a:endParaRPr i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website allowed us to create pngs and 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backgrounds with specific dimensions.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32x32 for the pngs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640x480 for the backgrounds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examples</a:t>
            </a:r>
            <a:endParaRPr/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729450" y="2078875"/>
            <a:ext cx="2426400" cy="1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5" title="lavaLevel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50" y="2078875"/>
            <a:ext cx="3264333" cy="24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 title="newBackgrou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800" y="2078891"/>
            <a:ext cx="3264325" cy="2448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5" title="cat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6700" y="377425"/>
            <a:ext cx="1701450" cy="170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 title="rainbow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7725" y="-182225"/>
            <a:ext cx="226110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 Module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Provides OpenGL-based windows, and abstractions for events and input handling.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includes interaction with external devices such as they keyboard and mouse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</a:t>
            </a:r>
            <a:r>
              <a:rPr lang="en"/>
              <a:t>specifically</a:t>
            </a:r>
            <a:r>
              <a:rPr lang="en"/>
              <a:t> used the Mouse class to get the position of the mouse to see if it is within the boundary of a sprite (this results in a way to determine if a sprite was clicked).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Module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did not make use of this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easily create an HTTP and FTP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Can be used to build packets and establish sockets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Supports both UDP and TCP and has a class to encapsulate an IPv4 address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Does not support IPv6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8"/>
          <p:cNvSpPr txBox="1"/>
          <p:nvPr>
            <p:ph idx="4294967295" type="ctrTitle"/>
          </p:nvPr>
        </p:nvSpPr>
        <p:spPr>
          <a:xfrm>
            <a:off x="727950" y="19803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Up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729450" y="1938550"/>
            <a:ext cx="7688700" cy="24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Easier than OpenGL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C++ Users will find it easy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has wrappers for other </a:t>
            </a:r>
            <a:r>
              <a:rPr lang="en" sz="1900"/>
              <a:t>languages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Downloading and getting it to work with both mac, windows, and vm debian was complicated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Is harder if you aren’t well versed in C++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SFML documentation can be incorrect or </a:t>
            </a:r>
            <a:r>
              <a:rPr lang="en" sz="1700"/>
              <a:t>misleading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that have used SFML</a:t>
            </a:r>
            <a:endParaRPr/>
          </a:p>
        </p:txBody>
      </p:sp>
      <p:sp>
        <p:nvSpPr>
          <p:cNvPr id="259" name="Google Shape;25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SFML is primarily used for small indie games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Atom Zombie Smasher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Zloxx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Ovid the Owl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The Shooting of </a:t>
            </a:r>
            <a:r>
              <a:rPr i="1" lang="en" sz="1700"/>
              <a:t>Isaac</a:t>
            </a:r>
            <a:endParaRPr i="1"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(SFML) 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Simple and Fast Multimedia Library (SFML) </a:t>
            </a:r>
            <a:r>
              <a:rPr lang="en" sz="1400">
                <a:solidFill>
                  <a:srgbClr val="1F1F1F"/>
                </a:solidFill>
                <a:highlight>
                  <a:srgbClr val="FFFFFF"/>
                </a:highlight>
              </a:rPr>
              <a:t>is </a:t>
            </a:r>
            <a:r>
              <a:rPr lang="en" sz="1400">
                <a:solidFill>
                  <a:srgbClr val="040C28"/>
                </a:solidFill>
                <a:highlight>
                  <a:srgbClr val="FFFFFF"/>
                </a:highlight>
              </a:rPr>
              <a:t>a cross-platform software development library. SFML is supposed to be </a:t>
            </a:r>
            <a:r>
              <a:rPr lang="en" sz="1400">
                <a:solidFill>
                  <a:srgbClr val="202122"/>
                </a:solidFill>
                <a:highlight>
                  <a:srgbClr val="FFFFFF"/>
                </a:highlight>
              </a:rPr>
              <a:t>to provide a simple (API) for developers to use to crate games.</a:t>
            </a:r>
            <a:endParaRPr sz="16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50">
                <a:solidFill>
                  <a:schemeClr val="dk1"/>
                </a:solidFill>
                <a:highlight>
                  <a:srgbClr val="FFFFFF"/>
                </a:highlight>
              </a:rPr>
              <a:t>SFML provides a simple interface to the various components of your PC, to ease the development of games and multimedia applications. It is composed of five modules: system, window, graphics, audio and network.</a:t>
            </a: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50">
                <a:solidFill>
                  <a:srgbClr val="000000"/>
                </a:solidFill>
                <a:highlight>
                  <a:srgbClr val="FFFFFF"/>
                </a:highlight>
              </a:rPr>
              <a:t>We used version 3.0.0</a:t>
            </a:r>
            <a:endParaRPr sz="18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USES SFML?</a:t>
            </a:r>
            <a:endParaRPr/>
          </a:p>
        </p:txBody>
      </p:sp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SFML is primarily used by hobbyist game developers, small independent video game developers, and startup companies consisting of several developers at most.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Any Questions?</a:t>
            </a:r>
            <a:endParaRPr sz="304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8056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https://www.sfml-dev.org/documentation/2.5.1/modules.php</a:t>
            </a:r>
            <a:r>
              <a:rPr lang="en"/>
              <a:t> (can be used to get to 3.0.0 modules)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https://www.sfml-dev.org/documentation/3.0.0/annotated.html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https://en.cppreference.com/w/cpp/memory/shared_ptr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https://cplusplus.com/reference/stl/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https://learn.microsoft.com/en-us/cpp/cpp/namespaces-cpp?view=msvc-170#:~:text=A%20namespace%20is%20a%20declarative,code%20base%20includes%20multiple%20libraries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https://stackoverflow.com/questions/34129141/what-does-using-namespace-do-exactly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https://www.indiedb.com/engines/sfml/games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02122"/>
                </a:solidFill>
                <a:highlight>
                  <a:srgbClr val="FFFFFF"/>
                </a:highlight>
              </a:rPr>
              <a:t>SFML consists of various modules:</a:t>
            </a:r>
            <a:endParaRPr sz="3400"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6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019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18"/>
              <a:buChar char="●"/>
            </a:pP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System – provides </a:t>
            </a: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building blocks used buy other modules that include 2D/3D vector classes, Unicode string handling, Cross-platform support for</a:t>
            </a: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endParaRPr sz="1518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25019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18"/>
              <a:buChar char="●"/>
            </a:pP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Window –Manages application windows and user input. Handles: Opening, closing, and controlling windows. </a:t>
            </a: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Windows</a:t>
            </a: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 also </a:t>
            </a: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controls</a:t>
            </a: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 the mouse and </a:t>
            </a: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keyboard</a:t>
            </a:r>
            <a:endParaRPr sz="1518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25019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18"/>
              <a:buChar char="●"/>
            </a:pP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Graphics –Handles 2D /3D  drawing with hardware acceleration . Drawing sprites, shapes and text.</a:t>
            </a:r>
            <a:endParaRPr sz="1518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25019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18"/>
              <a:buChar char="●"/>
            </a:pP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Audio – S</a:t>
            </a: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patialized</a:t>
            </a: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 audio playback and recording</a:t>
            </a:r>
            <a:endParaRPr sz="1518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25019" lvl="0" marL="6858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18"/>
              <a:buChar char="●"/>
            </a:pP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Network</a:t>
            </a:r>
            <a:r>
              <a:rPr lang="en" sz="1518">
                <a:solidFill>
                  <a:srgbClr val="202122"/>
                </a:solidFill>
                <a:highlight>
                  <a:srgbClr val="FFFFFF"/>
                </a:highlight>
              </a:rPr>
              <a:t> –supports networks communication using TCP</a:t>
            </a:r>
            <a:endParaRPr sz="1518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518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C++ Background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pointer is a variable that </a:t>
            </a:r>
            <a:r>
              <a:rPr lang="en"/>
              <a:t>contains</a:t>
            </a:r>
            <a:r>
              <a:rPr lang="en"/>
              <a:t> a memory address which contains a </a:t>
            </a:r>
            <a:r>
              <a:rPr lang="en"/>
              <a:t>specific</a:t>
            </a:r>
            <a:r>
              <a:rPr lang="en"/>
              <a:t> data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Pointers are commonly used when allocating a variable onto the heap (dynamic allocation)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 must be deallocated (deleted) manually to avoid memory related bugs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Modern C++ makes use of smart pointers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Smart pointers have a </a:t>
            </a:r>
            <a:r>
              <a:rPr lang="en"/>
              <a:t>destructor</a:t>
            </a:r>
            <a:r>
              <a:rPr lang="en"/>
              <a:t> </a:t>
            </a:r>
            <a:r>
              <a:rPr lang="en"/>
              <a:t>that</a:t>
            </a:r>
            <a:r>
              <a:rPr lang="en"/>
              <a:t> allows the pointer to deallocate themselves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C++ Background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pointers are generic to the type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specifically</a:t>
            </a:r>
            <a:r>
              <a:rPr lang="en"/>
              <a:t> use a shared smart pointer which allows multiple variables to contain the same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Initialization: std::shared_ptr&lt;T&gt; var = std::make_shared&lt;T&gt;();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Accessing the data in a pointer: *var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* is </a:t>
            </a:r>
            <a:r>
              <a:rPr lang="en"/>
              <a:t>referred</a:t>
            </a:r>
            <a:r>
              <a:rPr lang="en"/>
              <a:t> to as the dereference operator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var-&gt;attr is an operator with the following operation (*var).attr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Vectors and namespaces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td::vector&lt;T&gt; is a generic class in the C++ standard template library that works as a dynamic 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Namespace: a region of code (scope) with a given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vector&lt;T&gt; belongs to the std 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sing namespace &lt;name space&gt; allows the use of defined variables from that namespace implicitly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implicitly use the sf namespace in all code and explicitly use the std namespace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sf namespace is used for all SFML objects.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 when using a module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++ &lt;program files&gt; -lsfml-&lt;module&gt;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Tells the linker which module to include with the programs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https://github.com/LucasHasting/Fish</a:t>
            </a:r>
            <a:r>
              <a:rPr lang="en" sz="1600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