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obster"/>
      <p:regular r:id="rId17"/>
    </p:embeddedFont>
    <p:embeddedFont>
      <p:font typeface="Pacifico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obster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acific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7894940a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7894940a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9642f614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9642f614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7894940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7894940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7894940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7894940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7894940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7894940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9642f614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9642f614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7894940a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7894940a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9735a1b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9735a1b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9642f614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9642f614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894940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894940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freecodecamp.org/news/dijkstras-shortest-path-algorithm-visual-introduction/" TargetMode="External"/><Relationship Id="rId10" Type="http://schemas.openxmlformats.org/officeDocument/2006/relationships/hyperlink" Target="https://www.geeksforgeeks.org/python-remove-all-values-from-a-list-present-in-other-list/" TargetMode="External"/><Relationship Id="rId13" Type="http://schemas.openxmlformats.org/officeDocument/2006/relationships/hyperlink" Target="https://docs.python.org/3/library/heapq.html" TargetMode="External"/><Relationship Id="rId12" Type="http://schemas.openxmlformats.org/officeDocument/2006/relationships/hyperlink" Target="https://docs.python.org/3/library/heapq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Shortest_path_problem" TargetMode="External"/><Relationship Id="rId4" Type="http://schemas.openxmlformats.org/officeDocument/2006/relationships/hyperlink" Target="https://www.geeksforgeeks.org/python-call-function-from-another-file/" TargetMode="External"/><Relationship Id="rId9" Type="http://schemas.openxmlformats.org/officeDocument/2006/relationships/hyperlink" Target="https://www.w3schools.com/python/python_file_write.asp" TargetMode="External"/><Relationship Id="rId5" Type="http://schemas.openxmlformats.org/officeDocument/2006/relationships/hyperlink" Target="https://www.geeksforgeeks.org/python-pil-image-open-method/s" TargetMode="External"/><Relationship Id="rId6" Type="http://schemas.openxmlformats.org/officeDocument/2006/relationships/hyperlink" Target="https://stackoverflow.com/questions/41942109/plotting-the-digraph-with-graphviz-in-python-from-dot-file" TargetMode="External"/><Relationship Id="rId7" Type="http://schemas.openxmlformats.org/officeDocument/2006/relationships/hyperlink" Target="https://www.stat.auckland.ac.nz/~paul/Reports/gridGraphviz/examples/example4.html" TargetMode="External"/><Relationship Id="rId8" Type="http://schemas.openxmlformats.org/officeDocument/2006/relationships/hyperlink" Target="https://graphviz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SfO6R1DnNrs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Shortest Path Problem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42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23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Lucas Hasting</a:t>
            </a:r>
            <a:endParaRPr b="1" sz="5823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23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Ethan Nix</a:t>
            </a:r>
            <a:endParaRPr b="1" sz="5823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23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Krutivas Pradhan</a:t>
            </a:r>
            <a:endParaRPr b="1" sz="5823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Sources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https://en.wikipedia.org/wiki/Shortest_path_problem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https://www.geeksforgeeks.org/python-call-function-from-another-file/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https://www.geeksforgeeks.org/python-pil-image-open-method/s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https://stackoverflow.com/questions/41942109/plotting-the-digraph-with-graphviz-in-python-from-dot-file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https://www.stat.auckland.ac.nz/~paul/Reports/gridGraphviz/examples/example4.html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https://graphviz.org/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https://www.w3schools.com/python/python_file_write.asp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https://www.geeksforgeeks.org/python-remove-all-values-from-a-list-present-in-other-list/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11"/>
              </a:rPr>
              <a:t>https://www.freecodecamp.org/news/dijkstras-shortest-path-algorithm-visual-introduction/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12"/>
              </a:rPr>
              <a:t>https://docs.python.org/3/library/</a:t>
            </a:r>
            <a:r>
              <a:rPr lang="en" sz="1600" u="sng">
                <a:solidFill>
                  <a:schemeClr val="hlink"/>
                </a:solidFill>
                <a:hlinkClick r:id="rId13"/>
              </a:rPr>
              <a:t>heapq.html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What is the 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Shortest Path Problem?</a:t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49600"/>
            <a:ext cx="5360400" cy="34164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single-source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shortest path problem, in which we have to find shortest paths from a source vertex v to all other vertices in the graph.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single-destination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shortest path problem, in which we have to find shortest paths from all vertices in the directed graph to a single destination vertex v. 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all-pairs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shortest path problem, in which we have to find shortest paths between every pair of vertices v, v' in the graph.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275" y="0"/>
            <a:ext cx="3265725" cy="28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275" y="2769275"/>
            <a:ext cx="3265726" cy="23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Real World Application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338900" cy="3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 real world application 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demonstrates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map system that shows roads and 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buildings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will allow the user to find the shortest path between 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buildings of their choosing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225" y="0"/>
            <a:ext cx="43947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Front-End  Code</a:t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9350"/>
            <a:ext cx="4392725" cy="31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125"/>
            <a:ext cx="4572001" cy="319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Front-End  Code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575" y="0"/>
            <a:ext cx="47534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Back-End  Code </a:t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088" y="1017725"/>
            <a:ext cx="5176524" cy="132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4087" y="2041850"/>
            <a:ext cx="5176526" cy="11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6312" y="3079000"/>
            <a:ext cx="2512775" cy="7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5600" y="3964200"/>
            <a:ext cx="2512800" cy="9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Back-End Code </a:t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2525"/>
            <a:ext cx="3810000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9"/>
          <p:cNvCxnSpPr/>
          <p:nvPr/>
        </p:nvCxnSpPr>
        <p:spPr>
          <a:xfrm>
            <a:off x="3409425" y="2766775"/>
            <a:ext cx="53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65662"/>
            <a:ext cx="4589006" cy="46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Back-End Code 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325" y="0"/>
            <a:ext cx="484467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332474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Front-End Experience (Video)</a:t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 title="Shortest Path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100" y="1140800"/>
            <a:ext cx="6778875" cy="38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