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0" r:id="rId6"/>
    <p:sldId id="267" r:id="rId7"/>
    <p:sldId id="266" r:id="rId8"/>
    <p:sldId id="261" r:id="rId9"/>
    <p:sldId id="264" r:id="rId10"/>
    <p:sldId id="262" r:id="rId11"/>
    <p:sldId id="274" r:id="rId12"/>
    <p:sldId id="275" r:id="rId13"/>
    <p:sldId id="276" r:id="rId14"/>
    <p:sldId id="27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2458200" y="4687614"/>
            <a:ext cx="5864668" cy="1364008"/>
          </a:xfrm>
        </p:spPr>
        <p:txBody>
          <a:bodyPr>
            <a:no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3ºETIM Informática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Gabriel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Satim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Palmeira, Lucas Corrêa Bittencourt de Araújo Silva, Marcelo Gabriel Souza Moreira, Marcus Vinicius Souza Silva, Sara Martiniano Benedito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Orientadora: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Gleise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Cristina Cesar Alves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21" y="428859"/>
            <a:ext cx="4302714" cy="1251511"/>
          </a:xfrm>
          <a:prstGeom prst="rect">
            <a:avLst/>
          </a:prstGeom>
        </p:spPr>
      </p:pic>
      <p:pic>
        <p:nvPicPr>
          <p:cNvPr id="3" name="Picture 2" descr="logoBl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102995"/>
            <a:ext cx="4363720" cy="4193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Linguagens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8180" y="1240155"/>
            <a:ext cx="4184015" cy="2091690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0160" y="2331085"/>
            <a:ext cx="4184015" cy="2196465"/>
          </a:xfrm>
          <a:prstGeom prst="rect">
            <a:avLst/>
          </a:prstGeom>
        </p:spPr>
      </p:pic>
      <p:pic>
        <p:nvPicPr>
          <p:cNvPr id="7" name="Imagem 6" descr="SQ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5" y="3898900"/>
            <a:ext cx="2307590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bootstr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1930400"/>
            <a:ext cx="4169410" cy="4169410"/>
          </a:xfrm>
          <a:prstGeom prst="rect">
            <a:avLst/>
          </a:prstGeom>
        </p:spPr>
      </p:pic>
      <p:pic>
        <p:nvPicPr>
          <p:cNvPr id="9" name="Imagem 8" descr="Larav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45" y="2112645"/>
            <a:ext cx="3870325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PHPStom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1930400"/>
            <a:ext cx="1219200" cy="1219200"/>
          </a:xfrm>
          <a:prstGeom prst="rect">
            <a:avLst/>
          </a:prstGeom>
        </p:spPr>
      </p:pic>
      <p:pic>
        <p:nvPicPr>
          <p:cNvPr id="5" name="Imagem 4" descr="Apach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0" y="3373755"/>
            <a:ext cx="2012950" cy="1791970"/>
          </a:xfrm>
          <a:prstGeom prst="rect">
            <a:avLst/>
          </a:prstGeom>
        </p:spPr>
      </p:pic>
      <p:pic>
        <p:nvPicPr>
          <p:cNvPr id="6" name="Imagem 5" descr="Compo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85" y="1705610"/>
            <a:ext cx="1405255" cy="1668145"/>
          </a:xfrm>
          <a:prstGeom prst="rect">
            <a:avLst/>
          </a:prstGeom>
        </p:spPr>
      </p:pic>
      <p:pic>
        <p:nvPicPr>
          <p:cNvPr id="7" name="Imagem 6" descr="Github"/>
          <p:cNvPicPr>
            <a:picLocks noChangeAspect="1"/>
          </p:cNvPicPr>
          <p:nvPr/>
        </p:nvPicPr>
        <p:blipFill>
          <a:blip r:embed="rId4"/>
          <a:srcRect l="17068" r="15981"/>
          <a:stretch>
            <a:fillRect/>
          </a:stretch>
        </p:blipFill>
        <p:spPr>
          <a:xfrm>
            <a:off x="473075" y="3401695"/>
            <a:ext cx="1838325" cy="1441450"/>
          </a:xfrm>
          <a:prstGeom prst="rect">
            <a:avLst/>
          </a:prstGeom>
        </p:spPr>
      </p:pic>
      <p:pic>
        <p:nvPicPr>
          <p:cNvPr id="8" name="Imagem 7" descr="MySQ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440" y="951865"/>
            <a:ext cx="5612765" cy="38912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474" y="2828290"/>
            <a:ext cx="8596668" cy="1320800"/>
          </a:xfrm>
        </p:spPr>
        <p:txBody>
          <a:bodyPr/>
          <a:lstStyle/>
          <a:p>
            <a:pPr algn="ctr"/>
            <a:r>
              <a:rPr lang="pt-BR" altLang="en-US" dirty="0">
                <a:latin typeface="Arial" panose="020B0604020202020204" pitchFamily="34" charset="0"/>
                <a:cs typeface="Arial" panose="020B0604020202020204" pitchFamily="34" charset="0"/>
              </a:rPr>
              <a:t>Demonstração do Sistema</a:t>
            </a:r>
            <a:endParaRPr lang="pt-B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que foi apresentado vemos que o projeto Cachoeira Online, é uma ideia que auxiliaria não só os turistas, mas também os moradores da cidade de Cachoeira Paulista a encontrar com mais facilidade estabelecimentos comerciais, aumentando assim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visualização do comercio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cachoeirense gerando lucro e reconhecimento.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64465" y="2190750"/>
            <a:ext cx="10022205" cy="3880485"/>
          </a:xfrm>
        </p:spPr>
        <p:txBody>
          <a:bodyPr/>
          <a:lstStyle/>
          <a:p>
            <a:pPr marL="0" indent="0" algn="r">
              <a:buNone/>
            </a:pP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“Toda ação humana, quer se torne positvia ou negativa, precisa depender de motivação”</a:t>
            </a:r>
            <a:endParaRPr lang="pt-B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Dalai Lama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Idealização do Projeto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presente trabalho procura facilitar o acesso de estabelecimentos locais da cidade de Cachoeira Paulista. O projeto tem como objetivo promover a localização de estabelecimentos para ajudar turistas e moradores, concedendo informações básicas (Bairro, Rua e telefone).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Devido ao alto número de turistas devido aos eventos, o presente trabalho pretende reduzir o desconhecimento das pessoas sobre os estabelecimentos locais, ou seja, facilitar a visita turística e a experiência das pessoas.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05" y="4288762"/>
            <a:ext cx="260032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Origem do nome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Derivado do nome da cidade, o nome Cachoeira Online foi usado também para representar as informações do locais da cidade sendo elevados a Rede Mundial De Computadores Interligados.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80" y="4298287"/>
            <a:ext cx="2619375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Aplicabilidade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seguinte trabalho possui o intuito de auxiliar turistas e moradores em busca de informações sobre estabelecimentos na cidade para suprir a falta de conhecimento sobre a localização de farmácias, lanchonetes, concedendo uma experiência mais satisfatória.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33" y="4258873"/>
            <a:ext cx="2725469" cy="1782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objetivo do nosso trabalho é o desenvolvimento de um sistema que reúne diversos estabelecimentos da cidade Cachoeira Paulista para facilitar e aumentar a visualização do comercio cachoeirense. Por meio desse sistema podemos enaltecer o comerciante local e as grandes empresas da cidade, gerando lucro e visualização. O sistema irá conter um sistema de feedback podendo assim dar um entendimento ao comerciante do que ele deve melhorar em seu estabelecimento que mais bate com seu perfil.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specífico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Criar um sistema que cataloga estabelecimentos.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de avaliação para os estabelecimentos.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Página para moderar os estabelecimentos no sistema.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Auxílio aos turistas.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Propulsionar público nos estabelecimentos locais.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441065"/>
            <a:ext cx="8596668" cy="1320800"/>
          </a:xfrm>
        </p:spPr>
        <p:txBody>
          <a:bodyPr/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Linguagens e Programas usados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4">
      <a:dk1>
        <a:srgbClr val="000000"/>
      </a:dk1>
      <a:lt1>
        <a:sysClr val="window" lastClr="FFFFFF"/>
      </a:lt1>
      <a:dk2>
        <a:srgbClr val="000000"/>
      </a:dk2>
      <a:lt2>
        <a:srgbClr val="EBEBEB"/>
      </a:lt2>
      <a:accent1>
        <a:srgbClr val="000000"/>
      </a:accent1>
      <a:accent2>
        <a:srgbClr val="0000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2444</Words>
  <Application>WPS Presentation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Trebuchet MS</vt:lpstr>
      <vt:lpstr>微软雅黑</vt:lpstr>
      <vt:lpstr>Monospace</vt:lpstr>
      <vt:lpstr/>
      <vt:lpstr>Arial Unicode MS</vt:lpstr>
      <vt:lpstr>Calibri</vt:lpstr>
      <vt:lpstr>Arabic Newspaper</vt:lpstr>
      <vt:lpstr>Facetado</vt:lpstr>
      <vt:lpstr>Cachoeira Online</vt:lpstr>
      <vt:lpstr>PowerPoint 演示文稿</vt:lpstr>
      <vt:lpstr>Idealização do Projeto</vt:lpstr>
      <vt:lpstr>Problematização</vt:lpstr>
      <vt:lpstr>Origem do nome</vt:lpstr>
      <vt:lpstr>Aplicabilidade </vt:lpstr>
      <vt:lpstr>Objetivo Geral</vt:lpstr>
      <vt:lpstr>Objetivo Específico</vt:lpstr>
      <vt:lpstr>Linguagens e Programas usados</vt:lpstr>
      <vt:lpstr>Linguagens</vt:lpstr>
      <vt:lpstr>Frameworks</vt:lpstr>
      <vt:lpstr>Ferramentas</vt:lpstr>
      <vt:lpstr>Demonstração do Sistema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lucashe4rt</cp:lastModifiedBy>
  <cp:revision>16</cp:revision>
  <dcterms:created xsi:type="dcterms:W3CDTF">2019-10-03T16:30:04Z</dcterms:created>
  <dcterms:modified xsi:type="dcterms:W3CDTF">2019-10-03T16:30:04Z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