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A1E9-D759-4AE1-8CB7-1AEE067A5372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2E6D-6E5D-4AB8-B0D1-8E29E562A48D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02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A1E9-D759-4AE1-8CB7-1AEE067A5372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2E6D-6E5D-4AB8-B0D1-8E29E562A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32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A1E9-D759-4AE1-8CB7-1AEE067A5372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2E6D-6E5D-4AB8-B0D1-8E29E562A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83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A1E9-D759-4AE1-8CB7-1AEE067A5372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2E6D-6E5D-4AB8-B0D1-8E29E562A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A1E9-D759-4AE1-8CB7-1AEE067A5372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2E6D-6E5D-4AB8-B0D1-8E29E562A48D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21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A1E9-D759-4AE1-8CB7-1AEE067A5372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2E6D-6E5D-4AB8-B0D1-8E29E562A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37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A1E9-D759-4AE1-8CB7-1AEE067A5372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2E6D-6E5D-4AB8-B0D1-8E29E562A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4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A1E9-D759-4AE1-8CB7-1AEE067A5372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2E6D-6E5D-4AB8-B0D1-8E29E562A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42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A1E9-D759-4AE1-8CB7-1AEE067A5372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2E6D-6E5D-4AB8-B0D1-8E29E562A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59A1E9-D759-4AE1-8CB7-1AEE067A5372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3D2E6D-6E5D-4AB8-B0D1-8E29E562A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67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A1E9-D759-4AE1-8CB7-1AEE067A5372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2E6D-6E5D-4AB8-B0D1-8E29E562A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87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59A1E9-D759-4AE1-8CB7-1AEE067A5372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3D2E6D-6E5D-4AB8-B0D1-8E29E562A48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12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61EE3-FD40-2FE7-98AC-2E33F386E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Normalização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9B0DAA-5B27-B680-3A45-F088EE3D8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Identificar as dependências funcionais;</a:t>
            </a:r>
          </a:p>
          <a:p>
            <a:r>
              <a:rPr lang="pt-BR" dirty="0"/>
              <a:t>Reconhecer as formas normais;</a:t>
            </a:r>
          </a:p>
          <a:p>
            <a:r>
              <a:rPr lang="pt-BR" dirty="0"/>
              <a:t>Relacionar os processos de normalização.</a:t>
            </a:r>
          </a:p>
        </p:txBody>
      </p:sp>
    </p:spTree>
    <p:extLst>
      <p:ext uri="{BB962C8B-B14F-4D97-AF65-F5344CB8AC3E}">
        <p14:creationId xmlns:p14="http://schemas.microsoft.com/office/powerpoint/2010/main" val="1091996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D8BCF-39B5-B013-9E35-1F37FC74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Normalização de dados</a:t>
            </a:r>
            <a:br>
              <a:rPr lang="pt-BR" dirty="0"/>
            </a:br>
            <a:r>
              <a:rPr lang="pt-BR" sz="2400" dirty="0"/>
              <a:t>IDENTIFICANDO AS DEPENDENCIAS FUNCIONAIS – FUNCIONAL TRANSITIVA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216B72-0839-8723-7EC3-B2F18EBC4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36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Quando uma coluna na tabela depende de outra coluna da tabela que não é a chave dessa tabela.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A coluna TOTAL_VENDA dependa do resultado da multiplicação que as colunas QUANTIDADE_VENDA e VALOR_PRODUTO realizarem.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BC3A459-B7A5-E1CB-80DA-1A15567C9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283703"/>
              </p:ext>
            </p:extLst>
          </p:nvPr>
        </p:nvGraphicFramePr>
        <p:xfrm>
          <a:off x="1097280" y="2590800"/>
          <a:ext cx="2330450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30450">
                  <a:extLst>
                    <a:ext uri="{9D8B030D-6E8A-4147-A177-3AD203B41FA5}">
                      <a16:colId xmlns:a16="http://schemas.microsoft.com/office/drawing/2014/main" val="21370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TB_CLIENTE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68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u="sng" dirty="0"/>
                        <a:t>ID_CLIENTE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5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9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CPF_CLIENTE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ENDEREÇO_CLIENTE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19130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F7CB6EA-991E-BB62-78FA-AB79D1CC7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929437"/>
              </p:ext>
            </p:extLst>
          </p:nvPr>
        </p:nvGraphicFramePr>
        <p:xfrm>
          <a:off x="8825230" y="2590800"/>
          <a:ext cx="2330450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330450">
                  <a:extLst>
                    <a:ext uri="{9D8B030D-6E8A-4147-A177-3AD203B41FA5}">
                      <a16:colId xmlns:a16="http://schemas.microsoft.com/office/drawing/2014/main" val="21370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TB_PRODUTO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68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u="sng" dirty="0"/>
                        <a:t>ID_PRODUTO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5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9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VALIDADE_PRODUTO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ESTOQUE_PRODUTO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19130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0DD85D2-4858-A429-F171-5D27BDB48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420247"/>
              </p:ext>
            </p:extLst>
          </p:nvPr>
        </p:nvGraphicFramePr>
        <p:xfrm>
          <a:off x="4961255" y="2590800"/>
          <a:ext cx="2330450" cy="25603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330450">
                  <a:extLst>
                    <a:ext uri="{9D8B030D-6E8A-4147-A177-3AD203B41FA5}">
                      <a16:colId xmlns:a16="http://schemas.microsoft.com/office/drawing/2014/main" val="213707270"/>
                    </a:ext>
                  </a:extLst>
                </a:gridCol>
              </a:tblGrid>
              <a:tr h="26488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TB_VENDAS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685421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r>
                        <a:rPr lang="pt-BR" b="0" u="sng" dirty="0"/>
                        <a:t>ID_VENDA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54049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r>
                        <a:rPr lang="pt-BR" b="0" i="1" u="sng" dirty="0"/>
                        <a:t>ID_CLIENTE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92032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r>
                        <a:rPr lang="pt-BR" b="0" i="1" u="sng" dirty="0"/>
                        <a:t>ID_PRODUTO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3195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r>
                        <a:rPr lang="pt-BR" dirty="0"/>
                        <a:t>QUANTIDADE_VENDA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19130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r>
                        <a:rPr lang="pt-BR" dirty="0"/>
                        <a:t>VALOR_PRODUTO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090161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r>
                        <a:rPr lang="pt-BR" dirty="0"/>
                        <a:t>TOTAL_VENDA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931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20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D8BCF-39B5-B013-9E35-1F37FC74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Normalização de dados</a:t>
            </a:r>
            <a:br>
              <a:rPr lang="pt-BR" dirty="0"/>
            </a:br>
            <a:r>
              <a:rPr lang="pt-BR" sz="2400" dirty="0"/>
              <a:t>RECONHECENDO AS FORMAS NORMAIS (1FN, 2FN, 3FN E FN BOYCE-CODD)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216B72-0839-8723-7EC3-B2F18EBC4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730239" cy="4536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Para estudar as formas normais, utilizaremos como base a planilha adaptada por </a:t>
            </a:r>
            <a:r>
              <a:rPr lang="pt-BR" sz="2400" dirty="0" err="1"/>
              <a:t>Massan</a:t>
            </a:r>
            <a:r>
              <a:rPr lang="pt-BR" sz="2400" dirty="0"/>
              <a:t> para compor um sistema.</a:t>
            </a:r>
          </a:p>
          <a:p>
            <a:pPr marL="0" indent="0">
              <a:buNone/>
            </a:pPr>
            <a:r>
              <a:rPr lang="pt-BR" sz="2400" dirty="0"/>
              <a:t>Essa tabela também se encontra na apostila, na página 4.</a:t>
            </a:r>
          </a:p>
        </p:txBody>
      </p:sp>
      <p:pic>
        <p:nvPicPr>
          <p:cNvPr id="7" name="Picture 12154">
            <a:extLst>
              <a:ext uri="{FF2B5EF4-FFF2-40B4-BE49-F238E27FC236}">
                <a16:creationId xmlns:a16="http://schemas.microsoft.com/office/drawing/2014/main" id="{87C3B5E2-DDCE-A451-9DE2-05C4DC8E8D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93877" y="1752601"/>
            <a:ext cx="4261803" cy="464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14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D8BCF-39B5-B013-9E35-1F37FC74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Normalização de dados</a:t>
            </a:r>
            <a:br>
              <a:rPr lang="pt-BR" dirty="0"/>
            </a:br>
            <a:r>
              <a:rPr lang="pt-BR" sz="2400" dirty="0"/>
              <a:t>RECONHECENDO AS FORMAS NORMAIS - 1FN: PRIMEIRA FORMA NORMAL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216B72-0839-8723-7EC3-B2F18EBC4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36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A primeira forma normal comunica que a tabela está na primeira forma normal, caso não tenha tabelas uma dentro da outra.</a:t>
            </a:r>
          </a:p>
          <a:p>
            <a:pPr marL="0" indent="0">
              <a:buNone/>
            </a:pPr>
            <a:r>
              <a:rPr lang="pt-BR" sz="2400" dirty="0"/>
              <a:t>Podemos dividir a planilha em mais de uma tabela, pois ela comtempla um aninhamento de tabelas.</a:t>
            </a:r>
          </a:p>
        </p:txBody>
      </p:sp>
    </p:spTree>
    <p:extLst>
      <p:ext uri="{BB962C8B-B14F-4D97-AF65-F5344CB8AC3E}">
        <p14:creationId xmlns:p14="http://schemas.microsoft.com/office/powerpoint/2010/main" val="196814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D8BCF-39B5-B013-9E35-1F37FC74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Normalização de dados</a:t>
            </a:r>
            <a:br>
              <a:rPr lang="pt-BR" dirty="0"/>
            </a:br>
            <a:r>
              <a:rPr lang="pt-BR" sz="2400" dirty="0"/>
              <a:t>RECONHECENDO AS FORMAS NORMAIS - 1FN: PRIMEIRA FORMA NORMAL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4F1399E9-A489-1A6A-E4AA-41858F1A6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575316"/>
              </p:ext>
            </p:extLst>
          </p:nvPr>
        </p:nvGraphicFramePr>
        <p:xfrm>
          <a:off x="1097280" y="4771137"/>
          <a:ext cx="605364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3629">
                  <a:extLst>
                    <a:ext uri="{9D8B030D-6E8A-4147-A177-3AD203B41FA5}">
                      <a16:colId xmlns:a16="http://schemas.microsoft.com/office/drawing/2014/main" val="2594210041"/>
                    </a:ext>
                  </a:extLst>
                </a:gridCol>
                <a:gridCol w="2139696">
                  <a:extLst>
                    <a:ext uri="{9D8B030D-6E8A-4147-A177-3AD203B41FA5}">
                      <a16:colId xmlns:a16="http://schemas.microsoft.com/office/drawing/2014/main" val="3295011392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3462329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ID_PROJETO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TIPO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DESCRICAO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4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PJ554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DESENVOLVIMENTO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SISTEMA DE ESTOQUE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9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PJ529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DESENVOLVIMENTO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SISTEMA DE ESTOQUE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244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PJ380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CORREÇÃO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PROBLEMA NO UPLOAD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55090"/>
                  </a:ext>
                </a:extLst>
              </a:tr>
            </a:tbl>
          </a:graphicData>
        </a:graphic>
      </p:graphicFrame>
      <p:pic>
        <p:nvPicPr>
          <p:cNvPr id="4" name="Picture 12156">
            <a:extLst>
              <a:ext uri="{FF2B5EF4-FFF2-40B4-BE49-F238E27FC236}">
                <a16:creationId xmlns:a16="http://schemas.microsoft.com/office/drawing/2014/main" id="{D178411A-7CC1-BEC8-FF91-523A583C65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17536" y="1737361"/>
            <a:ext cx="3773360" cy="45171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6AECB3D-C11D-CBD9-13EA-881A877F6846}"/>
              </a:ext>
            </a:extLst>
          </p:cNvPr>
          <p:cNvSpPr txBox="1"/>
          <p:nvPr/>
        </p:nvSpPr>
        <p:spPr>
          <a:xfrm>
            <a:off x="1097280" y="1883664"/>
            <a:ext cx="649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Esses são os exemplos da TB_ALOCACAO_EMPREGADO e da TB_PROJETO em sua forma simples.</a:t>
            </a:r>
          </a:p>
        </p:txBody>
      </p:sp>
    </p:spTree>
    <p:extLst>
      <p:ext uri="{BB962C8B-B14F-4D97-AF65-F5344CB8AC3E}">
        <p14:creationId xmlns:p14="http://schemas.microsoft.com/office/powerpoint/2010/main" val="3345589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D8BCF-39B5-B013-9E35-1F37FC74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Normalização de dados</a:t>
            </a:r>
            <a:br>
              <a:rPr lang="pt-BR" dirty="0"/>
            </a:br>
            <a:r>
              <a:rPr lang="pt-BR" sz="2400" dirty="0"/>
              <a:t>RECONHECENDO AS FORMAS NORMAIS - 2FN: SEGUNDA FORMA NORMAL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216B72-0839-8723-7EC3-B2F18EBC4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62096" cy="4536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A segunda forma normal diz que a tabela deve estar na primeira forma normal e não possuir dependências parciais.</a:t>
            </a:r>
          </a:p>
          <a:p>
            <a:pPr marL="0" indent="0">
              <a:buNone/>
            </a:pPr>
            <a:r>
              <a:rPr lang="pt-BR" sz="2400" dirty="0"/>
              <a:t>Como as informações da TB_ALOCACAO_EMPREGADO estão sendo aninhadas com outros dados, é necessário dar seguimento em uma outra tabela: TB_EMPREGADO.</a:t>
            </a:r>
          </a:p>
          <a:p>
            <a:pPr marL="0" indent="0">
              <a:buNone/>
            </a:pPr>
            <a:endParaRPr lang="pt-BR" sz="2400" dirty="0"/>
          </a:p>
        </p:txBody>
      </p:sp>
      <p:grpSp>
        <p:nvGrpSpPr>
          <p:cNvPr id="3" name="Group 11130">
            <a:extLst>
              <a:ext uri="{FF2B5EF4-FFF2-40B4-BE49-F238E27FC236}">
                <a16:creationId xmlns:a16="http://schemas.microsoft.com/office/drawing/2014/main" id="{C6EC1393-4A0C-5923-65E8-40ECDCD8DE06}"/>
              </a:ext>
            </a:extLst>
          </p:cNvPr>
          <p:cNvGrpSpPr/>
          <p:nvPr/>
        </p:nvGrpSpPr>
        <p:grpSpPr>
          <a:xfrm>
            <a:off x="6915150" y="1737360"/>
            <a:ext cx="4724400" cy="4536016"/>
            <a:chOff x="0" y="0"/>
            <a:chExt cx="3893998" cy="3004020"/>
          </a:xfrm>
        </p:grpSpPr>
        <p:sp>
          <p:nvSpPr>
            <p:cNvPr id="4" name="Shape 1172">
              <a:extLst>
                <a:ext uri="{FF2B5EF4-FFF2-40B4-BE49-F238E27FC236}">
                  <a16:creationId xmlns:a16="http://schemas.microsoft.com/office/drawing/2014/main" id="{8DBCDE16-CE7F-94FC-E960-6404965475FB}"/>
                </a:ext>
              </a:extLst>
            </p:cNvPr>
            <p:cNvSpPr/>
            <p:nvPr/>
          </p:nvSpPr>
          <p:spPr>
            <a:xfrm>
              <a:off x="0" y="0"/>
              <a:ext cx="3893998" cy="3004020"/>
            </a:xfrm>
            <a:custGeom>
              <a:avLst/>
              <a:gdLst/>
              <a:ahLst/>
              <a:cxnLst/>
              <a:rect l="0" t="0" r="0" b="0"/>
              <a:pathLst>
                <a:path w="3893998" h="3004020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896019"/>
                  </a:lnTo>
                  <a:cubicBezTo>
                    <a:pt x="0" y="2896019"/>
                    <a:pt x="0" y="3004020"/>
                    <a:pt x="108001" y="3004020"/>
                  </a:cubicBezTo>
                  <a:lnTo>
                    <a:pt x="3785997" y="3004020"/>
                  </a:lnTo>
                  <a:cubicBezTo>
                    <a:pt x="3785997" y="3004020"/>
                    <a:pt x="3893998" y="3004020"/>
                    <a:pt x="3893998" y="2896019"/>
                  </a:cubicBezTo>
                  <a:lnTo>
                    <a:pt x="3893998" y="108001"/>
                  </a:lnTo>
                  <a:cubicBezTo>
                    <a:pt x="3893998" y="108001"/>
                    <a:pt x="3893998" y="0"/>
                    <a:pt x="3785997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6" name="Shape 1173">
              <a:extLst>
                <a:ext uri="{FF2B5EF4-FFF2-40B4-BE49-F238E27FC236}">
                  <a16:creationId xmlns:a16="http://schemas.microsoft.com/office/drawing/2014/main" id="{29ECDC0A-FD2B-66AB-1D11-500B48280A72}"/>
                </a:ext>
              </a:extLst>
            </p:cNvPr>
            <p:cNvSpPr/>
            <p:nvPr/>
          </p:nvSpPr>
          <p:spPr>
            <a:xfrm>
              <a:off x="133351" y="313053"/>
              <a:ext cx="3622103" cy="296964"/>
            </a:xfrm>
            <a:custGeom>
              <a:avLst/>
              <a:gdLst/>
              <a:ahLst/>
              <a:cxnLst/>
              <a:rect l="0" t="0" r="0" b="0"/>
              <a:pathLst>
                <a:path w="3622103" h="296964">
                  <a:moveTo>
                    <a:pt x="0" y="0"/>
                  </a:moveTo>
                  <a:lnTo>
                    <a:pt x="905827" y="0"/>
                  </a:lnTo>
                  <a:lnTo>
                    <a:pt x="1811655" y="0"/>
                  </a:lnTo>
                  <a:lnTo>
                    <a:pt x="2716276" y="0"/>
                  </a:lnTo>
                  <a:lnTo>
                    <a:pt x="3622103" y="0"/>
                  </a:lnTo>
                  <a:lnTo>
                    <a:pt x="3622103" y="296964"/>
                  </a:lnTo>
                  <a:lnTo>
                    <a:pt x="2716276" y="296964"/>
                  </a:lnTo>
                  <a:lnTo>
                    <a:pt x="1811655" y="296964"/>
                  </a:lnTo>
                  <a:lnTo>
                    <a:pt x="905827" y="296964"/>
                  </a:lnTo>
                  <a:lnTo>
                    <a:pt x="0" y="29696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BFBFB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7" name="Shape 1174">
              <a:extLst>
                <a:ext uri="{FF2B5EF4-FFF2-40B4-BE49-F238E27FC236}">
                  <a16:creationId xmlns:a16="http://schemas.microsoft.com/office/drawing/2014/main" id="{9B265A39-04EC-5AB4-1B55-A0974BDF473A}"/>
                </a:ext>
              </a:extLst>
            </p:cNvPr>
            <p:cNvSpPr/>
            <p:nvPr/>
          </p:nvSpPr>
          <p:spPr>
            <a:xfrm>
              <a:off x="133351" y="2558184"/>
              <a:ext cx="3622103" cy="216459"/>
            </a:xfrm>
            <a:custGeom>
              <a:avLst/>
              <a:gdLst/>
              <a:ahLst/>
              <a:cxnLst/>
              <a:rect l="0" t="0" r="0" b="0"/>
              <a:pathLst>
                <a:path w="3622103" h="216459">
                  <a:moveTo>
                    <a:pt x="0" y="0"/>
                  </a:moveTo>
                  <a:lnTo>
                    <a:pt x="905827" y="0"/>
                  </a:lnTo>
                  <a:lnTo>
                    <a:pt x="1811655" y="0"/>
                  </a:lnTo>
                  <a:lnTo>
                    <a:pt x="2716276" y="0"/>
                  </a:lnTo>
                  <a:lnTo>
                    <a:pt x="3622103" y="0"/>
                  </a:lnTo>
                  <a:lnTo>
                    <a:pt x="3622103" y="216459"/>
                  </a:lnTo>
                  <a:lnTo>
                    <a:pt x="2716276" y="216459"/>
                  </a:lnTo>
                  <a:lnTo>
                    <a:pt x="1811655" y="216459"/>
                  </a:lnTo>
                  <a:lnTo>
                    <a:pt x="905827" y="216459"/>
                  </a:lnTo>
                  <a:lnTo>
                    <a:pt x="0" y="21645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8" name="Shape 1175">
              <a:extLst>
                <a:ext uri="{FF2B5EF4-FFF2-40B4-BE49-F238E27FC236}">
                  <a16:creationId xmlns:a16="http://schemas.microsoft.com/office/drawing/2014/main" id="{F8104E24-8A38-7F6B-95CA-C2D853FE842D}"/>
                </a:ext>
              </a:extLst>
            </p:cNvPr>
            <p:cNvSpPr/>
            <p:nvPr/>
          </p:nvSpPr>
          <p:spPr>
            <a:xfrm>
              <a:off x="133351" y="1908795"/>
              <a:ext cx="3622103" cy="649377"/>
            </a:xfrm>
            <a:custGeom>
              <a:avLst/>
              <a:gdLst/>
              <a:ahLst/>
              <a:cxnLst/>
              <a:rect l="0" t="0" r="0" b="0"/>
              <a:pathLst>
                <a:path w="3622103" h="649377">
                  <a:moveTo>
                    <a:pt x="0" y="0"/>
                  </a:moveTo>
                  <a:lnTo>
                    <a:pt x="905827" y="0"/>
                  </a:lnTo>
                  <a:lnTo>
                    <a:pt x="1811655" y="0"/>
                  </a:lnTo>
                  <a:lnTo>
                    <a:pt x="2716276" y="0"/>
                  </a:lnTo>
                  <a:lnTo>
                    <a:pt x="3622103" y="0"/>
                  </a:lnTo>
                  <a:lnTo>
                    <a:pt x="3622103" y="216459"/>
                  </a:lnTo>
                  <a:lnTo>
                    <a:pt x="3622103" y="432918"/>
                  </a:lnTo>
                  <a:lnTo>
                    <a:pt x="3622103" y="649377"/>
                  </a:lnTo>
                  <a:lnTo>
                    <a:pt x="2716276" y="649377"/>
                  </a:lnTo>
                  <a:lnTo>
                    <a:pt x="1811655" y="649377"/>
                  </a:lnTo>
                  <a:lnTo>
                    <a:pt x="905827" y="649377"/>
                  </a:lnTo>
                  <a:lnTo>
                    <a:pt x="0" y="649377"/>
                  </a:lnTo>
                  <a:lnTo>
                    <a:pt x="0" y="432918"/>
                  </a:lnTo>
                  <a:lnTo>
                    <a:pt x="0" y="21645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9" name="Shape 1176">
              <a:extLst>
                <a:ext uri="{FF2B5EF4-FFF2-40B4-BE49-F238E27FC236}">
                  <a16:creationId xmlns:a16="http://schemas.microsoft.com/office/drawing/2014/main" id="{7B86782E-2381-9066-CEBB-4FE3C73875B0}"/>
                </a:ext>
              </a:extLst>
            </p:cNvPr>
            <p:cNvSpPr/>
            <p:nvPr/>
          </p:nvSpPr>
          <p:spPr>
            <a:xfrm>
              <a:off x="133351" y="1042947"/>
              <a:ext cx="3622103" cy="865836"/>
            </a:xfrm>
            <a:custGeom>
              <a:avLst/>
              <a:gdLst/>
              <a:ahLst/>
              <a:cxnLst/>
              <a:rect l="0" t="0" r="0" b="0"/>
              <a:pathLst>
                <a:path w="3622103" h="865836">
                  <a:moveTo>
                    <a:pt x="0" y="0"/>
                  </a:moveTo>
                  <a:lnTo>
                    <a:pt x="905827" y="0"/>
                  </a:lnTo>
                  <a:lnTo>
                    <a:pt x="1811655" y="0"/>
                  </a:lnTo>
                  <a:lnTo>
                    <a:pt x="2716276" y="0"/>
                  </a:lnTo>
                  <a:lnTo>
                    <a:pt x="3622103" y="0"/>
                  </a:lnTo>
                  <a:lnTo>
                    <a:pt x="3622103" y="216459"/>
                  </a:lnTo>
                  <a:lnTo>
                    <a:pt x="3622103" y="432918"/>
                  </a:lnTo>
                  <a:lnTo>
                    <a:pt x="3622103" y="649377"/>
                  </a:lnTo>
                  <a:lnTo>
                    <a:pt x="3622103" y="865836"/>
                  </a:lnTo>
                  <a:lnTo>
                    <a:pt x="2716276" y="865836"/>
                  </a:lnTo>
                  <a:lnTo>
                    <a:pt x="1811655" y="865836"/>
                  </a:lnTo>
                  <a:lnTo>
                    <a:pt x="905827" y="865836"/>
                  </a:lnTo>
                  <a:lnTo>
                    <a:pt x="0" y="865836"/>
                  </a:lnTo>
                  <a:lnTo>
                    <a:pt x="0" y="649377"/>
                  </a:lnTo>
                  <a:lnTo>
                    <a:pt x="0" y="432918"/>
                  </a:lnTo>
                  <a:lnTo>
                    <a:pt x="0" y="21645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10" name="Shape 1177">
              <a:extLst>
                <a:ext uri="{FF2B5EF4-FFF2-40B4-BE49-F238E27FC236}">
                  <a16:creationId xmlns:a16="http://schemas.microsoft.com/office/drawing/2014/main" id="{F0D727F1-899B-DE1E-2591-1D3716F5398D}"/>
                </a:ext>
              </a:extLst>
            </p:cNvPr>
            <p:cNvSpPr/>
            <p:nvPr/>
          </p:nvSpPr>
          <p:spPr>
            <a:xfrm>
              <a:off x="133351" y="610017"/>
              <a:ext cx="3622103" cy="432918"/>
            </a:xfrm>
            <a:custGeom>
              <a:avLst/>
              <a:gdLst/>
              <a:ahLst/>
              <a:cxnLst/>
              <a:rect l="0" t="0" r="0" b="0"/>
              <a:pathLst>
                <a:path w="3622103" h="432918">
                  <a:moveTo>
                    <a:pt x="0" y="0"/>
                  </a:moveTo>
                  <a:lnTo>
                    <a:pt x="905827" y="0"/>
                  </a:lnTo>
                  <a:lnTo>
                    <a:pt x="1811655" y="0"/>
                  </a:lnTo>
                  <a:lnTo>
                    <a:pt x="2716276" y="0"/>
                  </a:lnTo>
                  <a:lnTo>
                    <a:pt x="3622103" y="0"/>
                  </a:lnTo>
                  <a:lnTo>
                    <a:pt x="3622103" y="216459"/>
                  </a:lnTo>
                  <a:lnTo>
                    <a:pt x="3622103" y="432918"/>
                  </a:lnTo>
                  <a:lnTo>
                    <a:pt x="2716276" y="432918"/>
                  </a:lnTo>
                  <a:lnTo>
                    <a:pt x="1811655" y="432918"/>
                  </a:lnTo>
                  <a:lnTo>
                    <a:pt x="905827" y="432918"/>
                  </a:lnTo>
                  <a:lnTo>
                    <a:pt x="0" y="432918"/>
                  </a:lnTo>
                  <a:lnTo>
                    <a:pt x="0" y="21645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11" name="Shape 1178">
              <a:extLst>
                <a:ext uri="{FF2B5EF4-FFF2-40B4-BE49-F238E27FC236}">
                  <a16:creationId xmlns:a16="http://schemas.microsoft.com/office/drawing/2014/main" id="{2DC1B624-808C-1828-783F-CFA864EC2A70}"/>
                </a:ext>
              </a:extLst>
            </p:cNvPr>
            <p:cNvSpPr/>
            <p:nvPr/>
          </p:nvSpPr>
          <p:spPr>
            <a:xfrm>
              <a:off x="1039179" y="316228"/>
              <a:ext cx="0" cy="290614"/>
            </a:xfrm>
            <a:custGeom>
              <a:avLst/>
              <a:gdLst/>
              <a:ahLst/>
              <a:cxnLst/>
              <a:rect l="0" t="0" r="0" b="0"/>
              <a:pathLst>
                <a:path h="290614">
                  <a:moveTo>
                    <a:pt x="0" y="290614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12" name="Shape 1179">
              <a:extLst>
                <a:ext uri="{FF2B5EF4-FFF2-40B4-BE49-F238E27FC236}">
                  <a16:creationId xmlns:a16="http://schemas.microsoft.com/office/drawing/2014/main" id="{1CCB8F68-85FB-A9A6-BF6C-62D309370C1D}"/>
                </a:ext>
              </a:extLst>
            </p:cNvPr>
            <p:cNvSpPr/>
            <p:nvPr/>
          </p:nvSpPr>
          <p:spPr>
            <a:xfrm>
              <a:off x="1945008" y="316228"/>
              <a:ext cx="0" cy="290614"/>
            </a:xfrm>
            <a:custGeom>
              <a:avLst/>
              <a:gdLst/>
              <a:ahLst/>
              <a:cxnLst/>
              <a:rect l="0" t="0" r="0" b="0"/>
              <a:pathLst>
                <a:path h="290614">
                  <a:moveTo>
                    <a:pt x="0" y="290614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13" name="Shape 1180">
              <a:extLst>
                <a:ext uri="{FF2B5EF4-FFF2-40B4-BE49-F238E27FC236}">
                  <a16:creationId xmlns:a16="http://schemas.microsoft.com/office/drawing/2014/main" id="{61663525-5C63-E8C9-CBFE-8FBEFA41CD0B}"/>
                </a:ext>
              </a:extLst>
            </p:cNvPr>
            <p:cNvSpPr/>
            <p:nvPr/>
          </p:nvSpPr>
          <p:spPr>
            <a:xfrm>
              <a:off x="2849627" y="316228"/>
              <a:ext cx="0" cy="290614"/>
            </a:xfrm>
            <a:custGeom>
              <a:avLst/>
              <a:gdLst/>
              <a:ahLst/>
              <a:cxnLst/>
              <a:rect l="0" t="0" r="0" b="0"/>
              <a:pathLst>
                <a:path h="290614">
                  <a:moveTo>
                    <a:pt x="0" y="290614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14" name="Shape 1181">
              <a:extLst>
                <a:ext uri="{FF2B5EF4-FFF2-40B4-BE49-F238E27FC236}">
                  <a16:creationId xmlns:a16="http://schemas.microsoft.com/office/drawing/2014/main" id="{AA015153-42C8-6BF8-5EAF-57D2817B691D}"/>
                </a:ext>
              </a:extLst>
            </p:cNvPr>
            <p:cNvSpPr/>
            <p:nvPr/>
          </p:nvSpPr>
          <p:spPr>
            <a:xfrm>
              <a:off x="1039179" y="613196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15" name="Shape 1182">
              <a:extLst>
                <a:ext uri="{FF2B5EF4-FFF2-40B4-BE49-F238E27FC236}">
                  <a16:creationId xmlns:a16="http://schemas.microsoft.com/office/drawing/2014/main" id="{7130B375-ABC4-D3AF-D507-1FEB8E994CA3}"/>
                </a:ext>
              </a:extLst>
            </p:cNvPr>
            <p:cNvSpPr/>
            <p:nvPr/>
          </p:nvSpPr>
          <p:spPr>
            <a:xfrm>
              <a:off x="1945008" y="613196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16" name="Shape 1183">
              <a:extLst>
                <a:ext uri="{FF2B5EF4-FFF2-40B4-BE49-F238E27FC236}">
                  <a16:creationId xmlns:a16="http://schemas.microsoft.com/office/drawing/2014/main" id="{EC5D164D-8CE0-B702-F5A4-089859FA2F22}"/>
                </a:ext>
              </a:extLst>
            </p:cNvPr>
            <p:cNvSpPr/>
            <p:nvPr/>
          </p:nvSpPr>
          <p:spPr>
            <a:xfrm>
              <a:off x="2849627" y="613196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17" name="Shape 1184">
              <a:extLst>
                <a:ext uri="{FF2B5EF4-FFF2-40B4-BE49-F238E27FC236}">
                  <a16:creationId xmlns:a16="http://schemas.microsoft.com/office/drawing/2014/main" id="{832F1F29-45EA-558E-E9F0-A3F5DEB5FC56}"/>
                </a:ext>
              </a:extLst>
            </p:cNvPr>
            <p:cNvSpPr/>
            <p:nvPr/>
          </p:nvSpPr>
          <p:spPr>
            <a:xfrm>
              <a:off x="133349" y="826479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18" name="Shape 1185">
              <a:extLst>
                <a:ext uri="{FF2B5EF4-FFF2-40B4-BE49-F238E27FC236}">
                  <a16:creationId xmlns:a16="http://schemas.microsoft.com/office/drawing/2014/main" id="{125679BF-8810-1E20-7120-51B0A1087C97}"/>
                </a:ext>
              </a:extLst>
            </p:cNvPr>
            <p:cNvSpPr/>
            <p:nvPr/>
          </p:nvSpPr>
          <p:spPr>
            <a:xfrm>
              <a:off x="1039179" y="826479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19" name="Shape 1186">
              <a:extLst>
                <a:ext uri="{FF2B5EF4-FFF2-40B4-BE49-F238E27FC236}">
                  <a16:creationId xmlns:a16="http://schemas.microsoft.com/office/drawing/2014/main" id="{0A84B9BF-DDA7-12F7-4A90-85F481BB67B9}"/>
                </a:ext>
              </a:extLst>
            </p:cNvPr>
            <p:cNvSpPr/>
            <p:nvPr/>
          </p:nvSpPr>
          <p:spPr>
            <a:xfrm>
              <a:off x="1039179" y="829658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20" name="Shape 1187">
              <a:extLst>
                <a:ext uri="{FF2B5EF4-FFF2-40B4-BE49-F238E27FC236}">
                  <a16:creationId xmlns:a16="http://schemas.microsoft.com/office/drawing/2014/main" id="{24FEFD9B-B445-F71B-E06C-89B59F2A5C98}"/>
                </a:ext>
              </a:extLst>
            </p:cNvPr>
            <p:cNvSpPr/>
            <p:nvPr/>
          </p:nvSpPr>
          <p:spPr>
            <a:xfrm>
              <a:off x="1945008" y="826479"/>
              <a:ext cx="904621" cy="0"/>
            </a:xfrm>
            <a:custGeom>
              <a:avLst/>
              <a:gdLst/>
              <a:ahLst/>
              <a:cxnLst/>
              <a:rect l="0" t="0" r="0" b="0"/>
              <a:pathLst>
                <a:path w="904621">
                  <a:moveTo>
                    <a:pt x="0" y="0"/>
                  </a:moveTo>
                  <a:lnTo>
                    <a:pt x="904621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21" name="Shape 1188">
              <a:extLst>
                <a:ext uri="{FF2B5EF4-FFF2-40B4-BE49-F238E27FC236}">
                  <a16:creationId xmlns:a16="http://schemas.microsoft.com/office/drawing/2014/main" id="{5E69512C-FC30-F72A-E1C8-C71C662CBF4F}"/>
                </a:ext>
              </a:extLst>
            </p:cNvPr>
            <p:cNvSpPr/>
            <p:nvPr/>
          </p:nvSpPr>
          <p:spPr>
            <a:xfrm>
              <a:off x="1945008" y="829658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22" name="Shape 1189">
              <a:extLst>
                <a:ext uri="{FF2B5EF4-FFF2-40B4-BE49-F238E27FC236}">
                  <a16:creationId xmlns:a16="http://schemas.microsoft.com/office/drawing/2014/main" id="{59F94430-D06F-6EBD-DD7A-EED6EE2BDA68}"/>
                </a:ext>
              </a:extLst>
            </p:cNvPr>
            <p:cNvSpPr/>
            <p:nvPr/>
          </p:nvSpPr>
          <p:spPr>
            <a:xfrm>
              <a:off x="2849627" y="826479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23" name="Shape 1190">
              <a:extLst>
                <a:ext uri="{FF2B5EF4-FFF2-40B4-BE49-F238E27FC236}">
                  <a16:creationId xmlns:a16="http://schemas.microsoft.com/office/drawing/2014/main" id="{23A228F9-928F-010B-981D-B8956A204F77}"/>
                </a:ext>
              </a:extLst>
            </p:cNvPr>
            <p:cNvSpPr/>
            <p:nvPr/>
          </p:nvSpPr>
          <p:spPr>
            <a:xfrm>
              <a:off x="2849627" y="829658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24" name="Shape 1191">
              <a:extLst>
                <a:ext uri="{FF2B5EF4-FFF2-40B4-BE49-F238E27FC236}">
                  <a16:creationId xmlns:a16="http://schemas.microsoft.com/office/drawing/2014/main" id="{A536EA43-8650-16E4-D25A-F8D95DFE8EB7}"/>
                </a:ext>
              </a:extLst>
            </p:cNvPr>
            <p:cNvSpPr/>
            <p:nvPr/>
          </p:nvSpPr>
          <p:spPr>
            <a:xfrm>
              <a:off x="133349" y="1042942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25" name="Shape 1192">
              <a:extLst>
                <a:ext uri="{FF2B5EF4-FFF2-40B4-BE49-F238E27FC236}">
                  <a16:creationId xmlns:a16="http://schemas.microsoft.com/office/drawing/2014/main" id="{6C4CF104-3052-4085-B8DA-C85147C48344}"/>
                </a:ext>
              </a:extLst>
            </p:cNvPr>
            <p:cNvSpPr/>
            <p:nvPr/>
          </p:nvSpPr>
          <p:spPr>
            <a:xfrm>
              <a:off x="1039179" y="1042942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26" name="Shape 1193">
              <a:extLst>
                <a:ext uri="{FF2B5EF4-FFF2-40B4-BE49-F238E27FC236}">
                  <a16:creationId xmlns:a16="http://schemas.microsoft.com/office/drawing/2014/main" id="{11301BB1-5A2F-C9DA-5C98-430A106B2801}"/>
                </a:ext>
              </a:extLst>
            </p:cNvPr>
            <p:cNvSpPr/>
            <p:nvPr/>
          </p:nvSpPr>
          <p:spPr>
            <a:xfrm>
              <a:off x="1039179" y="1046121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27" name="Shape 1194">
              <a:extLst>
                <a:ext uri="{FF2B5EF4-FFF2-40B4-BE49-F238E27FC236}">
                  <a16:creationId xmlns:a16="http://schemas.microsoft.com/office/drawing/2014/main" id="{29782943-F542-F78A-656B-577DE90D56FD}"/>
                </a:ext>
              </a:extLst>
            </p:cNvPr>
            <p:cNvSpPr/>
            <p:nvPr/>
          </p:nvSpPr>
          <p:spPr>
            <a:xfrm>
              <a:off x="1945008" y="1042942"/>
              <a:ext cx="904621" cy="0"/>
            </a:xfrm>
            <a:custGeom>
              <a:avLst/>
              <a:gdLst/>
              <a:ahLst/>
              <a:cxnLst/>
              <a:rect l="0" t="0" r="0" b="0"/>
              <a:pathLst>
                <a:path w="904621">
                  <a:moveTo>
                    <a:pt x="0" y="0"/>
                  </a:moveTo>
                  <a:lnTo>
                    <a:pt x="904621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28" name="Shape 1195">
              <a:extLst>
                <a:ext uri="{FF2B5EF4-FFF2-40B4-BE49-F238E27FC236}">
                  <a16:creationId xmlns:a16="http://schemas.microsoft.com/office/drawing/2014/main" id="{6CB5A8EB-ABCE-A138-4721-7748E83F58FB}"/>
                </a:ext>
              </a:extLst>
            </p:cNvPr>
            <p:cNvSpPr/>
            <p:nvPr/>
          </p:nvSpPr>
          <p:spPr>
            <a:xfrm>
              <a:off x="1945008" y="1046121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29" name="Shape 1196">
              <a:extLst>
                <a:ext uri="{FF2B5EF4-FFF2-40B4-BE49-F238E27FC236}">
                  <a16:creationId xmlns:a16="http://schemas.microsoft.com/office/drawing/2014/main" id="{21E358ED-03BC-2DAE-7289-D4FB2390240B}"/>
                </a:ext>
              </a:extLst>
            </p:cNvPr>
            <p:cNvSpPr/>
            <p:nvPr/>
          </p:nvSpPr>
          <p:spPr>
            <a:xfrm>
              <a:off x="2849627" y="1042942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30" name="Shape 1197">
              <a:extLst>
                <a:ext uri="{FF2B5EF4-FFF2-40B4-BE49-F238E27FC236}">
                  <a16:creationId xmlns:a16="http://schemas.microsoft.com/office/drawing/2014/main" id="{9D968FE2-A31E-4C90-C34E-23BF8C043A37}"/>
                </a:ext>
              </a:extLst>
            </p:cNvPr>
            <p:cNvSpPr/>
            <p:nvPr/>
          </p:nvSpPr>
          <p:spPr>
            <a:xfrm>
              <a:off x="2849627" y="1046121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31" name="Shape 1198">
              <a:extLst>
                <a:ext uri="{FF2B5EF4-FFF2-40B4-BE49-F238E27FC236}">
                  <a16:creationId xmlns:a16="http://schemas.microsoft.com/office/drawing/2014/main" id="{FD58BFDF-FD74-7238-05D7-50857B99B07D}"/>
                </a:ext>
              </a:extLst>
            </p:cNvPr>
            <p:cNvSpPr/>
            <p:nvPr/>
          </p:nvSpPr>
          <p:spPr>
            <a:xfrm>
              <a:off x="133349" y="1259405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32" name="Shape 1199">
              <a:extLst>
                <a:ext uri="{FF2B5EF4-FFF2-40B4-BE49-F238E27FC236}">
                  <a16:creationId xmlns:a16="http://schemas.microsoft.com/office/drawing/2014/main" id="{9AA92CC9-586E-E08D-ED5E-FAABE581310D}"/>
                </a:ext>
              </a:extLst>
            </p:cNvPr>
            <p:cNvSpPr/>
            <p:nvPr/>
          </p:nvSpPr>
          <p:spPr>
            <a:xfrm>
              <a:off x="1039179" y="1259405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33" name="Shape 1200">
              <a:extLst>
                <a:ext uri="{FF2B5EF4-FFF2-40B4-BE49-F238E27FC236}">
                  <a16:creationId xmlns:a16="http://schemas.microsoft.com/office/drawing/2014/main" id="{AD1CAE53-0D54-AB24-7699-86458CCB334B}"/>
                </a:ext>
              </a:extLst>
            </p:cNvPr>
            <p:cNvSpPr/>
            <p:nvPr/>
          </p:nvSpPr>
          <p:spPr>
            <a:xfrm>
              <a:off x="1039179" y="1262583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34" name="Shape 1201">
              <a:extLst>
                <a:ext uri="{FF2B5EF4-FFF2-40B4-BE49-F238E27FC236}">
                  <a16:creationId xmlns:a16="http://schemas.microsoft.com/office/drawing/2014/main" id="{E7A33344-456D-AC27-6AB1-33DB713D3E52}"/>
                </a:ext>
              </a:extLst>
            </p:cNvPr>
            <p:cNvSpPr/>
            <p:nvPr/>
          </p:nvSpPr>
          <p:spPr>
            <a:xfrm>
              <a:off x="1945008" y="1259405"/>
              <a:ext cx="904621" cy="0"/>
            </a:xfrm>
            <a:custGeom>
              <a:avLst/>
              <a:gdLst/>
              <a:ahLst/>
              <a:cxnLst/>
              <a:rect l="0" t="0" r="0" b="0"/>
              <a:pathLst>
                <a:path w="904621">
                  <a:moveTo>
                    <a:pt x="0" y="0"/>
                  </a:moveTo>
                  <a:lnTo>
                    <a:pt x="904621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35" name="Shape 1202">
              <a:extLst>
                <a:ext uri="{FF2B5EF4-FFF2-40B4-BE49-F238E27FC236}">
                  <a16:creationId xmlns:a16="http://schemas.microsoft.com/office/drawing/2014/main" id="{DAFD0418-CD4B-FF36-D5A5-9C782DEE4B61}"/>
                </a:ext>
              </a:extLst>
            </p:cNvPr>
            <p:cNvSpPr/>
            <p:nvPr/>
          </p:nvSpPr>
          <p:spPr>
            <a:xfrm>
              <a:off x="1945008" y="1262583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36" name="Shape 1203">
              <a:extLst>
                <a:ext uri="{FF2B5EF4-FFF2-40B4-BE49-F238E27FC236}">
                  <a16:creationId xmlns:a16="http://schemas.microsoft.com/office/drawing/2014/main" id="{E8D17271-E5D9-C8DF-DB90-9C558E37ACE9}"/>
                </a:ext>
              </a:extLst>
            </p:cNvPr>
            <p:cNvSpPr/>
            <p:nvPr/>
          </p:nvSpPr>
          <p:spPr>
            <a:xfrm>
              <a:off x="2849627" y="1259405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37" name="Shape 1204">
              <a:extLst>
                <a:ext uri="{FF2B5EF4-FFF2-40B4-BE49-F238E27FC236}">
                  <a16:creationId xmlns:a16="http://schemas.microsoft.com/office/drawing/2014/main" id="{14293951-8129-A875-99FB-E3E7BAB8D5D9}"/>
                </a:ext>
              </a:extLst>
            </p:cNvPr>
            <p:cNvSpPr/>
            <p:nvPr/>
          </p:nvSpPr>
          <p:spPr>
            <a:xfrm>
              <a:off x="2849627" y="1262583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38" name="Shape 1205">
              <a:extLst>
                <a:ext uri="{FF2B5EF4-FFF2-40B4-BE49-F238E27FC236}">
                  <a16:creationId xmlns:a16="http://schemas.microsoft.com/office/drawing/2014/main" id="{07D7960E-6BE4-75EF-A7B9-68045EC48C5D}"/>
                </a:ext>
              </a:extLst>
            </p:cNvPr>
            <p:cNvSpPr/>
            <p:nvPr/>
          </p:nvSpPr>
          <p:spPr>
            <a:xfrm>
              <a:off x="133349" y="1475867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39" name="Shape 1206">
              <a:extLst>
                <a:ext uri="{FF2B5EF4-FFF2-40B4-BE49-F238E27FC236}">
                  <a16:creationId xmlns:a16="http://schemas.microsoft.com/office/drawing/2014/main" id="{D938C843-2D4A-C27C-CDE2-7E6EDE5EEA8D}"/>
                </a:ext>
              </a:extLst>
            </p:cNvPr>
            <p:cNvSpPr/>
            <p:nvPr/>
          </p:nvSpPr>
          <p:spPr>
            <a:xfrm>
              <a:off x="1039179" y="1475867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40" name="Shape 1207">
              <a:extLst>
                <a:ext uri="{FF2B5EF4-FFF2-40B4-BE49-F238E27FC236}">
                  <a16:creationId xmlns:a16="http://schemas.microsoft.com/office/drawing/2014/main" id="{9E309261-733C-5A24-84ED-6D9CE5B51018}"/>
                </a:ext>
              </a:extLst>
            </p:cNvPr>
            <p:cNvSpPr/>
            <p:nvPr/>
          </p:nvSpPr>
          <p:spPr>
            <a:xfrm>
              <a:off x="1039179" y="1479046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41" name="Shape 1208">
              <a:extLst>
                <a:ext uri="{FF2B5EF4-FFF2-40B4-BE49-F238E27FC236}">
                  <a16:creationId xmlns:a16="http://schemas.microsoft.com/office/drawing/2014/main" id="{8106A842-EC2E-1DBF-C6D0-0FC6092F7E47}"/>
                </a:ext>
              </a:extLst>
            </p:cNvPr>
            <p:cNvSpPr/>
            <p:nvPr/>
          </p:nvSpPr>
          <p:spPr>
            <a:xfrm>
              <a:off x="1945008" y="1475867"/>
              <a:ext cx="904621" cy="0"/>
            </a:xfrm>
            <a:custGeom>
              <a:avLst/>
              <a:gdLst/>
              <a:ahLst/>
              <a:cxnLst/>
              <a:rect l="0" t="0" r="0" b="0"/>
              <a:pathLst>
                <a:path w="904621">
                  <a:moveTo>
                    <a:pt x="0" y="0"/>
                  </a:moveTo>
                  <a:lnTo>
                    <a:pt x="904621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42" name="Shape 1209">
              <a:extLst>
                <a:ext uri="{FF2B5EF4-FFF2-40B4-BE49-F238E27FC236}">
                  <a16:creationId xmlns:a16="http://schemas.microsoft.com/office/drawing/2014/main" id="{36F8C766-D5D6-BDDD-FAF0-26F5A1F5DE37}"/>
                </a:ext>
              </a:extLst>
            </p:cNvPr>
            <p:cNvSpPr/>
            <p:nvPr/>
          </p:nvSpPr>
          <p:spPr>
            <a:xfrm>
              <a:off x="1945008" y="1479046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43" name="Shape 1210">
              <a:extLst>
                <a:ext uri="{FF2B5EF4-FFF2-40B4-BE49-F238E27FC236}">
                  <a16:creationId xmlns:a16="http://schemas.microsoft.com/office/drawing/2014/main" id="{C12D3980-5E35-6F03-D8FD-87C5D9EB399F}"/>
                </a:ext>
              </a:extLst>
            </p:cNvPr>
            <p:cNvSpPr/>
            <p:nvPr/>
          </p:nvSpPr>
          <p:spPr>
            <a:xfrm>
              <a:off x="2849627" y="1475867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44" name="Shape 1211">
              <a:extLst>
                <a:ext uri="{FF2B5EF4-FFF2-40B4-BE49-F238E27FC236}">
                  <a16:creationId xmlns:a16="http://schemas.microsoft.com/office/drawing/2014/main" id="{84F263B1-B0E9-BE2B-9F29-BAA737A9F2FB}"/>
                </a:ext>
              </a:extLst>
            </p:cNvPr>
            <p:cNvSpPr/>
            <p:nvPr/>
          </p:nvSpPr>
          <p:spPr>
            <a:xfrm>
              <a:off x="2849627" y="1479046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45" name="Shape 1212">
              <a:extLst>
                <a:ext uri="{FF2B5EF4-FFF2-40B4-BE49-F238E27FC236}">
                  <a16:creationId xmlns:a16="http://schemas.microsoft.com/office/drawing/2014/main" id="{A94EB597-AB2E-DE9E-463C-D8A6008A5ECB}"/>
                </a:ext>
              </a:extLst>
            </p:cNvPr>
            <p:cNvSpPr/>
            <p:nvPr/>
          </p:nvSpPr>
          <p:spPr>
            <a:xfrm>
              <a:off x="133349" y="1692330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46" name="Shape 1213">
              <a:extLst>
                <a:ext uri="{FF2B5EF4-FFF2-40B4-BE49-F238E27FC236}">
                  <a16:creationId xmlns:a16="http://schemas.microsoft.com/office/drawing/2014/main" id="{37D88A30-5759-5542-05D3-BAB91A5039DA}"/>
                </a:ext>
              </a:extLst>
            </p:cNvPr>
            <p:cNvSpPr/>
            <p:nvPr/>
          </p:nvSpPr>
          <p:spPr>
            <a:xfrm>
              <a:off x="1039179" y="1692330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47" name="Shape 1214">
              <a:extLst>
                <a:ext uri="{FF2B5EF4-FFF2-40B4-BE49-F238E27FC236}">
                  <a16:creationId xmlns:a16="http://schemas.microsoft.com/office/drawing/2014/main" id="{0063F5FA-8B5C-8650-383D-5BE81BA6C5C9}"/>
                </a:ext>
              </a:extLst>
            </p:cNvPr>
            <p:cNvSpPr/>
            <p:nvPr/>
          </p:nvSpPr>
          <p:spPr>
            <a:xfrm>
              <a:off x="1039179" y="1695507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48" name="Shape 1215">
              <a:extLst>
                <a:ext uri="{FF2B5EF4-FFF2-40B4-BE49-F238E27FC236}">
                  <a16:creationId xmlns:a16="http://schemas.microsoft.com/office/drawing/2014/main" id="{DD639154-64B7-2ACA-D73E-B6ED4CBEB17C}"/>
                </a:ext>
              </a:extLst>
            </p:cNvPr>
            <p:cNvSpPr/>
            <p:nvPr/>
          </p:nvSpPr>
          <p:spPr>
            <a:xfrm>
              <a:off x="1945008" y="1692330"/>
              <a:ext cx="904621" cy="0"/>
            </a:xfrm>
            <a:custGeom>
              <a:avLst/>
              <a:gdLst/>
              <a:ahLst/>
              <a:cxnLst/>
              <a:rect l="0" t="0" r="0" b="0"/>
              <a:pathLst>
                <a:path w="904621">
                  <a:moveTo>
                    <a:pt x="0" y="0"/>
                  </a:moveTo>
                  <a:lnTo>
                    <a:pt x="904621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49" name="Shape 1216">
              <a:extLst>
                <a:ext uri="{FF2B5EF4-FFF2-40B4-BE49-F238E27FC236}">
                  <a16:creationId xmlns:a16="http://schemas.microsoft.com/office/drawing/2014/main" id="{EAC67211-28D1-9584-2514-6E061D165E65}"/>
                </a:ext>
              </a:extLst>
            </p:cNvPr>
            <p:cNvSpPr/>
            <p:nvPr/>
          </p:nvSpPr>
          <p:spPr>
            <a:xfrm>
              <a:off x="1945008" y="1695507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50" name="Shape 1217">
              <a:extLst>
                <a:ext uri="{FF2B5EF4-FFF2-40B4-BE49-F238E27FC236}">
                  <a16:creationId xmlns:a16="http://schemas.microsoft.com/office/drawing/2014/main" id="{2492C807-190E-668D-25CC-877AE1FF3EEF}"/>
                </a:ext>
              </a:extLst>
            </p:cNvPr>
            <p:cNvSpPr/>
            <p:nvPr/>
          </p:nvSpPr>
          <p:spPr>
            <a:xfrm>
              <a:off x="2849627" y="1692330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51" name="Shape 1218">
              <a:extLst>
                <a:ext uri="{FF2B5EF4-FFF2-40B4-BE49-F238E27FC236}">
                  <a16:creationId xmlns:a16="http://schemas.microsoft.com/office/drawing/2014/main" id="{0AEC59C0-34C2-8279-E5E4-6CABAF049D55}"/>
                </a:ext>
              </a:extLst>
            </p:cNvPr>
            <p:cNvSpPr/>
            <p:nvPr/>
          </p:nvSpPr>
          <p:spPr>
            <a:xfrm>
              <a:off x="2849627" y="1695507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52" name="Shape 1219">
              <a:extLst>
                <a:ext uri="{FF2B5EF4-FFF2-40B4-BE49-F238E27FC236}">
                  <a16:creationId xmlns:a16="http://schemas.microsoft.com/office/drawing/2014/main" id="{6AE66099-7F7A-C04E-856E-A0B4CBA6298F}"/>
                </a:ext>
              </a:extLst>
            </p:cNvPr>
            <p:cNvSpPr/>
            <p:nvPr/>
          </p:nvSpPr>
          <p:spPr>
            <a:xfrm>
              <a:off x="133349" y="1908791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53" name="Shape 1220">
              <a:extLst>
                <a:ext uri="{FF2B5EF4-FFF2-40B4-BE49-F238E27FC236}">
                  <a16:creationId xmlns:a16="http://schemas.microsoft.com/office/drawing/2014/main" id="{AE4E04CF-0FA1-CB7C-725C-7B7B11DF1352}"/>
                </a:ext>
              </a:extLst>
            </p:cNvPr>
            <p:cNvSpPr/>
            <p:nvPr/>
          </p:nvSpPr>
          <p:spPr>
            <a:xfrm>
              <a:off x="1039179" y="1908791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54" name="Shape 1221">
              <a:extLst>
                <a:ext uri="{FF2B5EF4-FFF2-40B4-BE49-F238E27FC236}">
                  <a16:creationId xmlns:a16="http://schemas.microsoft.com/office/drawing/2014/main" id="{1F7CF7FE-8777-05B3-1071-35E02D133D8A}"/>
                </a:ext>
              </a:extLst>
            </p:cNvPr>
            <p:cNvSpPr/>
            <p:nvPr/>
          </p:nvSpPr>
          <p:spPr>
            <a:xfrm>
              <a:off x="1039179" y="1911970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55" name="Shape 1222">
              <a:extLst>
                <a:ext uri="{FF2B5EF4-FFF2-40B4-BE49-F238E27FC236}">
                  <a16:creationId xmlns:a16="http://schemas.microsoft.com/office/drawing/2014/main" id="{CEA37776-D743-DCB5-5934-F68CEF10D258}"/>
                </a:ext>
              </a:extLst>
            </p:cNvPr>
            <p:cNvSpPr/>
            <p:nvPr/>
          </p:nvSpPr>
          <p:spPr>
            <a:xfrm>
              <a:off x="1945008" y="1908791"/>
              <a:ext cx="904621" cy="0"/>
            </a:xfrm>
            <a:custGeom>
              <a:avLst/>
              <a:gdLst/>
              <a:ahLst/>
              <a:cxnLst/>
              <a:rect l="0" t="0" r="0" b="0"/>
              <a:pathLst>
                <a:path w="904621">
                  <a:moveTo>
                    <a:pt x="0" y="0"/>
                  </a:moveTo>
                  <a:lnTo>
                    <a:pt x="904621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56" name="Shape 1223">
              <a:extLst>
                <a:ext uri="{FF2B5EF4-FFF2-40B4-BE49-F238E27FC236}">
                  <a16:creationId xmlns:a16="http://schemas.microsoft.com/office/drawing/2014/main" id="{A0D844E5-1E8E-F442-80D4-BE64D9DBBF58}"/>
                </a:ext>
              </a:extLst>
            </p:cNvPr>
            <p:cNvSpPr/>
            <p:nvPr/>
          </p:nvSpPr>
          <p:spPr>
            <a:xfrm>
              <a:off x="1945008" y="1911970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57" name="Shape 1224">
              <a:extLst>
                <a:ext uri="{FF2B5EF4-FFF2-40B4-BE49-F238E27FC236}">
                  <a16:creationId xmlns:a16="http://schemas.microsoft.com/office/drawing/2014/main" id="{4AF9C2CA-939D-36B7-E0AB-46821361DBA2}"/>
                </a:ext>
              </a:extLst>
            </p:cNvPr>
            <p:cNvSpPr/>
            <p:nvPr/>
          </p:nvSpPr>
          <p:spPr>
            <a:xfrm>
              <a:off x="2849627" y="1908791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58" name="Shape 1225">
              <a:extLst>
                <a:ext uri="{FF2B5EF4-FFF2-40B4-BE49-F238E27FC236}">
                  <a16:creationId xmlns:a16="http://schemas.microsoft.com/office/drawing/2014/main" id="{8836A770-0CE1-7078-5AB0-968D4B7620A0}"/>
                </a:ext>
              </a:extLst>
            </p:cNvPr>
            <p:cNvSpPr/>
            <p:nvPr/>
          </p:nvSpPr>
          <p:spPr>
            <a:xfrm>
              <a:off x="2849627" y="1911970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59" name="Shape 1226">
              <a:extLst>
                <a:ext uri="{FF2B5EF4-FFF2-40B4-BE49-F238E27FC236}">
                  <a16:creationId xmlns:a16="http://schemas.microsoft.com/office/drawing/2014/main" id="{F9036D46-3113-02C9-1445-6116C7364DC5}"/>
                </a:ext>
              </a:extLst>
            </p:cNvPr>
            <p:cNvSpPr/>
            <p:nvPr/>
          </p:nvSpPr>
          <p:spPr>
            <a:xfrm>
              <a:off x="133349" y="2125254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60" name="Shape 1227">
              <a:extLst>
                <a:ext uri="{FF2B5EF4-FFF2-40B4-BE49-F238E27FC236}">
                  <a16:creationId xmlns:a16="http://schemas.microsoft.com/office/drawing/2014/main" id="{9C43C750-056C-CFFD-0CDF-11E0803F91BC}"/>
                </a:ext>
              </a:extLst>
            </p:cNvPr>
            <p:cNvSpPr/>
            <p:nvPr/>
          </p:nvSpPr>
          <p:spPr>
            <a:xfrm>
              <a:off x="1039179" y="2125254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61" name="Shape 1228">
              <a:extLst>
                <a:ext uri="{FF2B5EF4-FFF2-40B4-BE49-F238E27FC236}">
                  <a16:creationId xmlns:a16="http://schemas.microsoft.com/office/drawing/2014/main" id="{0F61A487-5A3E-C20A-FCCB-6842D584FF1F}"/>
                </a:ext>
              </a:extLst>
            </p:cNvPr>
            <p:cNvSpPr/>
            <p:nvPr/>
          </p:nvSpPr>
          <p:spPr>
            <a:xfrm>
              <a:off x="1039179" y="2128433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62" name="Shape 1229">
              <a:extLst>
                <a:ext uri="{FF2B5EF4-FFF2-40B4-BE49-F238E27FC236}">
                  <a16:creationId xmlns:a16="http://schemas.microsoft.com/office/drawing/2014/main" id="{F3102302-CD12-CAB3-69E3-9A44841E9523}"/>
                </a:ext>
              </a:extLst>
            </p:cNvPr>
            <p:cNvSpPr/>
            <p:nvPr/>
          </p:nvSpPr>
          <p:spPr>
            <a:xfrm>
              <a:off x="1945008" y="2125254"/>
              <a:ext cx="904621" cy="0"/>
            </a:xfrm>
            <a:custGeom>
              <a:avLst/>
              <a:gdLst/>
              <a:ahLst/>
              <a:cxnLst/>
              <a:rect l="0" t="0" r="0" b="0"/>
              <a:pathLst>
                <a:path w="904621">
                  <a:moveTo>
                    <a:pt x="0" y="0"/>
                  </a:moveTo>
                  <a:lnTo>
                    <a:pt x="904621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63" name="Shape 1230">
              <a:extLst>
                <a:ext uri="{FF2B5EF4-FFF2-40B4-BE49-F238E27FC236}">
                  <a16:creationId xmlns:a16="http://schemas.microsoft.com/office/drawing/2014/main" id="{ABC618B4-0BF9-2583-53DF-06EE41A42E90}"/>
                </a:ext>
              </a:extLst>
            </p:cNvPr>
            <p:cNvSpPr/>
            <p:nvPr/>
          </p:nvSpPr>
          <p:spPr>
            <a:xfrm>
              <a:off x="1945008" y="2128433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64" name="Shape 1231">
              <a:extLst>
                <a:ext uri="{FF2B5EF4-FFF2-40B4-BE49-F238E27FC236}">
                  <a16:creationId xmlns:a16="http://schemas.microsoft.com/office/drawing/2014/main" id="{8F21C36C-565B-5D4F-34F7-EA6721AC050B}"/>
                </a:ext>
              </a:extLst>
            </p:cNvPr>
            <p:cNvSpPr/>
            <p:nvPr/>
          </p:nvSpPr>
          <p:spPr>
            <a:xfrm>
              <a:off x="2849627" y="2125254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65" name="Shape 1232">
              <a:extLst>
                <a:ext uri="{FF2B5EF4-FFF2-40B4-BE49-F238E27FC236}">
                  <a16:creationId xmlns:a16="http://schemas.microsoft.com/office/drawing/2014/main" id="{690B930F-1461-871A-0CF2-D827C68D1A89}"/>
                </a:ext>
              </a:extLst>
            </p:cNvPr>
            <p:cNvSpPr/>
            <p:nvPr/>
          </p:nvSpPr>
          <p:spPr>
            <a:xfrm>
              <a:off x="2849627" y="2128433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66" name="Shape 1233">
              <a:extLst>
                <a:ext uri="{FF2B5EF4-FFF2-40B4-BE49-F238E27FC236}">
                  <a16:creationId xmlns:a16="http://schemas.microsoft.com/office/drawing/2014/main" id="{9DA3865F-E348-EF0B-9115-0A611A82D86A}"/>
                </a:ext>
              </a:extLst>
            </p:cNvPr>
            <p:cNvSpPr/>
            <p:nvPr/>
          </p:nvSpPr>
          <p:spPr>
            <a:xfrm>
              <a:off x="133349" y="2341716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67" name="Shape 1234">
              <a:extLst>
                <a:ext uri="{FF2B5EF4-FFF2-40B4-BE49-F238E27FC236}">
                  <a16:creationId xmlns:a16="http://schemas.microsoft.com/office/drawing/2014/main" id="{29E75C8A-6A4C-3D6F-9B0B-A239DAFABE73}"/>
                </a:ext>
              </a:extLst>
            </p:cNvPr>
            <p:cNvSpPr/>
            <p:nvPr/>
          </p:nvSpPr>
          <p:spPr>
            <a:xfrm>
              <a:off x="1039179" y="2341716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68" name="Shape 1235">
              <a:extLst>
                <a:ext uri="{FF2B5EF4-FFF2-40B4-BE49-F238E27FC236}">
                  <a16:creationId xmlns:a16="http://schemas.microsoft.com/office/drawing/2014/main" id="{E2C8B750-6436-0CE5-2E38-5D4C33B5406B}"/>
                </a:ext>
              </a:extLst>
            </p:cNvPr>
            <p:cNvSpPr/>
            <p:nvPr/>
          </p:nvSpPr>
          <p:spPr>
            <a:xfrm>
              <a:off x="1039179" y="2344895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69" name="Shape 1236">
              <a:extLst>
                <a:ext uri="{FF2B5EF4-FFF2-40B4-BE49-F238E27FC236}">
                  <a16:creationId xmlns:a16="http://schemas.microsoft.com/office/drawing/2014/main" id="{7DF2E7C3-77A0-E2B3-DE2E-C73FCB1298D8}"/>
                </a:ext>
              </a:extLst>
            </p:cNvPr>
            <p:cNvSpPr/>
            <p:nvPr/>
          </p:nvSpPr>
          <p:spPr>
            <a:xfrm>
              <a:off x="1945008" y="2341716"/>
              <a:ext cx="904621" cy="0"/>
            </a:xfrm>
            <a:custGeom>
              <a:avLst/>
              <a:gdLst/>
              <a:ahLst/>
              <a:cxnLst/>
              <a:rect l="0" t="0" r="0" b="0"/>
              <a:pathLst>
                <a:path w="904621">
                  <a:moveTo>
                    <a:pt x="0" y="0"/>
                  </a:moveTo>
                  <a:lnTo>
                    <a:pt x="904621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70" name="Shape 1237">
              <a:extLst>
                <a:ext uri="{FF2B5EF4-FFF2-40B4-BE49-F238E27FC236}">
                  <a16:creationId xmlns:a16="http://schemas.microsoft.com/office/drawing/2014/main" id="{0971ECA8-E611-9BF2-73CE-2D157DD41565}"/>
                </a:ext>
              </a:extLst>
            </p:cNvPr>
            <p:cNvSpPr/>
            <p:nvPr/>
          </p:nvSpPr>
          <p:spPr>
            <a:xfrm>
              <a:off x="1945008" y="2344895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71" name="Shape 1238">
              <a:extLst>
                <a:ext uri="{FF2B5EF4-FFF2-40B4-BE49-F238E27FC236}">
                  <a16:creationId xmlns:a16="http://schemas.microsoft.com/office/drawing/2014/main" id="{1EADB795-D5E9-6D43-47D3-70295070DF95}"/>
                </a:ext>
              </a:extLst>
            </p:cNvPr>
            <p:cNvSpPr/>
            <p:nvPr/>
          </p:nvSpPr>
          <p:spPr>
            <a:xfrm>
              <a:off x="2849627" y="2341716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72" name="Shape 1239">
              <a:extLst>
                <a:ext uri="{FF2B5EF4-FFF2-40B4-BE49-F238E27FC236}">
                  <a16:creationId xmlns:a16="http://schemas.microsoft.com/office/drawing/2014/main" id="{F1FACCCB-3D30-1D63-48C1-11C47CF4B468}"/>
                </a:ext>
              </a:extLst>
            </p:cNvPr>
            <p:cNvSpPr/>
            <p:nvPr/>
          </p:nvSpPr>
          <p:spPr>
            <a:xfrm>
              <a:off x="2849627" y="2344895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73" name="Shape 1240">
              <a:extLst>
                <a:ext uri="{FF2B5EF4-FFF2-40B4-BE49-F238E27FC236}">
                  <a16:creationId xmlns:a16="http://schemas.microsoft.com/office/drawing/2014/main" id="{D5552006-6C83-C2AF-7023-F68E0F815A7A}"/>
                </a:ext>
              </a:extLst>
            </p:cNvPr>
            <p:cNvSpPr/>
            <p:nvPr/>
          </p:nvSpPr>
          <p:spPr>
            <a:xfrm>
              <a:off x="133349" y="2558179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74" name="Shape 1241">
              <a:extLst>
                <a:ext uri="{FF2B5EF4-FFF2-40B4-BE49-F238E27FC236}">
                  <a16:creationId xmlns:a16="http://schemas.microsoft.com/office/drawing/2014/main" id="{DFB75052-AA71-73C1-0E68-B66B997C832D}"/>
                </a:ext>
              </a:extLst>
            </p:cNvPr>
            <p:cNvSpPr/>
            <p:nvPr/>
          </p:nvSpPr>
          <p:spPr>
            <a:xfrm>
              <a:off x="1039179" y="2558179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75" name="Shape 1242">
              <a:extLst>
                <a:ext uri="{FF2B5EF4-FFF2-40B4-BE49-F238E27FC236}">
                  <a16:creationId xmlns:a16="http://schemas.microsoft.com/office/drawing/2014/main" id="{377BDA43-0AE8-A8BF-BD2E-8833882FB8FA}"/>
                </a:ext>
              </a:extLst>
            </p:cNvPr>
            <p:cNvSpPr/>
            <p:nvPr/>
          </p:nvSpPr>
          <p:spPr>
            <a:xfrm>
              <a:off x="1039179" y="2561357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76" name="Shape 1243">
              <a:extLst>
                <a:ext uri="{FF2B5EF4-FFF2-40B4-BE49-F238E27FC236}">
                  <a16:creationId xmlns:a16="http://schemas.microsoft.com/office/drawing/2014/main" id="{F4CA8E2C-4407-E389-ED82-4EBA48C749A4}"/>
                </a:ext>
              </a:extLst>
            </p:cNvPr>
            <p:cNvSpPr/>
            <p:nvPr/>
          </p:nvSpPr>
          <p:spPr>
            <a:xfrm>
              <a:off x="1945008" y="2558179"/>
              <a:ext cx="904621" cy="0"/>
            </a:xfrm>
            <a:custGeom>
              <a:avLst/>
              <a:gdLst/>
              <a:ahLst/>
              <a:cxnLst/>
              <a:rect l="0" t="0" r="0" b="0"/>
              <a:pathLst>
                <a:path w="904621">
                  <a:moveTo>
                    <a:pt x="0" y="0"/>
                  </a:moveTo>
                  <a:lnTo>
                    <a:pt x="904621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77" name="Shape 1244">
              <a:extLst>
                <a:ext uri="{FF2B5EF4-FFF2-40B4-BE49-F238E27FC236}">
                  <a16:creationId xmlns:a16="http://schemas.microsoft.com/office/drawing/2014/main" id="{B9A2267B-1571-87E3-FF82-A5B76734E7A6}"/>
                </a:ext>
              </a:extLst>
            </p:cNvPr>
            <p:cNvSpPr/>
            <p:nvPr/>
          </p:nvSpPr>
          <p:spPr>
            <a:xfrm>
              <a:off x="1945008" y="2561357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78" name="Shape 1245">
              <a:extLst>
                <a:ext uri="{FF2B5EF4-FFF2-40B4-BE49-F238E27FC236}">
                  <a16:creationId xmlns:a16="http://schemas.microsoft.com/office/drawing/2014/main" id="{A766BA63-03FC-0744-A6B1-E5ECC17D8CE3}"/>
                </a:ext>
              </a:extLst>
            </p:cNvPr>
            <p:cNvSpPr/>
            <p:nvPr/>
          </p:nvSpPr>
          <p:spPr>
            <a:xfrm>
              <a:off x="2849627" y="2558179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79" name="Shape 1246">
              <a:extLst>
                <a:ext uri="{FF2B5EF4-FFF2-40B4-BE49-F238E27FC236}">
                  <a16:creationId xmlns:a16="http://schemas.microsoft.com/office/drawing/2014/main" id="{2E1DBFFE-67C4-FA68-AE15-C724F534908E}"/>
                </a:ext>
              </a:extLst>
            </p:cNvPr>
            <p:cNvSpPr/>
            <p:nvPr/>
          </p:nvSpPr>
          <p:spPr>
            <a:xfrm>
              <a:off x="2849627" y="2561357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80" name="Shape 1247">
              <a:extLst>
                <a:ext uri="{FF2B5EF4-FFF2-40B4-BE49-F238E27FC236}">
                  <a16:creationId xmlns:a16="http://schemas.microsoft.com/office/drawing/2014/main" id="{07F21AEC-4145-B2E1-1AA3-78613F693819}"/>
                </a:ext>
              </a:extLst>
            </p:cNvPr>
            <p:cNvSpPr/>
            <p:nvPr/>
          </p:nvSpPr>
          <p:spPr>
            <a:xfrm>
              <a:off x="133349" y="2774641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81" name="Shape 1248">
              <a:extLst>
                <a:ext uri="{FF2B5EF4-FFF2-40B4-BE49-F238E27FC236}">
                  <a16:creationId xmlns:a16="http://schemas.microsoft.com/office/drawing/2014/main" id="{0ED9649A-6D7B-8908-A83B-76D98D73A52A}"/>
                </a:ext>
              </a:extLst>
            </p:cNvPr>
            <p:cNvSpPr/>
            <p:nvPr/>
          </p:nvSpPr>
          <p:spPr>
            <a:xfrm>
              <a:off x="1039179" y="2774641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82" name="Shape 1249">
              <a:extLst>
                <a:ext uri="{FF2B5EF4-FFF2-40B4-BE49-F238E27FC236}">
                  <a16:creationId xmlns:a16="http://schemas.microsoft.com/office/drawing/2014/main" id="{4A83B6FD-CE15-89B3-29B6-1A72E54A1E02}"/>
                </a:ext>
              </a:extLst>
            </p:cNvPr>
            <p:cNvSpPr/>
            <p:nvPr/>
          </p:nvSpPr>
          <p:spPr>
            <a:xfrm>
              <a:off x="1945008" y="2774641"/>
              <a:ext cx="904621" cy="0"/>
            </a:xfrm>
            <a:custGeom>
              <a:avLst/>
              <a:gdLst/>
              <a:ahLst/>
              <a:cxnLst/>
              <a:rect l="0" t="0" r="0" b="0"/>
              <a:pathLst>
                <a:path w="904621">
                  <a:moveTo>
                    <a:pt x="0" y="0"/>
                  </a:moveTo>
                  <a:lnTo>
                    <a:pt x="904621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83" name="Shape 1250">
              <a:extLst>
                <a:ext uri="{FF2B5EF4-FFF2-40B4-BE49-F238E27FC236}">
                  <a16:creationId xmlns:a16="http://schemas.microsoft.com/office/drawing/2014/main" id="{A90A45FF-582D-1D22-1794-42594099614B}"/>
                </a:ext>
              </a:extLst>
            </p:cNvPr>
            <p:cNvSpPr/>
            <p:nvPr/>
          </p:nvSpPr>
          <p:spPr>
            <a:xfrm>
              <a:off x="2849627" y="2774641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84" name="Shape 1251">
              <a:extLst>
                <a:ext uri="{FF2B5EF4-FFF2-40B4-BE49-F238E27FC236}">
                  <a16:creationId xmlns:a16="http://schemas.microsoft.com/office/drawing/2014/main" id="{7A02F56B-9FF5-516C-DE36-BB9A2BE5A414}"/>
                </a:ext>
              </a:extLst>
            </p:cNvPr>
            <p:cNvSpPr/>
            <p:nvPr/>
          </p:nvSpPr>
          <p:spPr>
            <a:xfrm>
              <a:off x="133349" y="313054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85" name="Shape 1252">
              <a:extLst>
                <a:ext uri="{FF2B5EF4-FFF2-40B4-BE49-F238E27FC236}">
                  <a16:creationId xmlns:a16="http://schemas.microsoft.com/office/drawing/2014/main" id="{3890CFF2-26E6-3D3F-6542-1D7D3AD70602}"/>
                </a:ext>
              </a:extLst>
            </p:cNvPr>
            <p:cNvSpPr/>
            <p:nvPr/>
          </p:nvSpPr>
          <p:spPr>
            <a:xfrm>
              <a:off x="1039179" y="313054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86" name="Shape 1253">
              <a:extLst>
                <a:ext uri="{FF2B5EF4-FFF2-40B4-BE49-F238E27FC236}">
                  <a16:creationId xmlns:a16="http://schemas.microsoft.com/office/drawing/2014/main" id="{1161D0A7-80F5-A20B-0E8B-770E5D837182}"/>
                </a:ext>
              </a:extLst>
            </p:cNvPr>
            <p:cNvSpPr/>
            <p:nvPr/>
          </p:nvSpPr>
          <p:spPr>
            <a:xfrm>
              <a:off x="1945008" y="313054"/>
              <a:ext cx="904621" cy="0"/>
            </a:xfrm>
            <a:custGeom>
              <a:avLst/>
              <a:gdLst/>
              <a:ahLst/>
              <a:cxnLst/>
              <a:rect l="0" t="0" r="0" b="0"/>
              <a:pathLst>
                <a:path w="904621">
                  <a:moveTo>
                    <a:pt x="0" y="0"/>
                  </a:moveTo>
                  <a:lnTo>
                    <a:pt x="904621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87" name="Shape 1254">
              <a:extLst>
                <a:ext uri="{FF2B5EF4-FFF2-40B4-BE49-F238E27FC236}">
                  <a16:creationId xmlns:a16="http://schemas.microsoft.com/office/drawing/2014/main" id="{0C37A293-C88B-5371-9597-52F4735E404B}"/>
                </a:ext>
              </a:extLst>
            </p:cNvPr>
            <p:cNvSpPr/>
            <p:nvPr/>
          </p:nvSpPr>
          <p:spPr>
            <a:xfrm>
              <a:off x="2849627" y="313054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88" name="Shape 1255">
              <a:extLst>
                <a:ext uri="{FF2B5EF4-FFF2-40B4-BE49-F238E27FC236}">
                  <a16:creationId xmlns:a16="http://schemas.microsoft.com/office/drawing/2014/main" id="{F0CFDE53-0C33-5D42-0C39-CC53D9590D87}"/>
                </a:ext>
              </a:extLst>
            </p:cNvPr>
            <p:cNvSpPr/>
            <p:nvPr/>
          </p:nvSpPr>
          <p:spPr>
            <a:xfrm>
              <a:off x="133349" y="610017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89" name="Shape 1256">
              <a:extLst>
                <a:ext uri="{FF2B5EF4-FFF2-40B4-BE49-F238E27FC236}">
                  <a16:creationId xmlns:a16="http://schemas.microsoft.com/office/drawing/2014/main" id="{72577587-CC83-905C-ABBC-A3E1A4E04B52}"/>
                </a:ext>
              </a:extLst>
            </p:cNvPr>
            <p:cNvSpPr/>
            <p:nvPr/>
          </p:nvSpPr>
          <p:spPr>
            <a:xfrm>
              <a:off x="1039179" y="610017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90" name="Shape 1257">
              <a:extLst>
                <a:ext uri="{FF2B5EF4-FFF2-40B4-BE49-F238E27FC236}">
                  <a16:creationId xmlns:a16="http://schemas.microsoft.com/office/drawing/2014/main" id="{73CF6E69-B2FD-7B9D-4987-558196A195B0}"/>
                </a:ext>
              </a:extLst>
            </p:cNvPr>
            <p:cNvSpPr/>
            <p:nvPr/>
          </p:nvSpPr>
          <p:spPr>
            <a:xfrm>
              <a:off x="1945008" y="610017"/>
              <a:ext cx="904621" cy="0"/>
            </a:xfrm>
            <a:custGeom>
              <a:avLst/>
              <a:gdLst/>
              <a:ahLst/>
              <a:cxnLst/>
              <a:rect l="0" t="0" r="0" b="0"/>
              <a:pathLst>
                <a:path w="904621">
                  <a:moveTo>
                    <a:pt x="0" y="0"/>
                  </a:moveTo>
                  <a:lnTo>
                    <a:pt x="904621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91" name="Shape 1258">
              <a:extLst>
                <a:ext uri="{FF2B5EF4-FFF2-40B4-BE49-F238E27FC236}">
                  <a16:creationId xmlns:a16="http://schemas.microsoft.com/office/drawing/2014/main" id="{9EA46F69-5280-1118-1646-2A219914E0CD}"/>
                </a:ext>
              </a:extLst>
            </p:cNvPr>
            <p:cNvSpPr/>
            <p:nvPr/>
          </p:nvSpPr>
          <p:spPr>
            <a:xfrm>
              <a:off x="2849627" y="610017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92" name="Rectangle 1259">
              <a:extLst>
                <a:ext uri="{FF2B5EF4-FFF2-40B4-BE49-F238E27FC236}">
                  <a16:creationId xmlns:a16="http://schemas.microsoft.com/office/drawing/2014/main" id="{CDA8A79A-F17B-5AE5-9C91-65EF7AC3EAC8}"/>
                </a:ext>
              </a:extLst>
            </p:cNvPr>
            <p:cNvSpPr/>
            <p:nvPr/>
          </p:nvSpPr>
          <p:spPr>
            <a:xfrm>
              <a:off x="215280" y="397090"/>
              <a:ext cx="986795" cy="17544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b="1" kern="100" dirty="0" err="1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CodEmpregado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3" name="Rectangle 1260">
              <a:extLst>
                <a:ext uri="{FF2B5EF4-FFF2-40B4-BE49-F238E27FC236}">
                  <a16:creationId xmlns:a16="http://schemas.microsoft.com/office/drawing/2014/main" id="{0879C45C-5607-8723-AA2B-712C50629134}"/>
                </a:ext>
              </a:extLst>
            </p:cNvPr>
            <p:cNvSpPr/>
            <p:nvPr/>
          </p:nvSpPr>
          <p:spPr>
            <a:xfrm>
              <a:off x="1355663" y="397090"/>
              <a:ext cx="524680" cy="16375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b="1" i="1" kern="100" spc="1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Nome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4" name="Rectangle 1261">
              <a:extLst>
                <a:ext uri="{FF2B5EF4-FFF2-40B4-BE49-F238E27FC236}">
                  <a16:creationId xmlns:a16="http://schemas.microsoft.com/office/drawing/2014/main" id="{AB9A55D9-C1E5-B7FE-FEEC-12BEB9228262}"/>
                </a:ext>
              </a:extLst>
            </p:cNvPr>
            <p:cNvSpPr/>
            <p:nvPr/>
          </p:nvSpPr>
          <p:spPr>
            <a:xfrm>
              <a:off x="2170902" y="397090"/>
              <a:ext cx="678724" cy="17544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b="1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Categoria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5" name="Rectangle 1262">
              <a:extLst>
                <a:ext uri="{FF2B5EF4-FFF2-40B4-BE49-F238E27FC236}">
                  <a16:creationId xmlns:a16="http://schemas.microsoft.com/office/drawing/2014/main" id="{98B19F0E-EC90-7D6E-50A5-A7AEDD6E39A7}"/>
                </a:ext>
              </a:extLst>
            </p:cNvPr>
            <p:cNvSpPr/>
            <p:nvPr/>
          </p:nvSpPr>
          <p:spPr>
            <a:xfrm>
              <a:off x="3140186" y="397090"/>
              <a:ext cx="550605" cy="2175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b="1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Salario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6" name="Rectangle 1263">
              <a:extLst>
                <a:ext uri="{FF2B5EF4-FFF2-40B4-BE49-F238E27FC236}">
                  <a16:creationId xmlns:a16="http://schemas.microsoft.com/office/drawing/2014/main" id="{BABE5FCC-B1FA-5CA3-059B-B0CC1DE4A62C}"/>
                </a:ext>
              </a:extLst>
            </p:cNvPr>
            <p:cNvSpPr/>
            <p:nvPr/>
          </p:nvSpPr>
          <p:spPr>
            <a:xfrm>
              <a:off x="559857" y="659192"/>
              <a:ext cx="70064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7" name="Rectangle 1264">
              <a:extLst>
                <a:ext uri="{FF2B5EF4-FFF2-40B4-BE49-F238E27FC236}">
                  <a16:creationId xmlns:a16="http://schemas.microsoft.com/office/drawing/2014/main" id="{3E351465-3E69-E1B9-BF3D-A1C0E7CB0B2C}"/>
                </a:ext>
              </a:extLst>
            </p:cNvPr>
            <p:cNvSpPr/>
            <p:nvPr/>
          </p:nvSpPr>
          <p:spPr>
            <a:xfrm>
              <a:off x="1111156" y="659192"/>
              <a:ext cx="435345" cy="1864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João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8" name="Rectangle 1265">
              <a:extLst>
                <a:ext uri="{FF2B5EF4-FFF2-40B4-BE49-F238E27FC236}">
                  <a16:creationId xmlns:a16="http://schemas.microsoft.com/office/drawing/2014/main" id="{4FBAFF80-AE81-5EFF-112F-4741FB832D7C}"/>
                </a:ext>
              </a:extLst>
            </p:cNvPr>
            <p:cNvSpPr/>
            <p:nvPr/>
          </p:nvSpPr>
          <p:spPr>
            <a:xfrm>
              <a:off x="2343407" y="659193"/>
              <a:ext cx="231521" cy="1543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-6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A1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9" name="Rectangle 1266">
              <a:extLst>
                <a:ext uri="{FF2B5EF4-FFF2-40B4-BE49-F238E27FC236}">
                  <a16:creationId xmlns:a16="http://schemas.microsoft.com/office/drawing/2014/main" id="{35D2BEF6-10ED-D690-6630-ACB12B4A11A1}"/>
                </a:ext>
              </a:extLst>
            </p:cNvPr>
            <p:cNvSpPr/>
            <p:nvPr/>
          </p:nvSpPr>
          <p:spPr>
            <a:xfrm>
              <a:off x="3276202" y="659192"/>
              <a:ext cx="70064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6</a:t>
              </a:r>
              <a:endParaRPr lang="pt-BR" sz="12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0" name="Rectangle 1267">
              <a:extLst>
                <a:ext uri="{FF2B5EF4-FFF2-40B4-BE49-F238E27FC236}">
                  <a16:creationId xmlns:a16="http://schemas.microsoft.com/office/drawing/2014/main" id="{A30D1604-5A0A-7AC5-1E8A-FAA8B8130B62}"/>
                </a:ext>
              </a:extLst>
            </p:cNvPr>
            <p:cNvSpPr/>
            <p:nvPr/>
          </p:nvSpPr>
          <p:spPr>
            <a:xfrm>
              <a:off x="559965" y="875632"/>
              <a:ext cx="70064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1" name="Rectangle 1268">
              <a:extLst>
                <a:ext uri="{FF2B5EF4-FFF2-40B4-BE49-F238E27FC236}">
                  <a16:creationId xmlns:a16="http://schemas.microsoft.com/office/drawing/2014/main" id="{5D7BD5F1-DAF5-ECA3-4FA5-40977CFED8DC}"/>
                </a:ext>
              </a:extLst>
            </p:cNvPr>
            <p:cNvSpPr/>
            <p:nvPr/>
          </p:nvSpPr>
          <p:spPr>
            <a:xfrm>
              <a:off x="1111265" y="875632"/>
              <a:ext cx="435236" cy="1624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Maria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2" name="Rectangle 1269">
              <a:extLst>
                <a:ext uri="{FF2B5EF4-FFF2-40B4-BE49-F238E27FC236}">
                  <a16:creationId xmlns:a16="http://schemas.microsoft.com/office/drawing/2014/main" id="{1987C53A-7811-6548-A8B6-93E8504E2E2C}"/>
                </a:ext>
              </a:extLst>
            </p:cNvPr>
            <p:cNvSpPr/>
            <p:nvPr/>
          </p:nvSpPr>
          <p:spPr>
            <a:xfrm>
              <a:off x="2343514" y="875632"/>
              <a:ext cx="367568" cy="18021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-6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A1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3" name="Rectangle 1270">
              <a:extLst>
                <a:ext uri="{FF2B5EF4-FFF2-40B4-BE49-F238E27FC236}">
                  <a16:creationId xmlns:a16="http://schemas.microsoft.com/office/drawing/2014/main" id="{C0A017C4-F5E4-ED53-95B8-7FC750F5C909}"/>
                </a:ext>
              </a:extLst>
            </p:cNvPr>
            <p:cNvSpPr/>
            <p:nvPr/>
          </p:nvSpPr>
          <p:spPr>
            <a:xfrm>
              <a:off x="3276310" y="875632"/>
              <a:ext cx="70064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6</a:t>
              </a:r>
              <a:endParaRPr lang="pt-BR" sz="12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4" name="Rectangle 1271">
              <a:extLst>
                <a:ext uri="{FF2B5EF4-FFF2-40B4-BE49-F238E27FC236}">
                  <a16:creationId xmlns:a16="http://schemas.microsoft.com/office/drawing/2014/main" id="{8BF43843-8E4F-0585-6C20-9C9FC58588E0}"/>
                </a:ext>
              </a:extLst>
            </p:cNvPr>
            <p:cNvSpPr/>
            <p:nvPr/>
          </p:nvSpPr>
          <p:spPr>
            <a:xfrm>
              <a:off x="560072" y="1092072"/>
              <a:ext cx="70064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3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5" name="Rectangle 1272">
              <a:extLst>
                <a:ext uri="{FF2B5EF4-FFF2-40B4-BE49-F238E27FC236}">
                  <a16:creationId xmlns:a16="http://schemas.microsoft.com/office/drawing/2014/main" id="{0B22633C-7901-14D1-8427-60E0B1B74842}"/>
                </a:ext>
              </a:extLst>
            </p:cNvPr>
            <p:cNvSpPr/>
            <p:nvPr/>
          </p:nvSpPr>
          <p:spPr>
            <a:xfrm>
              <a:off x="1111372" y="1092072"/>
              <a:ext cx="557939" cy="2031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Augusto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6" name="Rectangle 1273">
              <a:extLst>
                <a:ext uri="{FF2B5EF4-FFF2-40B4-BE49-F238E27FC236}">
                  <a16:creationId xmlns:a16="http://schemas.microsoft.com/office/drawing/2014/main" id="{47AF939E-6D84-D0E0-1A1D-A9E38CC55D8E}"/>
                </a:ext>
              </a:extLst>
            </p:cNvPr>
            <p:cNvSpPr/>
            <p:nvPr/>
          </p:nvSpPr>
          <p:spPr>
            <a:xfrm>
              <a:off x="2343622" y="1092072"/>
              <a:ext cx="230306" cy="17202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-6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A1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7" name="Rectangle 1274">
              <a:extLst>
                <a:ext uri="{FF2B5EF4-FFF2-40B4-BE49-F238E27FC236}">
                  <a16:creationId xmlns:a16="http://schemas.microsoft.com/office/drawing/2014/main" id="{F1790583-1857-D3F7-3127-A133D17D16C2}"/>
                </a:ext>
              </a:extLst>
            </p:cNvPr>
            <p:cNvSpPr/>
            <p:nvPr/>
          </p:nvSpPr>
          <p:spPr>
            <a:xfrm>
              <a:off x="3276418" y="1092072"/>
              <a:ext cx="70064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6</a:t>
              </a:r>
              <a:endParaRPr lang="pt-BR" sz="12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8" name="Rectangle 1275">
              <a:extLst>
                <a:ext uri="{FF2B5EF4-FFF2-40B4-BE49-F238E27FC236}">
                  <a16:creationId xmlns:a16="http://schemas.microsoft.com/office/drawing/2014/main" id="{F32B66E2-F7A8-12ED-E50D-E4E67366862C}"/>
                </a:ext>
              </a:extLst>
            </p:cNvPr>
            <p:cNvSpPr/>
            <p:nvPr/>
          </p:nvSpPr>
          <p:spPr>
            <a:xfrm>
              <a:off x="560180" y="1308511"/>
              <a:ext cx="70064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4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9" name="Rectangle 1276">
              <a:extLst>
                <a:ext uri="{FF2B5EF4-FFF2-40B4-BE49-F238E27FC236}">
                  <a16:creationId xmlns:a16="http://schemas.microsoft.com/office/drawing/2014/main" id="{525D99AD-4EE0-EE1E-9ABD-2DDAFC4D0430}"/>
                </a:ext>
              </a:extLst>
            </p:cNvPr>
            <p:cNvSpPr/>
            <p:nvPr/>
          </p:nvSpPr>
          <p:spPr>
            <a:xfrm>
              <a:off x="1063820" y="1300034"/>
              <a:ext cx="467168" cy="1789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Joana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0" name="Rectangle 1277">
              <a:extLst>
                <a:ext uri="{FF2B5EF4-FFF2-40B4-BE49-F238E27FC236}">
                  <a16:creationId xmlns:a16="http://schemas.microsoft.com/office/drawing/2014/main" id="{2DA88637-6C38-0320-5BF4-AD766536FC9F}"/>
                </a:ext>
              </a:extLst>
            </p:cNvPr>
            <p:cNvSpPr/>
            <p:nvPr/>
          </p:nvSpPr>
          <p:spPr>
            <a:xfrm>
              <a:off x="2345241" y="1308511"/>
              <a:ext cx="295778" cy="1705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-2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B2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1" name="Rectangle 1278">
              <a:extLst>
                <a:ext uri="{FF2B5EF4-FFF2-40B4-BE49-F238E27FC236}">
                  <a16:creationId xmlns:a16="http://schemas.microsoft.com/office/drawing/2014/main" id="{12A0399F-D8F8-C16E-AB42-0BCAB71B162F}"/>
                </a:ext>
              </a:extLst>
            </p:cNvPr>
            <p:cNvSpPr/>
            <p:nvPr/>
          </p:nvSpPr>
          <p:spPr>
            <a:xfrm>
              <a:off x="3276526" y="1308511"/>
              <a:ext cx="70064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4</a:t>
              </a:r>
              <a:endParaRPr lang="pt-BR" sz="12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2" name="Rectangle 1279">
              <a:extLst>
                <a:ext uri="{FF2B5EF4-FFF2-40B4-BE49-F238E27FC236}">
                  <a16:creationId xmlns:a16="http://schemas.microsoft.com/office/drawing/2014/main" id="{EC014877-550C-CC9C-3801-66F19EDC82D2}"/>
                </a:ext>
              </a:extLst>
            </p:cNvPr>
            <p:cNvSpPr/>
            <p:nvPr/>
          </p:nvSpPr>
          <p:spPr>
            <a:xfrm>
              <a:off x="560288" y="1524951"/>
              <a:ext cx="70064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5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3" name="Rectangle 1280">
              <a:extLst>
                <a:ext uri="{FF2B5EF4-FFF2-40B4-BE49-F238E27FC236}">
                  <a16:creationId xmlns:a16="http://schemas.microsoft.com/office/drawing/2014/main" id="{C8EB2461-5960-D9C3-6195-1C548E8D731F}"/>
                </a:ext>
              </a:extLst>
            </p:cNvPr>
            <p:cNvSpPr/>
            <p:nvPr/>
          </p:nvSpPr>
          <p:spPr>
            <a:xfrm>
              <a:off x="1111589" y="1524951"/>
              <a:ext cx="354524" cy="16736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Alex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4" name="Rectangle 1281">
              <a:extLst>
                <a:ext uri="{FF2B5EF4-FFF2-40B4-BE49-F238E27FC236}">
                  <a16:creationId xmlns:a16="http://schemas.microsoft.com/office/drawing/2014/main" id="{7F042F74-0A01-979D-031C-86C906052002}"/>
                </a:ext>
              </a:extLst>
            </p:cNvPr>
            <p:cNvSpPr/>
            <p:nvPr/>
          </p:nvSpPr>
          <p:spPr>
            <a:xfrm>
              <a:off x="2344916" y="1524951"/>
              <a:ext cx="354522" cy="1721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-1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B3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5" name="Rectangle 1282">
              <a:extLst>
                <a:ext uri="{FF2B5EF4-FFF2-40B4-BE49-F238E27FC236}">
                  <a16:creationId xmlns:a16="http://schemas.microsoft.com/office/drawing/2014/main" id="{91D5345F-4521-6D7D-0C4B-C229B1CF8C6A}"/>
                </a:ext>
              </a:extLst>
            </p:cNvPr>
            <p:cNvSpPr/>
            <p:nvPr/>
          </p:nvSpPr>
          <p:spPr>
            <a:xfrm>
              <a:off x="3276634" y="1524951"/>
              <a:ext cx="70064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</a:t>
              </a:r>
              <a:endParaRPr lang="pt-BR" sz="12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6" name="Rectangle 1283">
              <a:extLst>
                <a:ext uri="{FF2B5EF4-FFF2-40B4-BE49-F238E27FC236}">
                  <a16:creationId xmlns:a16="http://schemas.microsoft.com/office/drawing/2014/main" id="{1022EC9B-76F0-D7CF-118C-1BB65487E805}"/>
                </a:ext>
              </a:extLst>
            </p:cNvPr>
            <p:cNvSpPr/>
            <p:nvPr/>
          </p:nvSpPr>
          <p:spPr>
            <a:xfrm>
              <a:off x="560396" y="1741391"/>
              <a:ext cx="70064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6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7" name="Rectangle 1284">
              <a:extLst>
                <a:ext uri="{FF2B5EF4-FFF2-40B4-BE49-F238E27FC236}">
                  <a16:creationId xmlns:a16="http://schemas.microsoft.com/office/drawing/2014/main" id="{B8642B25-C6E3-F9F6-974F-09ED5DD7715D}"/>
                </a:ext>
              </a:extLst>
            </p:cNvPr>
            <p:cNvSpPr/>
            <p:nvPr/>
          </p:nvSpPr>
          <p:spPr>
            <a:xfrm>
              <a:off x="1111697" y="1741391"/>
              <a:ext cx="469268" cy="1721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Sophie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8" name="Rectangle 1285">
              <a:extLst>
                <a:ext uri="{FF2B5EF4-FFF2-40B4-BE49-F238E27FC236}">
                  <a16:creationId xmlns:a16="http://schemas.microsoft.com/office/drawing/2014/main" id="{988D61F0-E66E-A85E-5273-F42DE7865DED}"/>
                </a:ext>
              </a:extLst>
            </p:cNvPr>
            <p:cNvSpPr/>
            <p:nvPr/>
          </p:nvSpPr>
          <p:spPr>
            <a:xfrm>
              <a:off x="2345025" y="1741392"/>
              <a:ext cx="347636" cy="12306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-1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B3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9" name="Rectangle 1286">
              <a:extLst>
                <a:ext uri="{FF2B5EF4-FFF2-40B4-BE49-F238E27FC236}">
                  <a16:creationId xmlns:a16="http://schemas.microsoft.com/office/drawing/2014/main" id="{588E05BF-AFC3-BCF6-D5AE-4EE8EB654912}"/>
                </a:ext>
              </a:extLst>
            </p:cNvPr>
            <p:cNvSpPr/>
            <p:nvPr/>
          </p:nvSpPr>
          <p:spPr>
            <a:xfrm>
              <a:off x="3276742" y="1741391"/>
              <a:ext cx="70064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</a:t>
              </a:r>
              <a:endParaRPr lang="pt-BR" sz="12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0" name="Rectangle 1287">
              <a:extLst>
                <a:ext uri="{FF2B5EF4-FFF2-40B4-BE49-F238E27FC236}">
                  <a16:creationId xmlns:a16="http://schemas.microsoft.com/office/drawing/2014/main" id="{35146B49-1F26-051C-269C-B0D2D36B1BEB}"/>
                </a:ext>
              </a:extLst>
            </p:cNvPr>
            <p:cNvSpPr/>
            <p:nvPr/>
          </p:nvSpPr>
          <p:spPr>
            <a:xfrm>
              <a:off x="560504" y="1957831"/>
              <a:ext cx="70064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7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1" name="Rectangle 1288">
              <a:extLst>
                <a:ext uri="{FF2B5EF4-FFF2-40B4-BE49-F238E27FC236}">
                  <a16:creationId xmlns:a16="http://schemas.microsoft.com/office/drawing/2014/main" id="{BABA9FFB-0438-B4CF-53A6-87D0E959E553}"/>
                </a:ext>
              </a:extLst>
            </p:cNvPr>
            <p:cNvSpPr/>
            <p:nvPr/>
          </p:nvSpPr>
          <p:spPr>
            <a:xfrm>
              <a:off x="1111803" y="1957831"/>
              <a:ext cx="377542" cy="17220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José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2" name="Rectangle 1289">
              <a:extLst>
                <a:ext uri="{FF2B5EF4-FFF2-40B4-BE49-F238E27FC236}">
                  <a16:creationId xmlns:a16="http://schemas.microsoft.com/office/drawing/2014/main" id="{42E7EAED-6A7E-5813-6D42-9DF9A6617DAB}"/>
                </a:ext>
              </a:extLst>
            </p:cNvPr>
            <p:cNvSpPr/>
            <p:nvPr/>
          </p:nvSpPr>
          <p:spPr>
            <a:xfrm>
              <a:off x="2345565" y="1957831"/>
              <a:ext cx="295453" cy="1722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-2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B2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3" name="Rectangle 1290">
              <a:extLst>
                <a:ext uri="{FF2B5EF4-FFF2-40B4-BE49-F238E27FC236}">
                  <a16:creationId xmlns:a16="http://schemas.microsoft.com/office/drawing/2014/main" id="{DDAC3DC7-7EC2-1F32-E7B0-7829E8B3D74C}"/>
                </a:ext>
              </a:extLst>
            </p:cNvPr>
            <p:cNvSpPr/>
            <p:nvPr/>
          </p:nvSpPr>
          <p:spPr>
            <a:xfrm>
              <a:off x="3276849" y="1957831"/>
              <a:ext cx="70064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4</a:t>
              </a:r>
              <a:endParaRPr lang="pt-BR" sz="12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4" name="Rectangle 1291">
              <a:extLst>
                <a:ext uri="{FF2B5EF4-FFF2-40B4-BE49-F238E27FC236}">
                  <a16:creationId xmlns:a16="http://schemas.microsoft.com/office/drawing/2014/main" id="{38120B3F-02D9-7233-6144-77BDADEEB174}"/>
                </a:ext>
              </a:extLst>
            </p:cNvPr>
            <p:cNvSpPr/>
            <p:nvPr/>
          </p:nvSpPr>
          <p:spPr>
            <a:xfrm>
              <a:off x="560611" y="2174270"/>
              <a:ext cx="70064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8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5" name="Rectangle 1292">
              <a:extLst>
                <a:ext uri="{FF2B5EF4-FFF2-40B4-BE49-F238E27FC236}">
                  <a16:creationId xmlns:a16="http://schemas.microsoft.com/office/drawing/2014/main" id="{757665AF-B259-C5DD-144C-EEA4991FF747}"/>
                </a:ext>
              </a:extLst>
            </p:cNvPr>
            <p:cNvSpPr/>
            <p:nvPr/>
          </p:nvSpPr>
          <p:spPr>
            <a:xfrm>
              <a:off x="1111910" y="2138849"/>
              <a:ext cx="557399" cy="15860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5" dirty="0" err="1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Angelo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6" name="Rectangle 1293">
              <a:extLst>
                <a:ext uri="{FF2B5EF4-FFF2-40B4-BE49-F238E27FC236}">
                  <a16:creationId xmlns:a16="http://schemas.microsoft.com/office/drawing/2014/main" id="{B531BB54-AD3B-BF3B-BD76-FE23331241FA}"/>
                </a:ext>
              </a:extLst>
            </p:cNvPr>
            <p:cNvSpPr/>
            <p:nvPr/>
          </p:nvSpPr>
          <p:spPr>
            <a:xfrm>
              <a:off x="2345241" y="2174270"/>
              <a:ext cx="365841" cy="1721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-1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B3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7" name="Rectangle 1294">
              <a:extLst>
                <a:ext uri="{FF2B5EF4-FFF2-40B4-BE49-F238E27FC236}">
                  <a16:creationId xmlns:a16="http://schemas.microsoft.com/office/drawing/2014/main" id="{E80F0DAD-1864-02C3-CB0E-57EB0C49F66C}"/>
                </a:ext>
              </a:extLst>
            </p:cNvPr>
            <p:cNvSpPr/>
            <p:nvPr/>
          </p:nvSpPr>
          <p:spPr>
            <a:xfrm>
              <a:off x="3276957" y="2174270"/>
              <a:ext cx="70064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</a:t>
              </a:r>
              <a:endParaRPr lang="pt-BR" sz="12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8" name="Rectangle 1295">
              <a:extLst>
                <a:ext uri="{FF2B5EF4-FFF2-40B4-BE49-F238E27FC236}">
                  <a16:creationId xmlns:a16="http://schemas.microsoft.com/office/drawing/2014/main" id="{C43EC89F-7357-D81D-7835-EF5CDD75815B}"/>
                </a:ext>
              </a:extLst>
            </p:cNvPr>
            <p:cNvSpPr/>
            <p:nvPr/>
          </p:nvSpPr>
          <p:spPr>
            <a:xfrm>
              <a:off x="560719" y="2390710"/>
              <a:ext cx="70064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9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9" name="Rectangle 1296">
              <a:extLst>
                <a:ext uri="{FF2B5EF4-FFF2-40B4-BE49-F238E27FC236}">
                  <a16:creationId xmlns:a16="http://schemas.microsoft.com/office/drawing/2014/main" id="{D6BC1A3C-279C-EBF6-56C5-F91214FFB316}"/>
                </a:ext>
              </a:extLst>
            </p:cNvPr>
            <p:cNvSpPr/>
            <p:nvPr/>
          </p:nvSpPr>
          <p:spPr>
            <a:xfrm>
              <a:off x="1112020" y="2390711"/>
              <a:ext cx="479123" cy="13269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Márcia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0" name="Rectangle 1297">
              <a:extLst>
                <a:ext uri="{FF2B5EF4-FFF2-40B4-BE49-F238E27FC236}">
                  <a16:creationId xmlns:a16="http://schemas.microsoft.com/office/drawing/2014/main" id="{8328E2A3-8800-0090-9FBF-BF63BE262877}"/>
                </a:ext>
              </a:extLst>
            </p:cNvPr>
            <p:cNvSpPr/>
            <p:nvPr/>
          </p:nvSpPr>
          <p:spPr>
            <a:xfrm>
              <a:off x="2339411" y="2390711"/>
              <a:ext cx="301605" cy="16264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A2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1" name="Rectangle 1298">
              <a:extLst>
                <a:ext uri="{FF2B5EF4-FFF2-40B4-BE49-F238E27FC236}">
                  <a16:creationId xmlns:a16="http://schemas.microsoft.com/office/drawing/2014/main" id="{65FEC0A3-B8CF-879A-6332-4DEA791F9CC1}"/>
                </a:ext>
              </a:extLst>
            </p:cNvPr>
            <p:cNvSpPr/>
            <p:nvPr/>
          </p:nvSpPr>
          <p:spPr>
            <a:xfrm>
              <a:off x="3277065" y="2390710"/>
              <a:ext cx="70064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5</a:t>
              </a:r>
              <a:endParaRPr lang="pt-BR" sz="12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2" name="Rectangle 1299">
              <a:extLst>
                <a:ext uri="{FF2B5EF4-FFF2-40B4-BE49-F238E27FC236}">
                  <a16:creationId xmlns:a16="http://schemas.microsoft.com/office/drawing/2014/main" id="{3119D4C2-6005-31D3-90FD-564E3B3BA3D5}"/>
                </a:ext>
              </a:extLst>
            </p:cNvPr>
            <p:cNvSpPr/>
            <p:nvPr/>
          </p:nvSpPr>
          <p:spPr>
            <a:xfrm>
              <a:off x="537078" y="2607150"/>
              <a:ext cx="363554" cy="16266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-4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10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3" name="Rectangle 1300">
              <a:extLst>
                <a:ext uri="{FF2B5EF4-FFF2-40B4-BE49-F238E27FC236}">
                  <a16:creationId xmlns:a16="http://schemas.microsoft.com/office/drawing/2014/main" id="{62198179-14AD-C45D-1414-6AF7D5C2DF7E}"/>
                </a:ext>
              </a:extLst>
            </p:cNvPr>
            <p:cNvSpPr/>
            <p:nvPr/>
          </p:nvSpPr>
          <p:spPr>
            <a:xfrm>
              <a:off x="1112128" y="2607150"/>
              <a:ext cx="479015" cy="16747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Pedro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4" name="Rectangle 1301">
              <a:extLst>
                <a:ext uri="{FF2B5EF4-FFF2-40B4-BE49-F238E27FC236}">
                  <a16:creationId xmlns:a16="http://schemas.microsoft.com/office/drawing/2014/main" id="{E7789C8C-5419-8C25-24D7-8036CEFB4D17}"/>
                </a:ext>
              </a:extLst>
            </p:cNvPr>
            <p:cNvSpPr/>
            <p:nvPr/>
          </p:nvSpPr>
          <p:spPr>
            <a:xfrm>
              <a:off x="2339519" y="2607150"/>
              <a:ext cx="301496" cy="1626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A2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5" name="Rectangle 1302">
              <a:extLst>
                <a:ext uri="{FF2B5EF4-FFF2-40B4-BE49-F238E27FC236}">
                  <a16:creationId xmlns:a16="http://schemas.microsoft.com/office/drawing/2014/main" id="{304565F8-819F-4A8B-63E2-D71815AF29C1}"/>
                </a:ext>
              </a:extLst>
            </p:cNvPr>
            <p:cNvSpPr/>
            <p:nvPr/>
          </p:nvSpPr>
          <p:spPr>
            <a:xfrm>
              <a:off x="3277173" y="2607150"/>
              <a:ext cx="70064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5</a:t>
              </a:r>
              <a:endParaRPr lang="pt-BR" sz="12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6" name="Shape 12599">
              <a:extLst>
                <a:ext uri="{FF2B5EF4-FFF2-40B4-BE49-F238E27FC236}">
                  <a16:creationId xmlns:a16="http://schemas.microsoft.com/office/drawing/2014/main" id="{02A84BBB-ED68-6243-5677-916C0C6EBC16}"/>
                </a:ext>
              </a:extLst>
            </p:cNvPr>
            <p:cNvSpPr/>
            <p:nvPr/>
          </p:nvSpPr>
          <p:spPr>
            <a:xfrm>
              <a:off x="133351" y="120012"/>
              <a:ext cx="3627298" cy="76200"/>
            </a:xfrm>
            <a:custGeom>
              <a:avLst/>
              <a:gdLst/>
              <a:ahLst/>
              <a:cxnLst/>
              <a:rect l="0" t="0" r="0" b="0"/>
              <a:pathLst>
                <a:path w="3627298" h="76200">
                  <a:moveTo>
                    <a:pt x="0" y="0"/>
                  </a:moveTo>
                  <a:lnTo>
                    <a:pt x="3627298" y="0"/>
                  </a:lnTo>
                  <a:lnTo>
                    <a:pt x="3627298" y="76200"/>
                  </a:lnTo>
                  <a:lnTo>
                    <a:pt x="0" y="762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137" name="Rectangle 1304">
              <a:extLst>
                <a:ext uri="{FF2B5EF4-FFF2-40B4-BE49-F238E27FC236}">
                  <a16:creationId xmlns:a16="http://schemas.microsoft.com/office/drawing/2014/main" id="{79861791-9B06-0718-FCF1-6C0151B181A4}"/>
                </a:ext>
              </a:extLst>
            </p:cNvPr>
            <p:cNvSpPr/>
            <p:nvPr/>
          </p:nvSpPr>
          <p:spPr>
            <a:xfrm>
              <a:off x="133349" y="97460"/>
              <a:ext cx="767283" cy="1995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b="1" kern="100" spc="1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Quadro</a:t>
              </a:r>
              <a:r>
                <a:rPr lang="pt-BR" sz="1200" b="1" kern="100" spc="-2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b="1" kern="100" spc="1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4.</a:t>
              </a:r>
              <a:r>
                <a:rPr lang="pt-BR" sz="1200" b="1" kern="100" spc="-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8" name="Rectangle 1305">
              <a:extLst>
                <a:ext uri="{FF2B5EF4-FFF2-40B4-BE49-F238E27FC236}">
                  <a16:creationId xmlns:a16="http://schemas.microsoft.com/office/drawing/2014/main" id="{C76FD367-1C33-A9B0-1C50-013636C320E3}"/>
                </a:ext>
              </a:extLst>
            </p:cNvPr>
            <p:cNvSpPr/>
            <p:nvPr/>
          </p:nvSpPr>
          <p:spPr>
            <a:xfrm>
              <a:off x="750410" y="91106"/>
              <a:ext cx="2259867" cy="1531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Exemplo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tabela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“</a:t>
              </a:r>
              <a:r>
                <a:rPr lang="pt-BR" sz="1200" kern="100" dirty="0" err="1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AlocacaoEmpregado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”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9886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D8BCF-39B5-B013-9E35-1F37FC74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Normalização de dados</a:t>
            </a:r>
            <a:br>
              <a:rPr lang="pt-BR" dirty="0"/>
            </a:br>
            <a:r>
              <a:rPr lang="pt-BR" sz="2400" dirty="0"/>
              <a:t>RECONHECENDO AS FORMAS NORMAIS - 1FN: SEGUNDA FORMA NORMAL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216B72-0839-8723-7EC3-B2F18EBC4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62096" cy="4536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Aqui está o exemplo da divisão da tabela.</a:t>
            </a:r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139" name="Picture 12161">
            <a:extLst>
              <a:ext uri="{FF2B5EF4-FFF2-40B4-BE49-F238E27FC236}">
                <a16:creationId xmlns:a16="http://schemas.microsoft.com/office/drawing/2014/main" id="{4F5AF54B-4DCB-2847-EB67-09B9A0EF77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42175" y="1737360"/>
            <a:ext cx="3913505" cy="464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21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D8BCF-39B5-B013-9E35-1F37FC74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Normalização de dados</a:t>
            </a:r>
            <a:br>
              <a:rPr lang="pt-BR" dirty="0"/>
            </a:br>
            <a:r>
              <a:rPr lang="pt-BR" sz="2400" dirty="0"/>
              <a:t>RECONHECENDO AS FORMAS NORMAIS - 3FN: TERCEIRA FORMA NORMAL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216B72-0839-8723-7EC3-B2F18EBC4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28900"/>
            <a:ext cx="10058400" cy="1600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Para a terceira forma normal, a tabela precisa estar na segunda forma normal e não pode ter dependências transitivas.</a:t>
            </a:r>
          </a:p>
          <a:p>
            <a:pPr marL="0" indent="0">
              <a:buNone/>
            </a:pPr>
            <a:r>
              <a:rPr lang="pt-BR" sz="2400" dirty="0"/>
              <a:t>Veja na imagem que a coluna CATEGORIA e SALARIO podem ser segmentadas em uma nova tabela.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05770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D8BCF-39B5-B013-9E35-1F37FC74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Normalização de dados</a:t>
            </a:r>
            <a:br>
              <a:rPr lang="pt-BR" dirty="0"/>
            </a:br>
            <a:r>
              <a:rPr lang="pt-BR" sz="2400" dirty="0"/>
              <a:t>RECONHECENDO AS FORMAS NORMAIS - 3FN: TERCEIRA FORMA NORMAL</a:t>
            </a:r>
          </a:p>
        </p:txBody>
      </p:sp>
      <p:grpSp>
        <p:nvGrpSpPr>
          <p:cNvPr id="3" name="Group 11130">
            <a:extLst>
              <a:ext uri="{FF2B5EF4-FFF2-40B4-BE49-F238E27FC236}">
                <a16:creationId xmlns:a16="http://schemas.microsoft.com/office/drawing/2014/main" id="{7FB1E5D4-D029-76D9-8111-894459B53077}"/>
              </a:ext>
            </a:extLst>
          </p:cNvPr>
          <p:cNvGrpSpPr/>
          <p:nvPr/>
        </p:nvGrpSpPr>
        <p:grpSpPr>
          <a:xfrm>
            <a:off x="1036320" y="1737360"/>
            <a:ext cx="5179308" cy="4569625"/>
            <a:chOff x="0" y="0"/>
            <a:chExt cx="4268947" cy="3026278"/>
          </a:xfrm>
        </p:grpSpPr>
        <p:sp>
          <p:nvSpPr>
            <p:cNvPr id="4" name="Shape 1172">
              <a:extLst>
                <a:ext uri="{FF2B5EF4-FFF2-40B4-BE49-F238E27FC236}">
                  <a16:creationId xmlns:a16="http://schemas.microsoft.com/office/drawing/2014/main" id="{466C1453-AB5D-30CB-6652-8D93683C907B}"/>
                </a:ext>
              </a:extLst>
            </p:cNvPr>
            <p:cNvSpPr/>
            <p:nvPr/>
          </p:nvSpPr>
          <p:spPr>
            <a:xfrm>
              <a:off x="0" y="0"/>
              <a:ext cx="3893998" cy="3004020"/>
            </a:xfrm>
            <a:custGeom>
              <a:avLst/>
              <a:gdLst/>
              <a:ahLst/>
              <a:cxnLst/>
              <a:rect l="0" t="0" r="0" b="0"/>
              <a:pathLst>
                <a:path w="3893998" h="3004020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896019"/>
                  </a:lnTo>
                  <a:cubicBezTo>
                    <a:pt x="0" y="2896019"/>
                    <a:pt x="0" y="3004020"/>
                    <a:pt x="108001" y="3004020"/>
                  </a:cubicBezTo>
                  <a:lnTo>
                    <a:pt x="3785997" y="3004020"/>
                  </a:lnTo>
                  <a:cubicBezTo>
                    <a:pt x="3785997" y="3004020"/>
                    <a:pt x="3893998" y="3004020"/>
                    <a:pt x="3893998" y="2896019"/>
                  </a:cubicBezTo>
                  <a:lnTo>
                    <a:pt x="3893998" y="108001"/>
                  </a:lnTo>
                  <a:cubicBezTo>
                    <a:pt x="3893998" y="108001"/>
                    <a:pt x="3893998" y="0"/>
                    <a:pt x="3785997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6" name="Shape 1173">
              <a:extLst>
                <a:ext uri="{FF2B5EF4-FFF2-40B4-BE49-F238E27FC236}">
                  <a16:creationId xmlns:a16="http://schemas.microsoft.com/office/drawing/2014/main" id="{2E7AD995-8AB8-9CAF-B701-85397415EED6}"/>
                </a:ext>
              </a:extLst>
            </p:cNvPr>
            <p:cNvSpPr/>
            <p:nvPr/>
          </p:nvSpPr>
          <p:spPr>
            <a:xfrm>
              <a:off x="133351" y="313053"/>
              <a:ext cx="3622103" cy="296964"/>
            </a:xfrm>
            <a:custGeom>
              <a:avLst/>
              <a:gdLst/>
              <a:ahLst/>
              <a:cxnLst/>
              <a:rect l="0" t="0" r="0" b="0"/>
              <a:pathLst>
                <a:path w="3622103" h="296964">
                  <a:moveTo>
                    <a:pt x="0" y="0"/>
                  </a:moveTo>
                  <a:lnTo>
                    <a:pt x="905827" y="0"/>
                  </a:lnTo>
                  <a:lnTo>
                    <a:pt x="1811655" y="0"/>
                  </a:lnTo>
                  <a:lnTo>
                    <a:pt x="2716276" y="0"/>
                  </a:lnTo>
                  <a:lnTo>
                    <a:pt x="3622103" y="0"/>
                  </a:lnTo>
                  <a:lnTo>
                    <a:pt x="3622103" y="296964"/>
                  </a:lnTo>
                  <a:lnTo>
                    <a:pt x="2716276" y="296964"/>
                  </a:lnTo>
                  <a:lnTo>
                    <a:pt x="1811655" y="296964"/>
                  </a:lnTo>
                  <a:lnTo>
                    <a:pt x="905827" y="296964"/>
                  </a:lnTo>
                  <a:lnTo>
                    <a:pt x="0" y="29696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BFBFB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7" name="Shape 1174">
              <a:extLst>
                <a:ext uri="{FF2B5EF4-FFF2-40B4-BE49-F238E27FC236}">
                  <a16:creationId xmlns:a16="http://schemas.microsoft.com/office/drawing/2014/main" id="{0AE4E868-4CCB-F889-7A43-264852E28556}"/>
                </a:ext>
              </a:extLst>
            </p:cNvPr>
            <p:cNvSpPr/>
            <p:nvPr/>
          </p:nvSpPr>
          <p:spPr>
            <a:xfrm>
              <a:off x="133351" y="2558184"/>
              <a:ext cx="3622103" cy="216459"/>
            </a:xfrm>
            <a:custGeom>
              <a:avLst/>
              <a:gdLst/>
              <a:ahLst/>
              <a:cxnLst/>
              <a:rect l="0" t="0" r="0" b="0"/>
              <a:pathLst>
                <a:path w="3622103" h="216459">
                  <a:moveTo>
                    <a:pt x="0" y="0"/>
                  </a:moveTo>
                  <a:lnTo>
                    <a:pt x="905827" y="0"/>
                  </a:lnTo>
                  <a:lnTo>
                    <a:pt x="1811655" y="0"/>
                  </a:lnTo>
                  <a:lnTo>
                    <a:pt x="2716276" y="0"/>
                  </a:lnTo>
                  <a:lnTo>
                    <a:pt x="3622103" y="0"/>
                  </a:lnTo>
                  <a:lnTo>
                    <a:pt x="3622103" y="216459"/>
                  </a:lnTo>
                  <a:lnTo>
                    <a:pt x="2716276" y="216459"/>
                  </a:lnTo>
                  <a:lnTo>
                    <a:pt x="1811655" y="216459"/>
                  </a:lnTo>
                  <a:lnTo>
                    <a:pt x="905827" y="216459"/>
                  </a:lnTo>
                  <a:lnTo>
                    <a:pt x="0" y="21645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8" name="Shape 1175">
              <a:extLst>
                <a:ext uri="{FF2B5EF4-FFF2-40B4-BE49-F238E27FC236}">
                  <a16:creationId xmlns:a16="http://schemas.microsoft.com/office/drawing/2014/main" id="{64796D56-837B-2E90-FF14-5458ABB56D25}"/>
                </a:ext>
              </a:extLst>
            </p:cNvPr>
            <p:cNvSpPr/>
            <p:nvPr/>
          </p:nvSpPr>
          <p:spPr>
            <a:xfrm>
              <a:off x="133351" y="1908795"/>
              <a:ext cx="3622103" cy="649377"/>
            </a:xfrm>
            <a:custGeom>
              <a:avLst/>
              <a:gdLst/>
              <a:ahLst/>
              <a:cxnLst/>
              <a:rect l="0" t="0" r="0" b="0"/>
              <a:pathLst>
                <a:path w="3622103" h="649377">
                  <a:moveTo>
                    <a:pt x="0" y="0"/>
                  </a:moveTo>
                  <a:lnTo>
                    <a:pt x="905827" y="0"/>
                  </a:lnTo>
                  <a:lnTo>
                    <a:pt x="1811655" y="0"/>
                  </a:lnTo>
                  <a:lnTo>
                    <a:pt x="2716276" y="0"/>
                  </a:lnTo>
                  <a:lnTo>
                    <a:pt x="3622103" y="0"/>
                  </a:lnTo>
                  <a:lnTo>
                    <a:pt x="3622103" y="216459"/>
                  </a:lnTo>
                  <a:lnTo>
                    <a:pt x="3622103" y="432918"/>
                  </a:lnTo>
                  <a:lnTo>
                    <a:pt x="3622103" y="649377"/>
                  </a:lnTo>
                  <a:lnTo>
                    <a:pt x="2716276" y="649377"/>
                  </a:lnTo>
                  <a:lnTo>
                    <a:pt x="1811655" y="649377"/>
                  </a:lnTo>
                  <a:lnTo>
                    <a:pt x="905827" y="649377"/>
                  </a:lnTo>
                  <a:lnTo>
                    <a:pt x="0" y="649377"/>
                  </a:lnTo>
                  <a:lnTo>
                    <a:pt x="0" y="432918"/>
                  </a:lnTo>
                  <a:lnTo>
                    <a:pt x="0" y="21645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10" name="Shape 1177">
              <a:extLst>
                <a:ext uri="{FF2B5EF4-FFF2-40B4-BE49-F238E27FC236}">
                  <a16:creationId xmlns:a16="http://schemas.microsoft.com/office/drawing/2014/main" id="{275413F7-AAB2-08ED-525F-C2ACAB9A40AC}"/>
                </a:ext>
              </a:extLst>
            </p:cNvPr>
            <p:cNvSpPr/>
            <p:nvPr/>
          </p:nvSpPr>
          <p:spPr>
            <a:xfrm>
              <a:off x="133351" y="610017"/>
              <a:ext cx="3622103" cy="432918"/>
            </a:xfrm>
            <a:custGeom>
              <a:avLst/>
              <a:gdLst/>
              <a:ahLst/>
              <a:cxnLst/>
              <a:rect l="0" t="0" r="0" b="0"/>
              <a:pathLst>
                <a:path w="3622103" h="432918">
                  <a:moveTo>
                    <a:pt x="0" y="0"/>
                  </a:moveTo>
                  <a:lnTo>
                    <a:pt x="905827" y="0"/>
                  </a:lnTo>
                  <a:lnTo>
                    <a:pt x="1811655" y="0"/>
                  </a:lnTo>
                  <a:lnTo>
                    <a:pt x="2716276" y="0"/>
                  </a:lnTo>
                  <a:lnTo>
                    <a:pt x="3622103" y="0"/>
                  </a:lnTo>
                  <a:lnTo>
                    <a:pt x="3622103" y="216459"/>
                  </a:lnTo>
                  <a:lnTo>
                    <a:pt x="3622103" y="432918"/>
                  </a:lnTo>
                  <a:lnTo>
                    <a:pt x="2716276" y="432918"/>
                  </a:lnTo>
                  <a:lnTo>
                    <a:pt x="1811655" y="432918"/>
                  </a:lnTo>
                  <a:lnTo>
                    <a:pt x="905827" y="432918"/>
                  </a:lnTo>
                  <a:lnTo>
                    <a:pt x="0" y="432918"/>
                  </a:lnTo>
                  <a:lnTo>
                    <a:pt x="0" y="21645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11" name="Shape 1178">
              <a:extLst>
                <a:ext uri="{FF2B5EF4-FFF2-40B4-BE49-F238E27FC236}">
                  <a16:creationId xmlns:a16="http://schemas.microsoft.com/office/drawing/2014/main" id="{39521D63-C99F-5C65-24DF-ADFA19286FF3}"/>
                </a:ext>
              </a:extLst>
            </p:cNvPr>
            <p:cNvSpPr/>
            <p:nvPr/>
          </p:nvSpPr>
          <p:spPr>
            <a:xfrm>
              <a:off x="1039179" y="316228"/>
              <a:ext cx="0" cy="290614"/>
            </a:xfrm>
            <a:custGeom>
              <a:avLst/>
              <a:gdLst/>
              <a:ahLst/>
              <a:cxnLst/>
              <a:rect l="0" t="0" r="0" b="0"/>
              <a:pathLst>
                <a:path h="290614">
                  <a:moveTo>
                    <a:pt x="0" y="290614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12" name="Shape 1179">
              <a:extLst>
                <a:ext uri="{FF2B5EF4-FFF2-40B4-BE49-F238E27FC236}">
                  <a16:creationId xmlns:a16="http://schemas.microsoft.com/office/drawing/2014/main" id="{9632F969-E5FC-105A-4B7B-B62C3B6C6AD1}"/>
                </a:ext>
              </a:extLst>
            </p:cNvPr>
            <p:cNvSpPr/>
            <p:nvPr/>
          </p:nvSpPr>
          <p:spPr>
            <a:xfrm>
              <a:off x="1945008" y="316228"/>
              <a:ext cx="0" cy="290614"/>
            </a:xfrm>
            <a:custGeom>
              <a:avLst/>
              <a:gdLst/>
              <a:ahLst/>
              <a:cxnLst/>
              <a:rect l="0" t="0" r="0" b="0"/>
              <a:pathLst>
                <a:path h="290614">
                  <a:moveTo>
                    <a:pt x="0" y="290614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13" name="Shape 1180">
              <a:extLst>
                <a:ext uri="{FF2B5EF4-FFF2-40B4-BE49-F238E27FC236}">
                  <a16:creationId xmlns:a16="http://schemas.microsoft.com/office/drawing/2014/main" id="{A49F3DBE-CF65-E94B-14C8-1B274223C24B}"/>
                </a:ext>
              </a:extLst>
            </p:cNvPr>
            <p:cNvSpPr/>
            <p:nvPr/>
          </p:nvSpPr>
          <p:spPr>
            <a:xfrm>
              <a:off x="2849627" y="316228"/>
              <a:ext cx="0" cy="290614"/>
            </a:xfrm>
            <a:custGeom>
              <a:avLst/>
              <a:gdLst/>
              <a:ahLst/>
              <a:cxnLst/>
              <a:rect l="0" t="0" r="0" b="0"/>
              <a:pathLst>
                <a:path h="290614">
                  <a:moveTo>
                    <a:pt x="0" y="290614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14" name="Shape 1181">
              <a:extLst>
                <a:ext uri="{FF2B5EF4-FFF2-40B4-BE49-F238E27FC236}">
                  <a16:creationId xmlns:a16="http://schemas.microsoft.com/office/drawing/2014/main" id="{6E8D49FF-3F09-57D3-DA15-64BF3C253330}"/>
                </a:ext>
              </a:extLst>
            </p:cNvPr>
            <p:cNvSpPr/>
            <p:nvPr/>
          </p:nvSpPr>
          <p:spPr>
            <a:xfrm>
              <a:off x="1039179" y="613196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15" name="Shape 1182">
              <a:extLst>
                <a:ext uri="{FF2B5EF4-FFF2-40B4-BE49-F238E27FC236}">
                  <a16:creationId xmlns:a16="http://schemas.microsoft.com/office/drawing/2014/main" id="{8F887968-0888-0DEE-6725-3F4EA1968452}"/>
                </a:ext>
              </a:extLst>
            </p:cNvPr>
            <p:cNvSpPr/>
            <p:nvPr/>
          </p:nvSpPr>
          <p:spPr>
            <a:xfrm>
              <a:off x="1945008" y="613196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16" name="Shape 1183">
              <a:extLst>
                <a:ext uri="{FF2B5EF4-FFF2-40B4-BE49-F238E27FC236}">
                  <a16:creationId xmlns:a16="http://schemas.microsoft.com/office/drawing/2014/main" id="{9A2D8360-72E2-35C5-9C7A-A0A0AA32764B}"/>
                </a:ext>
              </a:extLst>
            </p:cNvPr>
            <p:cNvSpPr/>
            <p:nvPr/>
          </p:nvSpPr>
          <p:spPr>
            <a:xfrm>
              <a:off x="2849627" y="613196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17" name="Shape 1184">
              <a:extLst>
                <a:ext uri="{FF2B5EF4-FFF2-40B4-BE49-F238E27FC236}">
                  <a16:creationId xmlns:a16="http://schemas.microsoft.com/office/drawing/2014/main" id="{D9819D53-29BB-7BF0-F8A3-38DA1B7B0A93}"/>
                </a:ext>
              </a:extLst>
            </p:cNvPr>
            <p:cNvSpPr/>
            <p:nvPr/>
          </p:nvSpPr>
          <p:spPr>
            <a:xfrm>
              <a:off x="133349" y="826479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18" name="Shape 1185">
              <a:extLst>
                <a:ext uri="{FF2B5EF4-FFF2-40B4-BE49-F238E27FC236}">
                  <a16:creationId xmlns:a16="http://schemas.microsoft.com/office/drawing/2014/main" id="{4A35ED8C-2462-5638-FCB2-EA7A4F432921}"/>
                </a:ext>
              </a:extLst>
            </p:cNvPr>
            <p:cNvSpPr/>
            <p:nvPr/>
          </p:nvSpPr>
          <p:spPr>
            <a:xfrm>
              <a:off x="1039179" y="826479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19" name="Shape 1186">
              <a:extLst>
                <a:ext uri="{FF2B5EF4-FFF2-40B4-BE49-F238E27FC236}">
                  <a16:creationId xmlns:a16="http://schemas.microsoft.com/office/drawing/2014/main" id="{685B771D-CDBA-3877-E64C-9DC740236939}"/>
                </a:ext>
              </a:extLst>
            </p:cNvPr>
            <p:cNvSpPr/>
            <p:nvPr/>
          </p:nvSpPr>
          <p:spPr>
            <a:xfrm>
              <a:off x="1039179" y="829658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20" name="Shape 1187">
              <a:extLst>
                <a:ext uri="{FF2B5EF4-FFF2-40B4-BE49-F238E27FC236}">
                  <a16:creationId xmlns:a16="http://schemas.microsoft.com/office/drawing/2014/main" id="{BDA55843-BE9E-2FAB-E457-28A0207B96EB}"/>
                </a:ext>
              </a:extLst>
            </p:cNvPr>
            <p:cNvSpPr/>
            <p:nvPr/>
          </p:nvSpPr>
          <p:spPr>
            <a:xfrm>
              <a:off x="1945008" y="826479"/>
              <a:ext cx="904621" cy="0"/>
            </a:xfrm>
            <a:custGeom>
              <a:avLst/>
              <a:gdLst/>
              <a:ahLst/>
              <a:cxnLst/>
              <a:rect l="0" t="0" r="0" b="0"/>
              <a:pathLst>
                <a:path w="904621">
                  <a:moveTo>
                    <a:pt x="0" y="0"/>
                  </a:moveTo>
                  <a:lnTo>
                    <a:pt x="904621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21" name="Shape 1188">
              <a:extLst>
                <a:ext uri="{FF2B5EF4-FFF2-40B4-BE49-F238E27FC236}">
                  <a16:creationId xmlns:a16="http://schemas.microsoft.com/office/drawing/2014/main" id="{F5AC2D80-9A2F-C436-D5D4-8321CA879711}"/>
                </a:ext>
              </a:extLst>
            </p:cNvPr>
            <p:cNvSpPr/>
            <p:nvPr/>
          </p:nvSpPr>
          <p:spPr>
            <a:xfrm>
              <a:off x="1945008" y="829658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22" name="Shape 1189">
              <a:extLst>
                <a:ext uri="{FF2B5EF4-FFF2-40B4-BE49-F238E27FC236}">
                  <a16:creationId xmlns:a16="http://schemas.microsoft.com/office/drawing/2014/main" id="{CAE4CFF0-3BA1-C15F-9D5E-8988F58984C2}"/>
                </a:ext>
              </a:extLst>
            </p:cNvPr>
            <p:cNvSpPr/>
            <p:nvPr/>
          </p:nvSpPr>
          <p:spPr>
            <a:xfrm>
              <a:off x="2849627" y="826479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23" name="Shape 1190">
              <a:extLst>
                <a:ext uri="{FF2B5EF4-FFF2-40B4-BE49-F238E27FC236}">
                  <a16:creationId xmlns:a16="http://schemas.microsoft.com/office/drawing/2014/main" id="{1352E6D4-DE87-CADC-D7F4-18D0E4CA60C3}"/>
                </a:ext>
              </a:extLst>
            </p:cNvPr>
            <p:cNvSpPr/>
            <p:nvPr/>
          </p:nvSpPr>
          <p:spPr>
            <a:xfrm>
              <a:off x="2849627" y="829658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24" name="Shape 1191">
              <a:extLst>
                <a:ext uri="{FF2B5EF4-FFF2-40B4-BE49-F238E27FC236}">
                  <a16:creationId xmlns:a16="http://schemas.microsoft.com/office/drawing/2014/main" id="{6D4D1956-6085-ED75-0713-37CE4B1FC9DF}"/>
                </a:ext>
              </a:extLst>
            </p:cNvPr>
            <p:cNvSpPr/>
            <p:nvPr/>
          </p:nvSpPr>
          <p:spPr>
            <a:xfrm>
              <a:off x="133349" y="1042942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25" name="Shape 1192">
              <a:extLst>
                <a:ext uri="{FF2B5EF4-FFF2-40B4-BE49-F238E27FC236}">
                  <a16:creationId xmlns:a16="http://schemas.microsoft.com/office/drawing/2014/main" id="{F1455442-466E-ABB5-1D0F-DCC3248701DC}"/>
                </a:ext>
              </a:extLst>
            </p:cNvPr>
            <p:cNvSpPr/>
            <p:nvPr/>
          </p:nvSpPr>
          <p:spPr>
            <a:xfrm>
              <a:off x="1039179" y="1042942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26" name="Shape 1193">
              <a:extLst>
                <a:ext uri="{FF2B5EF4-FFF2-40B4-BE49-F238E27FC236}">
                  <a16:creationId xmlns:a16="http://schemas.microsoft.com/office/drawing/2014/main" id="{E7735A37-7CE8-EAFB-08B3-055E6877C3F4}"/>
                </a:ext>
              </a:extLst>
            </p:cNvPr>
            <p:cNvSpPr/>
            <p:nvPr/>
          </p:nvSpPr>
          <p:spPr>
            <a:xfrm>
              <a:off x="1039179" y="1046121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27" name="Shape 1194">
              <a:extLst>
                <a:ext uri="{FF2B5EF4-FFF2-40B4-BE49-F238E27FC236}">
                  <a16:creationId xmlns:a16="http://schemas.microsoft.com/office/drawing/2014/main" id="{B819EE94-C436-1047-FBA1-FF8235235D26}"/>
                </a:ext>
              </a:extLst>
            </p:cNvPr>
            <p:cNvSpPr/>
            <p:nvPr/>
          </p:nvSpPr>
          <p:spPr>
            <a:xfrm>
              <a:off x="1945008" y="1042942"/>
              <a:ext cx="904621" cy="0"/>
            </a:xfrm>
            <a:custGeom>
              <a:avLst/>
              <a:gdLst/>
              <a:ahLst/>
              <a:cxnLst/>
              <a:rect l="0" t="0" r="0" b="0"/>
              <a:pathLst>
                <a:path w="904621">
                  <a:moveTo>
                    <a:pt x="0" y="0"/>
                  </a:moveTo>
                  <a:lnTo>
                    <a:pt x="904621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28" name="Shape 1195">
              <a:extLst>
                <a:ext uri="{FF2B5EF4-FFF2-40B4-BE49-F238E27FC236}">
                  <a16:creationId xmlns:a16="http://schemas.microsoft.com/office/drawing/2014/main" id="{56FBF0D2-C124-B395-5463-05FA50A5A01A}"/>
                </a:ext>
              </a:extLst>
            </p:cNvPr>
            <p:cNvSpPr/>
            <p:nvPr/>
          </p:nvSpPr>
          <p:spPr>
            <a:xfrm>
              <a:off x="1945008" y="1046121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29" name="Shape 1196">
              <a:extLst>
                <a:ext uri="{FF2B5EF4-FFF2-40B4-BE49-F238E27FC236}">
                  <a16:creationId xmlns:a16="http://schemas.microsoft.com/office/drawing/2014/main" id="{0646E5D2-016C-44AC-7FB8-43878D1C5E35}"/>
                </a:ext>
              </a:extLst>
            </p:cNvPr>
            <p:cNvSpPr/>
            <p:nvPr/>
          </p:nvSpPr>
          <p:spPr>
            <a:xfrm>
              <a:off x="2849627" y="1042942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30" name="Shape 1197">
              <a:extLst>
                <a:ext uri="{FF2B5EF4-FFF2-40B4-BE49-F238E27FC236}">
                  <a16:creationId xmlns:a16="http://schemas.microsoft.com/office/drawing/2014/main" id="{9E48367A-30D3-76B9-2639-3CBFFAB65EAC}"/>
                </a:ext>
              </a:extLst>
            </p:cNvPr>
            <p:cNvSpPr/>
            <p:nvPr/>
          </p:nvSpPr>
          <p:spPr>
            <a:xfrm>
              <a:off x="2849627" y="1046121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31" name="Shape 1198">
              <a:extLst>
                <a:ext uri="{FF2B5EF4-FFF2-40B4-BE49-F238E27FC236}">
                  <a16:creationId xmlns:a16="http://schemas.microsoft.com/office/drawing/2014/main" id="{4DC8F5A9-4D4B-B907-0FE6-DC43B1F38BF2}"/>
                </a:ext>
              </a:extLst>
            </p:cNvPr>
            <p:cNvSpPr/>
            <p:nvPr/>
          </p:nvSpPr>
          <p:spPr>
            <a:xfrm>
              <a:off x="133349" y="1259405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32" name="Shape 1199">
              <a:extLst>
                <a:ext uri="{FF2B5EF4-FFF2-40B4-BE49-F238E27FC236}">
                  <a16:creationId xmlns:a16="http://schemas.microsoft.com/office/drawing/2014/main" id="{D5486B5F-80C5-529D-B293-1879F603B5DB}"/>
                </a:ext>
              </a:extLst>
            </p:cNvPr>
            <p:cNvSpPr/>
            <p:nvPr/>
          </p:nvSpPr>
          <p:spPr>
            <a:xfrm>
              <a:off x="1039179" y="1259405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33" name="Shape 1200">
              <a:extLst>
                <a:ext uri="{FF2B5EF4-FFF2-40B4-BE49-F238E27FC236}">
                  <a16:creationId xmlns:a16="http://schemas.microsoft.com/office/drawing/2014/main" id="{909F5307-9931-E02A-0868-C5A308386626}"/>
                </a:ext>
              </a:extLst>
            </p:cNvPr>
            <p:cNvSpPr/>
            <p:nvPr/>
          </p:nvSpPr>
          <p:spPr>
            <a:xfrm>
              <a:off x="1039179" y="1262583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34" name="Shape 1201">
              <a:extLst>
                <a:ext uri="{FF2B5EF4-FFF2-40B4-BE49-F238E27FC236}">
                  <a16:creationId xmlns:a16="http://schemas.microsoft.com/office/drawing/2014/main" id="{76A7DC70-D6F1-40D2-1338-31F73AEDCD7B}"/>
                </a:ext>
              </a:extLst>
            </p:cNvPr>
            <p:cNvSpPr/>
            <p:nvPr/>
          </p:nvSpPr>
          <p:spPr>
            <a:xfrm>
              <a:off x="1945008" y="1259405"/>
              <a:ext cx="904621" cy="0"/>
            </a:xfrm>
            <a:custGeom>
              <a:avLst/>
              <a:gdLst/>
              <a:ahLst/>
              <a:cxnLst/>
              <a:rect l="0" t="0" r="0" b="0"/>
              <a:pathLst>
                <a:path w="904621">
                  <a:moveTo>
                    <a:pt x="0" y="0"/>
                  </a:moveTo>
                  <a:lnTo>
                    <a:pt x="904621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35" name="Shape 1202">
              <a:extLst>
                <a:ext uri="{FF2B5EF4-FFF2-40B4-BE49-F238E27FC236}">
                  <a16:creationId xmlns:a16="http://schemas.microsoft.com/office/drawing/2014/main" id="{776821B3-F78A-D302-EB19-A7C1C65B35ED}"/>
                </a:ext>
              </a:extLst>
            </p:cNvPr>
            <p:cNvSpPr/>
            <p:nvPr/>
          </p:nvSpPr>
          <p:spPr>
            <a:xfrm>
              <a:off x="1945008" y="1262583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36" name="Shape 1203">
              <a:extLst>
                <a:ext uri="{FF2B5EF4-FFF2-40B4-BE49-F238E27FC236}">
                  <a16:creationId xmlns:a16="http://schemas.microsoft.com/office/drawing/2014/main" id="{EE0C27BC-8D9A-1C05-1AF0-4F3BB0E4BB9A}"/>
                </a:ext>
              </a:extLst>
            </p:cNvPr>
            <p:cNvSpPr/>
            <p:nvPr/>
          </p:nvSpPr>
          <p:spPr>
            <a:xfrm>
              <a:off x="2849627" y="1259405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37" name="Shape 1204">
              <a:extLst>
                <a:ext uri="{FF2B5EF4-FFF2-40B4-BE49-F238E27FC236}">
                  <a16:creationId xmlns:a16="http://schemas.microsoft.com/office/drawing/2014/main" id="{2C46028B-22E9-727A-F283-C32083B2F922}"/>
                </a:ext>
              </a:extLst>
            </p:cNvPr>
            <p:cNvSpPr/>
            <p:nvPr/>
          </p:nvSpPr>
          <p:spPr>
            <a:xfrm>
              <a:off x="2849627" y="1262583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38" name="Shape 1205">
              <a:extLst>
                <a:ext uri="{FF2B5EF4-FFF2-40B4-BE49-F238E27FC236}">
                  <a16:creationId xmlns:a16="http://schemas.microsoft.com/office/drawing/2014/main" id="{955AFEE3-D6E9-0880-09F1-676799176017}"/>
                </a:ext>
              </a:extLst>
            </p:cNvPr>
            <p:cNvSpPr/>
            <p:nvPr/>
          </p:nvSpPr>
          <p:spPr>
            <a:xfrm>
              <a:off x="133349" y="1475867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39" name="Shape 1206">
              <a:extLst>
                <a:ext uri="{FF2B5EF4-FFF2-40B4-BE49-F238E27FC236}">
                  <a16:creationId xmlns:a16="http://schemas.microsoft.com/office/drawing/2014/main" id="{8C056054-944D-825A-3AC6-502B6AB091A7}"/>
                </a:ext>
              </a:extLst>
            </p:cNvPr>
            <p:cNvSpPr/>
            <p:nvPr/>
          </p:nvSpPr>
          <p:spPr>
            <a:xfrm>
              <a:off x="1039179" y="1475867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40" name="Shape 1207">
              <a:extLst>
                <a:ext uri="{FF2B5EF4-FFF2-40B4-BE49-F238E27FC236}">
                  <a16:creationId xmlns:a16="http://schemas.microsoft.com/office/drawing/2014/main" id="{18A5C24E-8CDB-F5D4-F4B4-4497B18DD6E6}"/>
                </a:ext>
              </a:extLst>
            </p:cNvPr>
            <p:cNvSpPr/>
            <p:nvPr/>
          </p:nvSpPr>
          <p:spPr>
            <a:xfrm>
              <a:off x="1039179" y="1479046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41" name="Shape 1208">
              <a:extLst>
                <a:ext uri="{FF2B5EF4-FFF2-40B4-BE49-F238E27FC236}">
                  <a16:creationId xmlns:a16="http://schemas.microsoft.com/office/drawing/2014/main" id="{4B84A8D9-4CA3-0A8B-DCF1-31150957069B}"/>
                </a:ext>
              </a:extLst>
            </p:cNvPr>
            <p:cNvSpPr/>
            <p:nvPr/>
          </p:nvSpPr>
          <p:spPr>
            <a:xfrm>
              <a:off x="1945008" y="1475867"/>
              <a:ext cx="904621" cy="0"/>
            </a:xfrm>
            <a:custGeom>
              <a:avLst/>
              <a:gdLst/>
              <a:ahLst/>
              <a:cxnLst/>
              <a:rect l="0" t="0" r="0" b="0"/>
              <a:pathLst>
                <a:path w="904621">
                  <a:moveTo>
                    <a:pt x="0" y="0"/>
                  </a:moveTo>
                  <a:lnTo>
                    <a:pt x="904621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42" name="Shape 1209">
              <a:extLst>
                <a:ext uri="{FF2B5EF4-FFF2-40B4-BE49-F238E27FC236}">
                  <a16:creationId xmlns:a16="http://schemas.microsoft.com/office/drawing/2014/main" id="{8DD8DCCC-0320-E808-80C6-FA6FDE21A059}"/>
                </a:ext>
              </a:extLst>
            </p:cNvPr>
            <p:cNvSpPr/>
            <p:nvPr/>
          </p:nvSpPr>
          <p:spPr>
            <a:xfrm>
              <a:off x="1945008" y="1479046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43" name="Shape 1210">
              <a:extLst>
                <a:ext uri="{FF2B5EF4-FFF2-40B4-BE49-F238E27FC236}">
                  <a16:creationId xmlns:a16="http://schemas.microsoft.com/office/drawing/2014/main" id="{0DCDA997-0F8E-5190-4E9A-7B0F45582A70}"/>
                </a:ext>
              </a:extLst>
            </p:cNvPr>
            <p:cNvSpPr/>
            <p:nvPr/>
          </p:nvSpPr>
          <p:spPr>
            <a:xfrm>
              <a:off x="2849627" y="1475867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44" name="Shape 1211">
              <a:extLst>
                <a:ext uri="{FF2B5EF4-FFF2-40B4-BE49-F238E27FC236}">
                  <a16:creationId xmlns:a16="http://schemas.microsoft.com/office/drawing/2014/main" id="{CAA149FC-02CF-E730-5646-66849116874C}"/>
                </a:ext>
              </a:extLst>
            </p:cNvPr>
            <p:cNvSpPr/>
            <p:nvPr/>
          </p:nvSpPr>
          <p:spPr>
            <a:xfrm>
              <a:off x="2849627" y="1479046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45" name="Shape 1212">
              <a:extLst>
                <a:ext uri="{FF2B5EF4-FFF2-40B4-BE49-F238E27FC236}">
                  <a16:creationId xmlns:a16="http://schemas.microsoft.com/office/drawing/2014/main" id="{5E50BDDF-6065-6A46-DFA7-9A466421CBB7}"/>
                </a:ext>
              </a:extLst>
            </p:cNvPr>
            <p:cNvSpPr/>
            <p:nvPr/>
          </p:nvSpPr>
          <p:spPr>
            <a:xfrm>
              <a:off x="133349" y="1692330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46" name="Shape 1213">
              <a:extLst>
                <a:ext uri="{FF2B5EF4-FFF2-40B4-BE49-F238E27FC236}">
                  <a16:creationId xmlns:a16="http://schemas.microsoft.com/office/drawing/2014/main" id="{13E2A3BB-1392-7FDB-5162-EE5CAA24F839}"/>
                </a:ext>
              </a:extLst>
            </p:cNvPr>
            <p:cNvSpPr/>
            <p:nvPr/>
          </p:nvSpPr>
          <p:spPr>
            <a:xfrm>
              <a:off x="1039179" y="1692330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47" name="Shape 1214">
              <a:extLst>
                <a:ext uri="{FF2B5EF4-FFF2-40B4-BE49-F238E27FC236}">
                  <a16:creationId xmlns:a16="http://schemas.microsoft.com/office/drawing/2014/main" id="{2ED60888-1FE6-D7D9-A0E6-632661F15FFB}"/>
                </a:ext>
              </a:extLst>
            </p:cNvPr>
            <p:cNvSpPr/>
            <p:nvPr/>
          </p:nvSpPr>
          <p:spPr>
            <a:xfrm>
              <a:off x="1039179" y="1695507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48" name="Shape 1215">
              <a:extLst>
                <a:ext uri="{FF2B5EF4-FFF2-40B4-BE49-F238E27FC236}">
                  <a16:creationId xmlns:a16="http://schemas.microsoft.com/office/drawing/2014/main" id="{1E0C5E12-842D-84B3-F05B-0AA731A4BEBB}"/>
                </a:ext>
              </a:extLst>
            </p:cNvPr>
            <p:cNvSpPr/>
            <p:nvPr/>
          </p:nvSpPr>
          <p:spPr>
            <a:xfrm>
              <a:off x="1945008" y="1692330"/>
              <a:ext cx="904621" cy="0"/>
            </a:xfrm>
            <a:custGeom>
              <a:avLst/>
              <a:gdLst/>
              <a:ahLst/>
              <a:cxnLst/>
              <a:rect l="0" t="0" r="0" b="0"/>
              <a:pathLst>
                <a:path w="904621">
                  <a:moveTo>
                    <a:pt x="0" y="0"/>
                  </a:moveTo>
                  <a:lnTo>
                    <a:pt x="904621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49" name="Shape 1216">
              <a:extLst>
                <a:ext uri="{FF2B5EF4-FFF2-40B4-BE49-F238E27FC236}">
                  <a16:creationId xmlns:a16="http://schemas.microsoft.com/office/drawing/2014/main" id="{C4FA8C4C-9D38-495B-7DE8-3A05CEDFB690}"/>
                </a:ext>
              </a:extLst>
            </p:cNvPr>
            <p:cNvSpPr/>
            <p:nvPr/>
          </p:nvSpPr>
          <p:spPr>
            <a:xfrm>
              <a:off x="1945008" y="1695507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50" name="Shape 1217">
              <a:extLst>
                <a:ext uri="{FF2B5EF4-FFF2-40B4-BE49-F238E27FC236}">
                  <a16:creationId xmlns:a16="http://schemas.microsoft.com/office/drawing/2014/main" id="{0C4036F4-348B-A512-6DD6-267A087B156A}"/>
                </a:ext>
              </a:extLst>
            </p:cNvPr>
            <p:cNvSpPr/>
            <p:nvPr/>
          </p:nvSpPr>
          <p:spPr>
            <a:xfrm>
              <a:off x="2849627" y="1692330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51" name="Shape 1218">
              <a:extLst>
                <a:ext uri="{FF2B5EF4-FFF2-40B4-BE49-F238E27FC236}">
                  <a16:creationId xmlns:a16="http://schemas.microsoft.com/office/drawing/2014/main" id="{500BE430-FD1E-47C3-379E-92AB37B042A9}"/>
                </a:ext>
              </a:extLst>
            </p:cNvPr>
            <p:cNvSpPr/>
            <p:nvPr/>
          </p:nvSpPr>
          <p:spPr>
            <a:xfrm>
              <a:off x="2849627" y="1695507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52" name="Shape 1219">
              <a:extLst>
                <a:ext uri="{FF2B5EF4-FFF2-40B4-BE49-F238E27FC236}">
                  <a16:creationId xmlns:a16="http://schemas.microsoft.com/office/drawing/2014/main" id="{7D0956B5-2A68-53E5-DB33-690ECDF1D892}"/>
                </a:ext>
              </a:extLst>
            </p:cNvPr>
            <p:cNvSpPr/>
            <p:nvPr/>
          </p:nvSpPr>
          <p:spPr>
            <a:xfrm>
              <a:off x="133349" y="1908791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53" name="Shape 1220">
              <a:extLst>
                <a:ext uri="{FF2B5EF4-FFF2-40B4-BE49-F238E27FC236}">
                  <a16:creationId xmlns:a16="http://schemas.microsoft.com/office/drawing/2014/main" id="{1E3CE6EC-014C-C0EF-1E2E-6B5492CA403F}"/>
                </a:ext>
              </a:extLst>
            </p:cNvPr>
            <p:cNvSpPr/>
            <p:nvPr/>
          </p:nvSpPr>
          <p:spPr>
            <a:xfrm>
              <a:off x="1039179" y="1908791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54" name="Shape 1221">
              <a:extLst>
                <a:ext uri="{FF2B5EF4-FFF2-40B4-BE49-F238E27FC236}">
                  <a16:creationId xmlns:a16="http://schemas.microsoft.com/office/drawing/2014/main" id="{48BC6926-DC6D-4682-9590-E21AF219676D}"/>
                </a:ext>
              </a:extLst>
            </p:cNvPr>
            <p:cNvSpPr/>
            <p:nvPr/>
          </p:nvSpPr>
          <p:spPr>
            <a:xfrm>
              <a:off x="1039179" y="1911970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55" name="Shape 1222">
              <a:extLst>
                <a:ext uri="{FF2B5EF4-FFF2-40B4-BE49-F238E27FC236}">
                  <a16:creationId xmlns:a16="http://schemas.microsoft.com/office/drawing/2014/main" id="{9E38A3D8-2645-C8CA-7346-A3F3E6DBE541}"/>
                </a:ext>
              </a:extLst>
            </p:cNvPr>
            <p:cNvSpPr/>
            <p:nvPr/>
          </p:nvSpPr>
          <p:spPr>
            <a:xfrm>
              <a:off x="1945008" y="1908791"/>
              <a:ext cx="904621" cy="0"/>
            </a:xfrm>
            <a:custGeom>
              <a:avLst/>
              <a:gdLst/>
              <a:ahLst/>
              <a:cxnLst/>
              <a:rect l="0" t="0" r="0" b="0"/>
              <a:pathLst>
                <a:path w="904621">
                  <a:moveTo>
                    <a:pt x="0" y="0"/>
                  </a:moveTo>
                  <a:lnTo>
                    <a:pt x="904621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56" name="Shape 1223">
              <a:extLst>
                <a:ext uri="{FF2B5EF4-FFF2-40B4-BE49-F238E27FC236}">
                  <a16:creationId xmlns:a16="http://schemas.microsoft.com/office/drawing/2014/main" id="{09FE0683-EFBD-3ECB-7D71-122574D53314}"/>
                </a:ext>
              </a:extLst>
            </p:cNvPr>
            <p:cNvSpPr/>
            <p:nvPr/>
          </p:nvSpPr>
          <p:spPr>
            <a:xfrm>
              <a:off x="1945008" y="1911970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57" name="Shape 1224">
              <a:extLst>
                <a:ext uri="{FF2B5EF4-FFF2-40B4-BE49-F238E27FC236}">
                  <a16:creationId xmlns:a16="http://schemas.microsoft.com/office/drawing/2014/main" id="{216BC0E3-FEFA-22D5-FF89-FD7232655F75}"/>
                </a:ext>
              </a:extLst>
            </p:cNvPr>
            <p:cNvSpPr/>
            <p:nvPr/>
          </p:nvSpPr>
          <p:spPr>
            <a:xfrm>
              <a:off x="2849627" y="1908791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58" name="Shape 1225">
              <a:extLst>
                <a:ext uri="{FF2B5EF4-FFF2-40B4-BE49-F238E27FC236}">
                  <a16:creationId xmlns:a16="http://schemas.microsoft.com/office/drawing/2014/main" id="{623D1BE4-8B2F-E1B3-BB49-905595D891F9}"/>
                </a:ext>
              </a:extLst>
            </p:cNvPr>
            <p:cNvSpPr/>
            <p:nvPr/>
          </p:nvSpPr>
          <p:spPr>
            <a:xfrm>
              <a:off x="2849627" y="1911970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59" name="Shape 1226">
              <a:extLst>
                <a:ext uri="{FF2B5EF4-FFF2-40B4-BE49-F238E27FC236}">
                  <a16:creationId xmlns:a16="http://schemas.microsoft.com/office/drawing/2014/main" id="{7E0BCCE2-59B4-5B65-A118-08A9E123BDE0}"/>
                </a:ext>
              </a:extLst>
            </p:cNvPr>
            <p:cNvSpPr/>
            <p:nvPr/>
          </p:nvSpPr>
          <p:spPr>
            <a:xfrm>
              <a:off x="133349" y="2125254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60" name="Shape 1227">
              <a:extLst>
                <a:ext uri="{FF2B5EF4-FFF2-40B4-BE49-F238E27FC236}">
                  <a16:creationId xmlns:a16="http://schemas.microsoft.com/office/drawing/2014/main" id="{730261D7-DCDD-0940-CD7C-94CC41BDDA7E}"/>
                </a:ext>
              </a:extLst>
            </p:cNvPr>
            <p:cNvSpPr/>
            <p:nvPr/>
          </p:nvSpPr>
          <p:spPr>
            <a:xfrm>
              <a:off x="1039179" y="2125254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61" name="Shape 1228">
              <a:extLst>
                <a:ext uri="{FF2B5EF4-FFF2-40B4-BE49-F238E27FC236}">
                  <a16:creationId xmlns:a16="http://schemas.microsoft.com/office/drawing/2014/main" id="{2656790F-398C-6674-6F91-42915068F71C}"/>
                </a:ext>
              </a:extLst>
            </p:cNvPr>
            <p:cNvSpPr/>
            <p:nvPr/>
          </p:nvSpPr>
          <p:spPr>
            <a:xfrm>
              <a:off x="1039179" y="2128433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62" name="Shape 1229">
              <a:extLst>
                <a:ext uri="{FF2B5EF4-FFF2-40B4-BE49-F238E27FC236}">
                  <a16:creationId xmlns:a16="http://schemas.microsoft.com/office/drawing/2014/main" id="{79D9AED7-3BE2-B122-6975-D980A4CE4B01}"/>
                </a:ext>
              </a:extLst>
            </p:cNvPr>
            <p:cNvSpPr/>
            <p:nvPr/>
          </p:nvSpPr>
          <p:spPr>
            <a:xfrm>
              <a:off x="1945008" y="2125254"/>
              <a:ext cx="904621" cy="0"/>
            </a:xfrm>
            <a:custGeom>
              <a:avLst/>
              <a:gdLst/>
              <a:ahLst/>
              <a:cxnLst/>
              <a:rect l="0" t="0" r="0" b="0"/>
              <a:pathLst>
                <a:path w="904621">
                  <a:moveTo>
                    <a:pt x="0" y="0"/>
                  </a:moveTo>
                  <a:lnTo>
                    <a:pt x="904621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63" name="Shape 1230">
              <a:extLst>
                <a:ext uri="{FF2B5EF4-FFF2-40B4-BE49-F238E27FC236}">
                  <a16:creationId xmlns:a16="http://schemas.microsoft.com/office/drawing/2014/main" id="{E13C3767-1E86-FEB3-9F8E-2365B6248F7C}"/>
                </a:ext>
              </a:extLst>
            </p:cNvPr>
            <p:cNvSpPr/>
            <p:nvPr/>
          </p:nvSpPr>
          <p:spPr>
            <a:xfrm>
              <a:off x="1945008" y="2128433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64" name="Shape 1231">
              <a:extLst>
                <a:ext uri="{FF2B5EF4-FFF2-40B4-BE49-F238E27FC236}">
                  <a16:creationId xmlns:a16="http://schemas.microsoft.com/office/drawing/2014/main" id="{F1FAA821-F7DB-A275-40B4-F0DA2F5AD751}"/>
                </a:ext>
              </a:extLst>
            </p:cNvPr>
            <p:cNvSpPr/>
            <p:nvPr/>
          </p:nvSpPr>
          <p:spPr>
            <a:xfrm>
              <a:off x="2849627" y="2125254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65" name="Shape 1232">
              <a:extLst>
                <a:ext uri="{FF2B5EF4-FFF2-40B4-BE49-F238E27FC236}">
                  <a16:creationId xmlns:a16="http://schemas.microsoft.com/office/drawing/2014/main" id="{951DFA0A-8297-12FE-F05C-E71E9DD8AF6A}"/>
                </a:ext>
              </a:extLst>
            </p:cNvPr>
            <p:cNvSpPr/>
            <p:nvPr/>
          </p:nvSpPr>
          <p:spPr>
            <a:xfrm>
              <a:off x="2849627" y="2128433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66" name="Shape 1233">
              <a:extLst>
                <a:ext uri="{FF2B5EF4-FFF2-40B4-BE49-F238E27FC236}">
                  <a16:creationId xmlns:a16="http://schemas.microsoft.com/office/drawing/2014/main" id="{3F5FB485-2D38-F8F5-B1D9-91FEC57EC39B}"/>
                </a:ext>
              </a:extLst>
            </p:cNvPr>
            <p:cNvSpPr/>
            <p:nvPr/>
          </p:nvSpPr>
          <p:spPr>
            <a:xfrm>
              <a:off x="133349" y="2341716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67" name="Shape 1234">
              <a:extLst>
                <a:ext uri="{FF2B5EF4-FFF2-40B4-BE49-F238E27FC236}">
                  <a16:creationId xmlns:a16="http://schemas.microsoft.com/office/drawing/2014/main" id="{6743FD72-C691-A0C6-8661-CC2D47B25A26}"/>
                </a:ext>
              </a:extLst>
            </p:cNvPr>
            <p:cNvSpPr/>
            <p:nvPr/>
          </p:nvSpPr>
          <p:spPr>
            <a:xfrm>
              <a:off x="1039179" y="2341716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68" name="Shape 1235">
              <a:extLst>
                <a:ext uri="{FF2B5EF4-FFF2-40B4-BE49-F238E27FC236}">
                  <a16:creationId xmlns:a16="http://schemas.microsoft.com/office/drawing/2014/main" id="{BCE348BD-B126-7BF2-774B-66EA583E0BB1}"/>
                </a:ext>
              </a:extLst>
            </p:cNvPr>
            <p:cNvSpPr/>
            <p:nvPr/>
          </p:nvSpPr>
          <p:spPr>
            <a:xfrm>
              <a:off x="1039179" y="2344895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69" name="Shape 1236">
              <a:extLst>
                <a:ext uri="{FF2B5EF4-FFF2-40B4-BE49-F238E27FC236}">
                  <a16:creationId xmlns:a16="http://schemas.microsoft.com/office/drawing/2014/main" id="{069BB3D6-1597-0BA8-B782-EF61078985EF}"/>
                </a:ext>
              </a:extLst>
            </p:cNvPr>
            <p:cNvSpPr/>
            <p:nvPr/>
          </p:nvSpPr>
          <p:spPr>
            <a:xfrm>
              <a:off x="1945008" y="2341716"/>
              <a:ext cx="904621" cy="0"/>
            </a:xfrm>
            <a:custGeom>
              <a:avLst/>
              <a:gdLst/>
              <a:ahLst/>
              <a:cxnLst/>
              <a:rect l="0" t="0" r="0" b="0"/>
              <a:pathLst>
                <a:path w="904621">
                  <a:moveTo>
                    <a:pt x="0" y="0"/>
                  </a:moveTo>
                  <a:lnTo>
                    <a:pt x="904621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70" name="Shape 1237">
              <a:extLst>
                <a:ext uri="{FF2B5EF4-FFF2-40B4-BE49-F238E27FC236}">
                  <a16:creationId xmlns:a16="http://schemas.microsoft.com/office/drawing/2014/main" id="{246066B7-A7E7-4423-2457-E99C76BD1309}"/>
                </a:ext>
              </a:extLst>
            </p:cNvPr>
            <p:cNvSpPr/>
            <p:nvPr/>
          </p:nvSpPr>
          <p:spPr>
            <a:xfrm>
              <a:off x="1945008" y="2344895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71" name="Shape 1238">
              <a:extLst>
                <a:ext uri="{FF2B5EF4-FFF2-40B4-BE49-F238E27FC236}">
                  <a16:creationId xmlns:a16="http://schemas.microsoft.com/office/drawing/2014/main" id="{8AA248C7-AE09-2B8C-6F83-4981FFEBB042}"/>
                </a:ext>
              </a:extLst>
            </p:cNvPr>
            <p:cNvSpPr/>
            <p:nvPr/>
          </p:nvSpPr>
          <p:spPr>
            <a:xfrm>
              <a:off x="2849627" y="2341716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72" name="Shape 1239">
              <a:extLst>
                <a:ext uri="{FF2B5EF4-FFF2-40B4-BE49-F238E27FC236}">
                  <a16:creationId xmlns:a16="http://schemas.microsoft.com/office/drawing/2014/main" id="{EF2A917D-F970-FAC0-18BB-BB0AAEC17348}"/>
                </a:ext>
              </a:extLst>
            </p:cNvPr>
            <p:cNvSpPr/>
            <p:nvPr/>
          </p:nvSpPr>
          <p:spPr>
            <a:xfrm>
              <a:off x="2849627" y="2344895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73" name="Shape 1240">
              <a:extLst>
                <a:ext uri="{FF2B5EF4-FFF2-40B4-BE49-F238E27FC236}">
                  <a16:creationId xmlns:a16="http://schemas.microsoft.com/office/drawing/2014/main" id="{9C3CE05C-7A83-D8B6-EB39-AAA47F2B9F21}"/>
                </a:ext>
              </a:extLst>
            </p:cNvPr>
            <p:cNvSpPr/>
            <p:nvPr/>
          </p:nvSpPr>
          <p:spPr>
            <a:xfrm>
              <a:off x="133349" y="2558179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74" name="Shape 1241">
              <a:extLst>
                <a:ext uri="{FF2B5EF4-FFF2-40B4-BE49-F238E27FC236}">
                  <a16:creationId xmlns:a16="http://schemas.microsoft.com/office/drawing/2014/main" id="{1A513188-40CD-9B74-CA9C-34082EDB1C46}"/>
                </a:ext>
              </a:extLst>
            </p:cNvPr>
            <p:cNvSpPr/>
            <p:nvPr/>
          </p:nvSpPr>
          <p:spPr>
            <a:xfrm>
              <a:off x="1039179" y="2558179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75" name="Shape 1242">
              <a:extLst>
                <a:ext uri="{FF2B5EF4-FFF2-40B4-BE49-F238E27FC236}">
                  <a16:creationId xmlns:a16="http://schemas.microsoft.com/office/drawing/2014/main" id="{3220D0DC-66FB-8724-E8C5-D80B43B8D583}"/>
                </a:ext>
              </a:extLst>
            </p:cNvPr>
            <p:cNvSpPr/>
            <p:nvPr/>
          </p:nvSpPr>
          <p:spPr>
            <a:xfrm>
              <a:off x="1039179" y="2561357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76" name="Shape 1243">
              <a:extLst>
                <a:ext uri="{FF2B5EF4-FFF2-40B4-BE49-F238E27FC236}">
                  <a16:creationId xmlns:a16="http://schemas.microsoft.com/office/drawing/2014/main" id="{7CC4AE9B-4750-FC6A-1380-E1F89306A48B}"/>
                </a:ext>
              </a:extLst>
            </p:cNvPr>
            <p:cNvSpPr/>
            <p:nvPr/>
          </p:nvSpPr>
          <p:spPr>
            <a:xfrm>
              <a:off x="1945008" y="2558179"/>
              <a:ext cx="904621" cy="0"/>
            </a:xfrm>
            <a:custGeom>
              <a:avLst/>
              <a:gdLst/>
              <a:ahLst/>
              <a:cxnLst/>
              <a:rect l="0" t="0" r="0" b="0"/>
              <a:pathLst>
                <a:path w="904621">
                  <a:moveTo>
                    <a:pt x="0" y="0"/>
                  </a:moveTo>
                  <a:lnTo>
                    <a:pt x="904621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77" name="Shape 1244">
              <a:extLst>
                <a:ext uri="{FF2B5EF4-FFF2-40B4-BE49-F238E27FC236}">
                  <a16:creationId xmlns:a16="http://schemas.microsoft.com/office/drawing/2014/main" id="{825B8E9C-54BC-5F6A-1F75-06A221B84311}"/>
                </a:ext>
              </a:extLst>
            </p:cNvPr>
            <p:cNvSpPr/>
            <p:nvPr/>
          </p:nvSpPr>
          <p:spPr>
            <a:xfrm>
              <a:off x="1945008" y="2561357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78" name="Shape 1245">
              <a:extLst>
                <a:ext uri="{FF2B5EF4-FFF2-40B4-BE49-F238E27FC236}">
                  <a16:creationId xmlns:a16="http://schemas.microsoft.com/office/drawing/2014/main" id="{55B21832-64CF-31F9-FC3D-461B33ABD317}"/>
                </a:ext>
              </a:extLst>
            </p:cNvPr>
            <p:cNvSpPr/>
            <p:nvPr/>
          </p:nvSpPr>
          <p:spPr>
            <a:xfrm>
              <a:off x="2849627" y="2558179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79" name="Shape 1246">
              <a:extLst>
                <a:ext uri="{FF2B5EF4-FFF2-40B4-BE49-F238E27FC236}">
                  <a16:creationId xmlns:a16="http://schemas.microsoft.com/office/drawing/2014/main" id="{9363F753-EEED-87B9-1C07-4D5F4BFDD7CE}"/>
                </a:ext>
              </a:extLst>
            </p:cNvPr>
            <p:cNvSpPr/>
            <p:nvPr/>
          </p:nvSpPr>
          <p:spPr>
            <a:xfrm>
              <a:off x="2849627" y="2561357"/>
              <a:ext cx="0" cy="210109"/>
            </a:xfrm>
            <a:custGeom>
              <a:avLst/>
              <a:gdLst/>
              <a:ahLst/>
              <a:cxnLst/>
              <a:rect l="0" t="0" r="0" b="0"/>
              <a:pathLst>
                <a:path h="210109">
                  <a:moveTo>
                    <a:pt x="0" y="21010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80" name="Shape 1247">
              <a:extLst>
                <a:ext uri="{FF2B5EF4-FFF2-40B4-BE49-F238E27FC236}">
                  <a16:creationId xmlns:a16="http://schemas.microsoft.com/office/drawing/2014/main" id="{6272269B-7503-84DE-11CB-7DD3F452CB68}"/>
                </a:ext>
              </a:extLst>
            </p:cNvPr>
            <p:cNvSpPr/>
            <p:nvPr/>
          </p:nvSpPr>
          <p:spPr>
            <a:xfrm>
              <a:off x="133349" y="2774641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81" name="Shape 1248">
              <a:extLst>
                <a:ext uri="{FF2B5EF4-FFF2-40B4-BE49-F238E27FC236}">
                  <a16:creationId xmlns:a16="http://schemas.microsoft.com/office/drawing/2014/main" id="{0418F8E0-057B-19A4-2443-764DE7BCB2A4}"/>
                </a:ext>
              </a:extLst>
            </p:cNvPr>
            <p:cNvSpPr/>
            <p:nvPr/>
          </p:nvSpPr>
          <p:spPr>
            <a:xfrm>
              <a:off x="1039179" y="2774641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82" name="Shape 1249">
              <a:extLst>
                <a:ext uri="{FF2B5EF4-FFF2-40B4-BE49-F238E27FC236}">
                  <a16:creationId xmlns:a16="http://schemas.microsoft.com/office/drawing/2014/main" id="{0E86A262-E8BD-620A-E25B-47711A616BFF}"/>
                </a:ext>
              </a:extLst>
            </p:cNvPr>
            <p:cNvSpPr/>
            <p:nvPr/>
          </p:nvSpPr>
          <p:spPr>
            <a:xfrm>
              <a:off x="1945008" y="2774641"/>
              <a:ext cx="904621" cy="0"/>
            </a:xfrm>
            <a:custGeom>
              <a:avLst/>
              <a:gdLst/>
              <a:ahLst/>
              <a:cxnLst/>
              <a:rect l="0" t="0" r="0" b="0"/>
              <a:pathLst>
                <a:path w="904621">
                  <a:moveTo>
                    <a:pt x="0" y="0"/>
                  </a:moveTo>
                  <a:lnTo>
                    <a:pt x="904621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83" name="Shape 1250">
              <a:extLst>
                <a:ext uri="{FF2B5EF4-FFF2-40B4-BE49-F238E27FC236}">
                  <a16:creationId xmlns:a16="http://schemas.microsoft.com/office/drawing/2014/main" id="{59716DEA-CEFE-50AE-1FCB-3C09B6B90134}"/>
                </a:ext>
              </a:extLst>
            </p:cNvPr>
            <p:cNvSpPr/>
            <p:nvPr/>
          </p:nvSpPr>
          <p:spPr>
            <a:xfrm>
              <a:off x="2849627" y="2774641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84" name="Shape 1251">
              <a:extLst>
                <a:ext uri="{FF2B5EF4-FFF2-40B4-BE49-F238E27FC236}">
                  <a16:creationId xmlns:a16="http://schemas.microsoft.com/office/drawing/2014/main" id="{F9F45E53-3B8F-8CE3-98C2-F36BB34C1721}"/>
                </a:ext>
              </a:extLst>
            </p:cNvPr>
            <p:cNvSpPr/>
            <p:nvPr/>
          </p:nvSpPr>
          <p:spPr>
            <a:xfrm>
              <a:off x="133349" y="313054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85" name="Shape 1252">
              <a:extLst>
                <a:ext uri="{FF2B5EF4-FFF2-40B4-BE49-F238E27FC236}">
                  <a16:creationId xmlns:a16="http://schemas.microsoft.com/office/drawing/2014/main" id="{069C2E79-1672-5A4B-AA25-AAFC4113A673}"/>
                </a:ext>
              </a:extLst>
            </p:cNvPr>
            <p:cNvSpPr/>
            <p:nvPr/>
          </p:nvSpPr>
          <p:spPr>
            <a:xfrm>
              <a:off x="1039179" y="313054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86" name="Shape 1253">
              <a:extLst>
                <a:ext uri="{FF2B5EF4-FFF2-40B4-BE49-F238E27FC236}">
                  <a16:creationId xmlns:a16="http://schemas.microsoft.com/office/drawing/2014/main" id="{810D8A71-021C-BC0E-69FC-5F68FF841DB4}"/>
                </a:ext>
              </a:extLst>
            </p:cNvPr>
            <p:cNvSpPr/>
            <p:nvPr/>
          </p:nvSpPr>
          <p:spPr>
            <a:xfrm>
              <a:off x="1945008" y="313054"/>
              <a:ext cx="904621" cy="0"/>
            </a:xfrm>
            <a:custGeom>
              <a:avLst/>
              <a:gdLst/>
              <a:ahLst/>
              <a:cxnLst/>
              <a:rect l="0" t="0" r="0" b="0"/>
              <a:pathLst>
                <a:path w="904621">
                  <a:moveTo>
                    <a:pt x="0" y="0"/>
                  </a:moveTo>
                  <a:lnTo>
                    <a:pt x="904621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87" name="Shape 1254">
              <a:extLst>
                <a:ext uri="{FF2B5EF4-FFF2-40B4-BE49-F238E27FC236}">
                  <a16:creationId xmlns:a16="http://schemas.microsoft.com/office/drawing/2014/main" id="{3F2454B0-459C-87E3-07D4-ADB76E6C889D}"/>
                </a:ext>
              </a:extLst>
            </p:cNvPr>
            <p:cNvSpPr/>
            <p:nvPr/>
          </p:nvSpPr>
          <p:spPr>
            <a:xfrm>
              <a:off x="2849627" y="313054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88" name="Shape 1255">
              <a:extLst>
                <a:ext uri="{FF2B5EF4-FFF2-40B4-BE49-F238E27FC236}">
                  <a16:creationId xmlns:a16="http://schemas.microsoft.com/office/drawing/2014/main" id="{90A5B576-BB45-D803-2AFA-1ECCBDF2D8C6}"/>
                </a:ext>
              </a:extLst>
            </p:cNvPr>
            <p:cNvSpPr/>
            <p:nvPr/>
          </p:nvSpPr>
          <p:spPr>
            <a:xfrm>
              <a:off x="133349" y="610017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89" name="Shape 1256">
              <a:extLst>
                <a:ext uri="{FF2B5EF4-FFF2-40B4-BE49-F238E27FC236}">
                  <a16:creationId xmlns:a16="http://schemas.microsoft.com/office/drawing/2014/main" id="{6BBE2583-5DF6-06B9-AFBC-33B1549495ED}"/>
                </a:ext>
              </a:extLst>
            </p:cNvPr>
            <p:cNvSpPr/>
            <p:nvPr/>
          </p:nvSpPr>
          <p:spPr>
            <a:xfrm>
              <a:off x="1039179" y="610017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90" name="Shape 1257">
              <a:extLst>
                <a:ext uri="{FF2B5EF4-FFF2-40B4-BE49-F238E27FC236}">
                  <a16:creationId xmlns:a16="http://schemas.microsoft.com/office/drawing/2014/main" id="{ABF07619-B775-C8E0-B4A0-02B1E4CD43F0}"/>
                </a:ext>
              </a:extLst>
            </p:cNvPr>
            <p:cNvSpPr/>
            <p:nvPr/>
          </p:nvSpPr>
          <p:spPr>
            <a:xfrm>
              <a:off x="1945008" y="610017"/>
              <a:ext cx="904621" cy="0"/>
            </a:xfrm>
            <a:custGeom>
              <a:avLst/>
              <a:gdLst/>
              <a:ahLst/>
              <a:cxnLst/>
              <a:rect l="0" t="0" r="0" b="0"/>
              <a:pathLst>
                <a:path w="904621">
                  <a:moveTo>
                    <a:pt x="0" y="0"/>
                  </a:moveTo>
                  <a:lnTo>
                    <a:pt x="904621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91" name="Shape 1258">
              <a:extLst>
                <a:ext uri="{FF2B5EF4-FFF2-40B4-BE49-F238E27FC236}">
                  <a16:creationId xmlns:a16="http://schemas.microsoft.com/office/drawing/2014/main" id="{5189A792-1082-8B07-1489-0BFB4EE87984}"/>
                </a:ext>
              </a:extLst>
            </p:cNvPr>
            <p:cNvSpPr/>
            <p:nvPr/>
          </p:nvSpPr>
          <p:spPr>
            <a:xfrm>
              <a:off x="2849627" y="610017"/>
              <a:ext cx="905827" cy="0"/>
            </a:xfrm>
            <a:custGeom>
              <a:avLst/>
              <a:gdLst/>
              <a:ahLst/>
              <a:cxnLst/>
              <a:rect l="0" t="0" r="0" b="0"/>
              <a:pathLst>
                <a:path w="905827">
                  <a:moveTo>
                    <a:pt x="0" y="0"/>
                  </a:moveTo>
                  <a:lnTo>
                    <a:pt x="905827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92" name="Rectangle 1259">
              <a:extLst>
                <a:ext uri="{FF2B5EF4-FFF2-40B4-BE49-F238E27FC236}">
                  <a16:creationId xmlns:a16="http://schemas.microsoft.com/office/drawing/2014/main" id="{F3A296E1-E162-E0ED-93A3-A003CD75C4FA}"/>
                </a:ext>
              </a:extLst>
            </p:cNvPr>
            <p:cNvSpPr/>
            <p:nvPr/>
          </p:nvSpPr>
          <p:spPr>
            <a:xfrm>
              <a:off x="215280" y="397090"/>
              <a:ext cx="986795" cy="17544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b="1" kern="100" dirty="0" err="1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CodEmpregado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3" name="Rectangle 1260">
              <a:extLst>
                <a:ext uri="{FF2B5EF4-FFF2-40B4-BE49-F238E27FC236}">
                  <a16:creationId xmlns:a16="http://schemas.microsoft.com/office/drawing/2014/main" id="{F55E03DA-514D-6AA4-25B2-597046C69534}"/>
                </a:ext>
              </a:extLst>
            </p:cNvPr>
            <p:cNvSpPr/>
            <p:nvPr/>
          </p:nvSpPr>
          <p:spPr>
            <a:xfrm>
              <a:off x="1355663" y="397090"/>
              <a:ext cx="524680" cy="16375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b="1" i="1" kern="100" spc="1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Nome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4" name="Rectangle 1261">
              <a:extLst>
                <a:ext uri="{FF2B5EF4-FFF2-40B4-BE49-F238E27FC236}">
                  <a16:creationId xmlns:a16="http://schemas.microsoft.com/office/drawing/2014/main" id="{A3EE86D5-96C1-A976-C02F-8A2FF0052523}"/>
                </a:ext>
              </a:extLst>
            </p:cNvPr>
            <p:cNvSpPr/>
            <p:nvPr/>
          </p:nvSpPr>
          <p:spPr>
            <a:xfrm>
              <a:off x="2170902" y="397090"/>
              <a:ext cx="678724" cy="17544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b="1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Categoria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6" name="Rectangle 1263">
              <a:extLst>
                <a:ext uri="{FF2B5EF4-FFF2-40B4-BE49-F238E27FC236}">
                  <a16:creationId xmlns:a16="http://schemas.microsoft.com/office/drawing/2014/main" id="{6B87D337-C79A-2CAF-DFC5-2FD5B8CFE764}"/>
                </a:ext>
              </a:extLst>
            </p:cNvPr>
            <p:cNvSpPr/>
            <p:nvPr/>
          </p:nvSpPr>
          <p:spPr>
            <a:xfrm>
              <a:off x="559857" y="659192"/>
              <a:ext cx="70064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7" name="Rectangle 1264">
              <a:extLst>
                <a:ext uri="{FF2B5EF4-FFF2-40B4-BE49-F238E27FC236}">
                  <a16:creationId xmlns:a16="http://schemas.microsoft.com/office/drawing/2014/main" id="{67A6B50D-1404-D796-DAC9-8EF6400184EF}"/>
                </a:ext>
              </a:extLst>
            </p:cNvPr>
            <p:cNvSpPr/>
            <p:nvPr/>
          </p:nvSpPr>
          <p:spPr>
            <a:xfrm>
              <a:off x="1111156" y="659192"/>
              <a:ext cx="435345" cy="1864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João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8" name="Rectangle 1265">
              <a:extLst>
                <a:ext uri="{FF2B5EF4-FFF2-40B4-BE49-F238E27FC236}">
                  <a16:creationId xmlns:a16="http://schemas.microsoft.com/office/drawing/2014/main" id="{25C6E717-7F7E-9880-A5E2-F66E47575200}"/>
                </a:ext>
              </a:extLst>
            </p:cNvPr>
            <p:cNvSpPr/>
            <p:nvPr/>
          </p:nvSpPr>
          <p:spPr>
            <a:xfrm>
              <a:off x="2343407" y="659193"/>
              <a:ext cx="231521" cy="1543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-6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A1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0" name="Rectangle 1267">
              <a:extLst>
                <a:ext uri="{FF2B5EF4-FFF2-40B4-BE49-F238E27FC236}">
                  <a16:creationId xmlns:a16="http://schemas.microsoft.com/office/drawing/2014/main" id="{AB3B6956-3A8D-CBC6-05FC-E8F38553E35E}"/>
                </a:ext>
              </a:extLst>
            </p:cNvPr>
            <p:cNvSpPr/>
            <p:nvPr/>
          </p:nvSpPr>
          <p:spPr>
            <a:xfrm>
              <a:off x="559965" y="875632"/>
              <a:ext cx="70064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1" name="Rectangle 1268">
              <a:extLst>
                <a:ext uri="{FF2B5EF4-FFF2-40B4-BE49-F238E27FC236}">
                  <a16:creationId xmlns:a16="http://schemas.microsoft.com/office/drawing/2014/main" id="{FE6FE683-6086-4157-A0EC-7E39F0472BAD}"/>
                </a:ext>
              </a:extLst>
            </p:cNvPr>
            <p:cNvSpPr/>
            <p:nvPr/>
          </p:nvSpPr>
          <p:spPr>
            <a:xfrm>
              <a:off x="1111265" y="875632"/>
              <a:ext cx="435236" cy="1624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Maria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2" name="Rectangle 1269">
              <a:extLst>
                <a:ext uri="{FF2B5EF4-FFF2-40B4-BE49-F238E27FC236}">
                  <a16:creationId xmlns:a16="http://schemas.microsoft.com/office/drawing/2014/main" id="{9744838C-12C8-BBCF-9498-4FE654F5F9FD}"/>
                </a:ext>
              </a:extLst>
            </p:cNvPr>
            <p:cNvSpPr/>
            <p:nvPr/>
          </p:nvSpPr>
          <p:spPr>
            <a:xfrm>
              <a:off x="2343514" y="875632"/>
              <a:ext cx="367568" cy="18021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-6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A1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4" name="Rectangle 1271">
              <a:extLst>
                <a:ext uri="{FF2B5EF4-FFF2-40B4-BE49-F238E27FC236}">
                  <a16:creationId xmlns:a16="http://schemas.microsoft.com/office/drawing/2014/main" id="{923798E9-8158-3A00-114A-52265BB54A7F}"/>
                </a:ext>
              </a:extLst>
            </p:cNvPr>
            <p:cNvSpPr/>
            <p:nvPr/>
          </p:nvSpPr>
          <p:spPr>
            <a:xfrm>
              <a:off x="560072" y="1092072"/>
              <a:ext cx="70064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3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5" name="Rectangle 1272">
              <a:extLst>
                <a:ext uri="{FF2B5EF4-FFF2-40B4-BE49-F238E27FC236}">
                  <a16:creationId xmlns:a16="http://schemas.microsoft.com/office/drawing/2014/main" id="{FA4944DC-1912-9172-BEB5-47A55E1EC3A9}"/>
                </a:ext>
              </a:extLst>
            </p:cNvPr>
            <p:cNvSpPr/>
            <p:nvPr/>
          </p:nvSpPr>
          <p:spPr>
            <a:xfrm>
              <a:off x="1111372" y="1092072"/>
              <a:ext cx="557939" cy="2031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Augusto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6" name="Rectangle 1273">
              <a:extLst>
                <a:ext uri="{FF2B5EF4-FFF2-40B4-BE49-F238E27FC236}">
                  <a16:creationId xmlns:a16="http://schemas.microsoft.com/office/drawing/2014/main" id="{6330481B-7ABE-EBB5-E75C-A2620C77943E}"/>
                </a:ext>
              </a:extLst>
            </p:cNvPr>
            <p:cNvSpPr/>
            <p:nvPr/>
          </p:nvSpPr>
          <p:spPr>
            <a:xfrm>
              <a:off x="2343622" y="1092072"/>
              <a:ext cx="230306" cy="17202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-6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A1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8" name="Rectangle 1275">
              <a:extLst>
                <a:ext uri="{FF2B5EF4-FFF2-40B4-BE49-F238E27FC236}">
                  <a16:creationId xmlns:a16="http://schemas.microsoft.com/office/drawing/2014/main" id="{2B9A57AB-BE63-00BB-0399-C64A9D8FFDD7}"/>
                </a:ext>
              </a:extLst>
            </p:cNvPr>
            <p:cNvSpPr/>
            <p:nvPr/>
          </p:nvSpPr>
          <p:spPr>
            <a:xfrm>
              <a:off x="560180" y="1308511"/>
              <a:ext cx="70064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4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9" name="Rectangle 1276">
              <a:extLst>
                <a:ext uri="{FF2B5EF4-FFF2-40B4-BE49-F238E27FC236}">
                  <a16:creationId xmlns:a16="http://schemas.microsoft.com/office/drawing/2014/main" id="{AC9D7B1A-9687-7652-C374-6A4921BACC6F}"/>
                </a:ext>
              </a:extLst>
            </p:cNvPr>
            <p:cNvSpPr/>
            <p:nvPr/>
          </p:nvSpPr>
          <p:spPr>
            <a:xfrm>
              <a:off x="1063820" y="1300034"/>
              <a:ext cx="467168" cy="1789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Joana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0" name="Rectangle 1277">
              <a:extLst>
                <a:ext uri="{FF2B5EF4-FFF2-40B4-BE49-F238E27FC236}">
                  <a16:creationId xmlns:a16="http://schemas.microsoft.com/office/drawing/2014/main" id="{11C97911-1403-6788-D6AC-D4CA13FE5877}"/>
                </a:ext>
              </a:extLst>
            </p:cNvPr>
            <p:cNvSpPr/>
            <p:nvPr/>
          </p:nvSpPr>
          <p:spPr>
            <a:xfrm>
              <a:off x="2345241" y="1308511"/>
              <a:ext cx="295778" cy="1705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-2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B2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2" name="Rectangle 1279">
              <a:extLst>
                <a:ext uri="{FF2B5EF4-FFF2-40B4-BE49-F238E27FC236}">
                  <a16:creationId xmlns:a16="http://schemas.microsoft.com/office/drawing/2014/main" id="{D1D4A181-170C-FB31-5092-D22BD169400D}"/>
                </a:ext>
              </a:extLst>
            </p:cNvPr>
            <p:cNvSpPr/>
            <p:nvPr/>
          </p:nvSpPr>
          <p:spPr>
            <a:xfrm>
              <a:off x="560288" y="1524951"/>
              <a:ext cx="70064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5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3" name="Rectangle 1280">
              <a:extLst>
                <a:ext uri="{FF2B5EF4-FFF2-40B4-BE49-F238E27FC236}">
                  <a16:creationId xmlns:a16="http://schemas.microsoft.com/office/drawing/2014/main" id="{8AC8C198-8C62-989F-F78C-C6C622D6BE46}"/>
                </a:ext>
              </a:extLst>
            </p:cNvPr>
            <p:cNvSpPr/>
            <p:nvPr/>
          </p:nvSpPr>
          <p:spPr>
            <a:xfrm>
              <a:off x="1111589" y="1524951"/>
              <a:ext cx="354524" cy="16736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Alex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4" name="Rectangle 1281">
              <a:extLst>
                <a:ext uri="{FF2B5EF4-FFF2-40B4-BE49-F238E27FC236}">
                  <a16:creationId xmlns:a16="http://schemas.microsoft.com/office/drawing/2014/main" id="{2BE2E0FC-0980-AE66-6A50-ACB3BBBB03E4}"/>
                </a:ext>
              </a:extLst>
            </p:cNvPr>
            <p:cNvSpPr/>
            <p:nvPr/>
          </p:nvSpPr>
          <p:spPr>
            <a:xfrm>
              <a:off x="2344916" y="1524951"/>
              <a:ext cx="354522" cy="1721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-1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B3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6" name="Rectangle 1283">
              <a:extLst>
                <a:ext uri="{FF2B5EF4-FFF2-40B4-BE49-F238E27FC236}">
                  <a16:creationId xmlns:a16="http://schemas.microsoft.com/office/drawing/2014/main" id="{58CF9CD6-9893-6480-BC50-8C9671123714}"/>
                </a:ext>
              </a:extLst>
            </p:cNvPr>
            <p:cNvSpPr/>
            <p:nvPr/>
          </p:nvSpPr>
          <p:spPr>
            <a:xfrm>
              <a:off x="560396" y="1741391"/>
              <a:ext cx="70064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6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7" name="Rectangle 1284">
              <a:extLst>
                <a:ext uri="{FF2B5EF4-FFF2-40B4-BE49-F238E27FC236}">
                  <a16:creationId xmlns:a16="http://schemas.microsoft.com/office/drawing/2014/main" id="{8F44E583-E15A-1093-003F-867125B445CF}"/>
                </a:ext>
              </a:extLst>
            </p:cNvPr>
            <p:cNvSpPr/>
            <p:nvPr/>
          </p:nvSpPr>
          <p:spPr>
            <a:xfrm>
              <a:off x="1111697" y="1741391"/>
              <a:ext cx="469268" cy="1721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Sophie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8" name="Rectangle 1285">
              <a:extLst>
                <a:ext uri="{FF2B5EF4-FFF2-40B4-BE49-F238E27FC236}">
                  <a16:creationId xmlns:a16="http://schemas.microsoft.com/office/drawing/2014/main" id="{B7256591-DB8D-4BDD-EB32-06418F4EED52}"/>
                </a:ext>
              </a:extLst>
            </p:cNvPr>
            <p:cNvSpPr/>
            <p:nvPr/>
          </p:nvSpPr>
          <p:spPr>
            <a:xfrm>
              <a:off x="2345025" y="1741392"/>
              <a:ext cx="347636" cy="12306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-1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B3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0" name="Rectangle 1287">
              <a:extLst>
                <a:ext uri="{FF2B5EF4-FFF2-40B4-BE49-F238E27FC236}">
                  <a16:creationId xmlns:a16="http://schemas.microsoft.com/office/drawing/2014/main" id="{07D53060-17C2-FF0F-22DE-BB5FA2140398}"/>
                </a:ext>
              </a:extLst>
            </p:cNvPr>
            <p:cNvSpPr/>
            <p:nvPr/>
          </p:nvSpPr>
          <p:spPr>
            <a:xfrm>
              <a:off x="560504" y="1957831"/>
              <a:ext cx="70064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7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1" name="Rectangle 1288">
              <a:extLst>
                <a:ext uri="{FF2B5EF4-FFF2-40B4-BE49-F238E27FC236}">
                  <a16:creationId xmlns:a16="http://schemas.microsoft.com/office/drawing/2014/main" id="{B3DEBAD2-5C47-9A94-DB1F-317997B05DD7}"/>
                </a:ext>
              </a:extLst>
            </p:cNvPr>
            <p:cNvSpPr/>
            <p:nvPr/>
          </p:nvSpPr>
          <p:spPr>
            <a:xfrm>
              <a:off x="1111803" y="1957831"/>
              <a:ext cx="377542" cy="17220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José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2" name="Rectangle 1289">
              <a:extLst>
                <a:ext uri="{FF2B5EF4-FFF2-40B4-BE49-F238E27FC236}">
                  <a16:creationId xmlns:a16="http://schemas.microsoft.com/office/drawing/2014/main" id="{65F9A41E-BC3A-8445-53E1-878FEF7950A4}"/>
                </a:ext>
              </a:extLst>
            </p:cNvPr>
            <p:cNvSpPr/>
            <p:nvPr/>
          </p:nvSpPr>
          <p:spPr>
            <a:xfrm>
              <a:off x="2345565" y="1957831"/>
              <a:ext cx="295453" cy="1722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-2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B2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4" name="Rectangle 1291">
              <a:extLst>
                <a:ext uri="{FF2B5EF4-FFF2-40B4-BE49-F238E27FC236}">
                  <a16:creationId xmlns:a16="http://schemas.microsoft.com/office/drawing/2014/main" id="{9158CA2F-23A7-3F61-6241-DA84DE799759}"/>
                </a:ext>
              </a:extLst>
            </p:cNvPr>
            <p:cNvSpPr/>
            <p:nvPr/>
          </p:nvSpPr>
          <p:spPr>
            <a:xfrm>
              <a:off x="560611" y="2174270"/>
              <a:ext cx="70064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8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5" name="Rectangle 1292">
              <a:extLst>
                <a:ext uri="{FF2B5EF4-FFF2-40B4-BE49-F238E27FC236}">
                  <a16:creationId xmlns:a16="http://schemas.microsoft.com/office/drawing/2014/main" id="{122BC075-E8B3-1F8E-1653-22D87A504B77}"/>
                </a:ext>
              </a:extLst>
            </p:cNvPr>
            <p:cNvSpPr/>
            <p:nvPr/>
          </p:nvSpPr>
          <p:spPr>
            <a:xfrm>
              <a:off x="1111910" y="2138849"/>
              <a:ext cx="557399" cy="15860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5" dirty="0" err="1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Angelo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6" name="Rectangle 1293">
              <a:extLst>
                <a:ext uri="{FF2B5EF4-FFF2-40B4-BE49-F238E27FC236}">
                  <a16:creationId xmlns:a16="http://schemas.microsoft.com/office/drawing/2014/main" id="{676DE872-4C44-2BBD-F090-508961E85825}"/>
                </a:ext>
              </a:extLst>
            </p:cNvPr>
            <p:cNvSpPr/>
            <p:nvPr/>
          </p:nvSpPr>
          <p:spPr>
            <a:xfrm>
              <a:off x="2345241" y="2174270"/>
              <a:ext cx="365841" cy="1721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-1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B3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8" name="Rectangle 1295">
              <a:extLst>
                <a:ext uri="{FF2B5EF4-FFF2-40B4-BE49-F238E27FC236}">
                  <a16:creationId xmlns:a16="http://schemas.microsoft.com/office/drawing/2014/main" id="{DD0509DB-70C2-7CCA-815F-F1FF3FD46D06}"/>
                </a:ext>
              </a:extLst>
            </p:cNvPr>
            <p:cNvSpPr/>
            <p:nvPr/>
          </p:nvSpPr>
          <p:spPr>
            <a:xfrm>
              <a:off x="560719" y="2390710"/>
              <a:ext cx="70064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9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9" name="Rectangle 1296">
              <a:extLst>
                <a:ext uri="{FF2B5EF4-FFF2-40B4-BE49-F238E27FC236}">
                  <a16:creationId xmlns:a16="http://schemas.microsoft.com/office/drawing/2014/main" id="{0CB1A495-9D4E-A949-2814-7266286CF65B}"/>
                </a:ext>
              </a:extLst>
            </p:cNvPr>
            <p:cNvSpPr/>
            <p:nvPr/>
          </p:nvSpPr>
          <p:spPr>
            <a:xfrm>
              <a:off x="1112020" y="2390711"/>
              <a:ext cx="479123" cy="13269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Márcia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0" name="Rectangle 1297">
              <a:extLst>
                <a:ext uri="{FF2B5EF4-FFF2-40B4-BE49-F238E27FC236}">
                  <a16:creationId xmlns:a16="http://schemas.microsoft.com/office/drawing/2014/main" id="{C764DB52-C2D7-0489-A34F-7E5E8507B182}"/>
                </a:ext>
              </a:extLst>
            </p:cNvPr>
            <p:cNvSpPr/>
            <p:nvPr/>
          </p:nvSpPr>
          <p:spPr>
            <a:xfrm>
              <a:off x="2339411" y="2390711"/>
              <a:ext cx="301605" cy="16264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A2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2" name="Rectangle 1299">
              <a:extLst>
                <a:ext uri="{FF2B5EF4-FFF2-40B4-BE49-F238E27FC236}">
                  <a16:creationId xmlns:a16="http://schemas.microsoft.com/office/drawing/2014/main" id="{520A1245-DBEB-8157-3E06-BE20E9B76AB6}"/>
                </a:ext>
              </a:extLst>
            </p:cNvPr>
            <p:cNvSpPr/>
            <p:nvPr/>
          </p:nvSpPr>
          <p:spPr>
            <a:xfrm>
              <a:off x="537078" y="2607150"/>
              <a:ext cx="363554" cy="16266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-4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10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3" name="Rectangle 1300">
              <a:extLst>
                <a:ext uri="{FF2B5EF4-FFF2-40B4-BE49-F238E27FC236}">
                  <a16:creationId xmlns:a16="http://schemas.microsoft.com/office/drawing/2014/main" id="{DCEA7647-4F72-E90B-D761-2CE1E3BE1AFD}"/>
                </a:ext>
              </a:extLst>
            </p:cNvPr>
            <p:cNvSpPr/>
            <p:nvPr/>
          </p:nvSpPr>
          <p:spPr>
            <a:xfrm>
              <a:off x="1112128" y="2607150"/>
              <a:ext cx="479015" cy="16747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Pedro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4" name="Rectangle 1301">
              <a:extLst>
                <a:ext uri="{FF2B5EF4-FFF2-40B4-BE49-F238E27FC236}">
                  <a16:creationId xmlns:a16="http://schemas.microsoft.com/office/drawing/2014/main" id="{AFB5E105-A47D-155D-7BCE-5523A8981756}"/>
                </a:ext>
              </a:extLst>
            </p:cNvPr>
            <p:cNvSpPr/>
            <p:nvPr/>
          </p:nvSpPr>
          <p:spPr>
            <a:xfrm>
              <a:off x="2339519" y="2607150"/>
              <a:ext cx="301496" cy="16266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A2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6" name="Shape 12599">
              <a:extLst>
                <a:ext uri="{FF2B5EF4-FFF2-40B4-BE49-F238E27FC236}">
                  <a16:creationId xmlns:a16="http://schemas.microsoft.com/office/drawing/2014/main" id="{5CC285AF-CA8E-1F62-6C7F-6FCF9C576FAF}"/>
                </a:ext>
              </a:extLst>
            </p:cNvPr>
            <p:cNvSpPr/>
            <p:nvPr/>
          </p:nvSpPr>
          <p:spPr>
            <a:xfrm>
              <a:off x="133351" y="120012"/>
              <a:ext cx="3627298" cy="76200"/>
            </a:xfrm>
            <a:custGeom>
              <a:avLst/>
              <a:gdLst/>
              <a:ahLst/>
              <a:cxnLst/>
              <a:rect l="0" t="0" r="0" b="0"/>
              <a:pathLst>
                <a:path w="3627298" h="76200">
                  <a:moveTo>
                    <a:pt x="0" y="0"/>
                  </a:moveTo>
                  <a:lnTo>
                    <a:pt x="3627298" y="0"/>
                  </a:lnTo>
                  <a:lnTo>
                    <a:pt x="3627298" y="76200"/>
                  </a:lnTo>
                  <a:lnTo>
                    <a:pt x="0" y="762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  <p:sp>
          <p:nvSpPr>
            <p:cNvPr id="137" name="Rectangle 1304">
              <a:extLst>
                <a:ext uri="{FF2B5EF4-FFF2-40B4-BE49-F238E27FC236}">
                  <a16:creationId xmlns:a16="http://schemas.microsoft.com/office/drawing/2014/main" id="{759B8325-E8DA-639C-065B-96244750915A}"/>
                </a:ext>
              </a:extLst>
            </p:cNvPr>
            <p:cNvSpPr/>
            <p:nvPr/>
          </p:nvSpPr>
          <p:spPr>
            <a:xfrm>
              <a:off x="133349" y="97460"/>
              <a:ext cx="767283" cy="1995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b="1" kern="100" spc="1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Quadro</a:t>
              </a:r>
              <a:r>
                <a:rPr lang="pt-BR" sz="1200" b="1" kern="100" spc="-2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b="1" kern="100" spc="1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4.</a:t>
              </a:r>
              <a:r>
                <a:rPr lang="pt-BR" sz="1200" b="1" kern="100" spc="-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8" name="Rectangle 1305">
              <a:extLst>
                <a:ext uri="{FF2B5EF4-FFF2-40B4-BE49-F238E27FC236}">
                  <a16:creationId xmlns:a16="http://schemas.microsoft.com/office/drawing/2014/main" id="{027EC34E-17F7-5410-DDA0-B7D94458BB97}"/>
                </a:ext>
              </a:extLst>
            </p:cNvPr>
            <p:cNvSpPr/>
            <p:nvPr/>
          </p:nvSpPr>
          <p:spPr>
            <a:xfrm>
              <a:off x="750410" y="91106"/>
              <a:ext cx="2259867" cy="1531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Tabela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“Empregado”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Shape 1176">
              <a:extLst>
                <a:ext uri="{FF2B5EF4-FFF2-40B4-BE49-F238E27FC236}">
                  <a16:creationId xmlns:a16="http://schemas.microsoft.com/office/drawing/2014/main" id="{36859F42-4E1B-51F6-22B5-9D8F455A07C8}"/>
                </a:ext>
              </a:extLst>
            </p:cNvPr>
            <p:cNvSpPr/>
            <p:nvPr/>
          </p:nvSpPr>
          <p:spPr>
            <a:xfrm>
              <a:off x="2780338" y="22259"/>
              <a:ext cx="1488609" cy="3004019"/>
            </a:xfrm>
            <a:custGeom>
              <a:avLst/>
              <a:gdLst/>
              <a:ahLst/>
              <a:cxnLst/>
              <a:rect l="0" t="0" r="0" b="0"/>
              <a:pathLst>
                <a:path w="3622103" h="865836">
                  <a:moveTo>
                    <a:pt x="0" y="0"/>
                  </a:moveTo>
                  <a:lnTo>
                    <a:pt x="905827" y="0"/>
                  </a:lnTo>
                  <a:lnTo>
                    <a:pt x="1811655" y="0"/>
                  </a:lnTo>
                  <a:lnTo>
                    <a:pt x="2716276" y="0"/>
                  </a:lnTo>
                  <a:lnTo>
                    <a:pt x="3622103" y="0"/>
                  </a:lnTo>
                  <a:lnTo>
                    <a:pt x="3622103" y="216459"/>
                  </a:lnTo>
                  <a:lnTo>
                    <a:pt x="3622103" y="432918"/>
                  </a:lnTo>
                  <a:lnTo>
                    <a:pt x="3622103" y="649377"/>
                  </a:lnTo>
                  <a:lnTo>
                    <a:pt x="3622103" y="865836"/>
                  </a:lnTo>
                  <a:lnTo>
                    <a:pt x="2716276" y="865836"/>
                  </a:lnTo>
                  <a:lnTo>
                    <a:pt x="1811655" y="865836"/>
                  </a:lnTo>
                  <a:lnTo>
                    <a:pt x="905827" y="865836"/>
                  </a:lnTo>
                  <a:lnTo>
                    <a:pt x="0" y="865836"/>
                  </a:lnTo>
                  <a:lnTo>
                    <a:pt x="0" y="649377"/>
                  </a:lnTo>
                  <a:lnTo>
                    <a:pt x="0" y="432918"/>
                  </a:lnTo>
                  <a:lnTo>
                    <a:pt x="0" y="21645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200"/>
            </a:p>
          </p:txBody>
        </p:sp>
      </p:grp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216B72-0839-8723-7EC3-B2F18EBC4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757" y="3539736"/>
            <a:ext cx="7018300" cy="746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Aqui temos apenas o </a:t>
            </a:r>
            <a:r>
              <a:rPr lang="pt-BR" sz="2400" dirty="0" err="1"/>
              <a:t>CodEmpregado</a:t>
            </a:r>
            <a:r>
              <a:rPr lang="pt-BR" sz="2400" dirty="0"/>
              <a:t>, Nome e Categoria.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65003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D8BCF-39B5-B013-9E35-1F37FC74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Normalização de dados</a:t>
            </a:r>
            <a:br>
              <a:rPr lang="pt-BR" dirty="0"/>
            </a:br>
            <a:r>
              <a:rPr lang="pt-BR" sz="2400" dirty="0"/>
              <a:t>RECONHECENDO AS FORMAS NORMAIS - 3FN: TERCEIRA FORMA NORMAL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216B72-0839-8723-7EC3-B2F18EBC4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474" y="1862175"/>
            <a:ext cx="7018300" cy="746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Aqui temos apenas a Categoria e o Salário.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grpSp>
        <p:nvGrpSpPr>
          <p:cNvPr id="95" name="Group 11605">
            <a:extLst>
              <a:ext uri="{FF2B5EF4-FFF2-40B4-BE49-F238E27FC236}">
                <a16:creationId xmlns:a16="http://schemas.microsoft.com/office/drawing/2014/main" id="{BE164400-A297-3EC2-BF8A-F4E549BFFDBB}"/>
              </a:ext>
            </a:extLst>
          </p:cNvPr>
          <p:cNvGrpSpPr/>
          <p:nvPr/>
        </p:nvGrpSpPr>
        <p:grpSpPr>
          <a:xfrm>
            <a:off x="3112104" y="2739787"/>
            <a:ext cx="7018300" cy="3018254"/>
            <a:chOff x="0" y="0"/>
            <a:chExt cx="3893998" cy="1513598"/>
          </a:xfrm>
        </p:grpSpPr>
        <p:sp>
          <p:nvSpPr>
            <p:cNvPr id="99" name="Shape 1697">
              <a:extLst>
                <a:ext uri="{FF2B5EF4-FFF2-40B4-BE49-F238E27FC236}">
                  <a16:creationId xmlns:a16="http://schemas.microsoft.com/office/drawing/2014/main" id="{D8C4AF63-8BCA-780D-13EF-369C4A3974FA}"/>
                </a:ext>
              </a:extLst>
            </p:cNvPr>
            <p:cNvSpPr/>
            <p:nvPr/>
          </p:nvSpPr>
          <p:spPr>
            <a:xfrm>
              <a:off x="0" y="0"/>
              <a:ext cx="3893998" cy="1513598"/>
            </a:xfrm>
            <a:custGeom>
              <a:avLst/>
              <a:gdLst/>
              <a:ahLst/>
              <a:cxnLst/>
              <a:rect l="0" t="0" r="0" b="0"/>
              <a:pathLst>
                <a:path w="3893998" h="1513598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1405598"/>
                  </a:lnTo>
                  <a:cubicBezTo>
                    <a:pt x="0" y="1405598"/>
                    <a:pt x="0" y="1513598"/>
                    <a:pt x="108001" y="1513598"/>
                  </a:cubicBezTo>
                  <a:lnTo>
                    <a:pt x="3785997" y="1513598"/>
                  </a:lnTo>
                  <a:cubicBezTo>
                    <a:pt x="3785997" y="1513598"/>
                    <a:pt x="3893998" y="1513598"/>
                    <a:pt x="3893998" y="1405598"/>
                  </a:cubicBezTo>
                  <a:lnTo>
                    <a:pt x="3893998" y="108001"/>
                  </a:lnTo>
                  <a:cubicBezTo>
                    <a:pt x="3893998" y="108001"/>
                    <a:pt x="3893998" y="0"/>
                    <a:pt x="3785997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2000"/>
            </a:p>
          </p:txBody>
        </p:sp>
        <p:sp>
          <p:nvSpPr>
            <p:cNvPr id="103" name="Shape 1698">
              <a:extLst>
                <a:ext uri="{FF2B5EF4-FFF2-40B4-BE49-F238E27FC236}">
                  <a16:creationId xmlns:a16="http://schemas.microsoft.com/office/drawing/2014/main" id="{98DD79D9-5491-1A46-B8B3-C5FB5A81B1EB}"/>
                </a:ext>
              </a:extLst>
            </p:cNvPr>
            <p:cNvSpPr/>
            <p:nvPr/>
          </p:nvSpPr>
          <p:spPr>
            <a:xfrm>
              <a:off x="133350" y="313060"/>
              <a:ext cx="3623310" cy="252413"/>
            </a:xfrm>
            <a:custGeom>
              <a:avLst/>
              <a:gdLst/>
              <a:ahLst/>
              <a:cxnLst/>
              <a:rect l="0" t="0" r="0" b="0"/>
              <a:pathLst>
                <a:path w="3623310" h="252413">
                  <a:moveTo>
                    <a:pt x="0" y="0"/>
                  </a:moveTo>
                  <a:lnTo>
                    <a:pt x="1811655" y="0"/>
                  </a:lnTo>
                  <a:lnTo>
                    <a:pt x="3623310" y="0"/>
                  </a:lnTo>
                  <a:lnTo>
                    <a:pt x="3623310" y="252413"/>
                  </a:lnTo>
                  <a:lnTo>
                    <a:pt x="1811655" y="252413"/>
                  </a:lnTo>
                  <a:lnTo>
                    <a:pt x="0" y="25241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BFBFB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2000"/>
            </a:p>
          </p:txBody>
        </p:sp>
        <p:sp>
          <p:nvSpPr>
            <p:cNvPr id="107" name="Shape 1699">
              <a:extLst>
                <a:ext uri="{FF2B5EF4-FFF2-40B4-BE49-F238E27FC236}">
                  <a16:creationId xmlns:a16="http://schemas.microsoft.com/office/drawing/2014/main" id="{9AC5524F-0E08-520A-E517-A867F6EF69F6}"/>
                </a:ext>
              </a:extLst>
            </p:cNvPr>
            <p:cNvSpPr/>
            <p:nvPr/>
          </p:nvSpPr>
          <p:spPr>
            <a:xfrm>
              <a:off x="133350" y="565473"/>
              <a:ext cx="3623310" cy="730250"/>
            </a:xfrm>
            <a:custGeom>
              <a:avLst/>
              <a:gdLst/>
              <a:ahLst/>
              <a:cxnLst/>
              <a:rect l="0" t="0" r="0" b="0"/>
              <a:pathLst>
                <a:path w="3623310" h="730250">
                  <a:moveTo>
                    <a:pt x="0" y="0"/>
                  </a:moveTo>
                  <a:lnTo>
                    <a:pt x="1811655" y="0"/>
                  </a:lnTo>
                  <a:lnTo>
                    <a:pt x="3623310" y="0"/>
                  </a:lnTo>
                  <a:lnTo>
                    <a:pt x="3623310" y="182563"/>
                  </a:lnTo>
                  <a:lnTo>
                    <a:pt x="3623310" y="365125"/>
                  </a:lnTo>
                  <a:lnTo>
                    <a:pt x="3623310" y="547688"/>
                  </a:lnTo>
                  <a:lnTo>
                    <a:pt x="3623310" y="730250"/>
                  </a:lnTo>
                  <a:lnTo>
                    <a:pt x="1811655" y="730250"/>
                  </a:lnTo>
                  <a:lnTo>
                    <a:pt x="0" y="730250"/>
                  </a:lnTo>
                  <a:lnTo>
                    <a:pt x="0" y="547688"/>
                  </a:lnTo>
                  <a:lnTo>
                    <a:pt x="0" y="365125"/>
                  </a:lnTo>
                  <a:lnTo>
                    <a:pt x="0" y="18256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2000"/>
            </a:p>
          </p:txBody>
        </p:sp>
        <p:sp>
          <p:nvSpPr>
            <p:cNvPr id="111" name="Shape 1700">
              <a:extLst>
                <a:ext uri="{FF2B5EF4-FFF2-40B4-BE49-F238E27FC236}">
                  <a16:creationId xmlns:a16="http://schemas.microsoft.com/office/drawing/2014/main" id="{0FA3CE73-9458-F8AB-908A-EC2FF71B5477}"/>
                </a:ext>
              </a:extLst>
            </p:cNvPr>
            <p:cNvSpPr/>
            <p:nvPr/>
          </p:nvSpPr>
          <p:spPr>
            <a:xfrm>
              <a:off x="1945006" y="316231"/>
              <a:ext cx="0" cy="246063"/>
            </a:xfrm>
            <a:custGeom>
              <a:avLst/>
              <a:gdLst/>
              <a:ahLst/>
              <a:cxnLst/>
              <a:rect l="0" t="0" r="0" b="0"/>
              <a:pathLst>
                <a:path h="246063">
                  <a:moveTo>
                    <a:pt x="0" y="246063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2000"/>
            </a:p>
          </p:txBody>
        </p:sp>
        <p:sp>
          <p:nvSpPr>
            <p:cNvPr id="115" name="Shape 1701">
              <a:extLst>
                <a:ext uri="{FF2B5EF4-FFF2-40B4-BE49-F238E27FC236}">
                  <a16:creationId xmlns:a16="http://schemas.microsoft.com/office/drawing/2014/main" id="{09813003-BCD2-1CBE-901E-C17F51DE1682}"/>
                </a:ext>
              </a:extLst>
            </p:cNvPr>
            <p:cNvSpPr/>
            <p:nvPr/>
          </p:nvSpPr>
          <p:spPr>
            <a:xfrm>
              <a:off x="1945006" y="568644"/>
              <a:ext cx="0" cy="176213"/>
            </a:xfrm>
            <a:custGeom>
              <a:avLst/>
              <a:gdLst/>
              <a:ahLst/>
              <a:cxnLst/>
              <a:rect l="0" t="0" r="0" b="0"/>
              <a:pathLst>
                <a:path h="176213">
                  <a:moveTo>
                    <a:pt x="0" y="176213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2000"/>
            </a:p>
          </p:txBody>
        </p:sp>
        <p:sp>
          <p:nvSpPr>
            <p:cNvPr id="119" name="Shape 1702">
              <a:extLst>
                <a:ext uri="{FF2B5EF4-FFF2-40B4-BE49-F238E27FC236}">
                  <a16:creationId xmlns:a16="http://schemas.microsoft.com/office/drawing/2014/main" id="{B1B66392-FE85-6630-819F-79B752EAB036}"/>
                </a:ext>
              </a:extLst>
            </p:cNvPr>
            <p:cNvSpPr/>
            <p:nvPr/>
          </p:nvSpPr>
          <p:spPr>
            <a:xfrm>
              <a:off x="133347" y="748031"/>
              <a:ext cx="1811655" cy="0"/>
            </a:xfrm>
            <a:custGeom>
              <a:avLst/>
              <a:gdLst/>
              <a:ahLst/>
              <a:cxnLst/>
              <a:rect l="0" t="0" r="0" b="0"/>
              <a:pathLst>
                <a:path w="1811655">
                  <a:moveTo>
                    <a:pt x="0" y="0"/>
                  </a:moveTo>
                  <a:lnTo>
                    <a:pt x="1811655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2000"/>
            </a:p>
          </p:txBody>
        </p:sp>
        <p:sp>
          <p:nvSpPr>
            <p:cNvPr id="123" name="Shape 1703">
              <a:extLst>
                <a:ext uri="{FF2B5EF4-FFF2-40B4-BE49-F238E27FC236}">
                  <a16:creationId xmlns:a16="http://schemas.microsoft.com/office/drawing/2014/main" id="{494F35E3-43AC-3CD9-AD55-943E457A6468}"/>
                </a:ext>
              </a:extLst>
            </p:cNvPr>
            <p:cNvSpPr/>
            <p:nvPr/>
          </p:nvSpPr>
          <p:spPr>
            <a:xfrm>
              <a:off x="1945006" y="748031"/>
              <a:ext cx="1811655" cy="0"/>
            </a:xfrm>
            <a:custGeom>
              <a:avLst/>
              <a:gdLst/>
              <a:ahLst/>
              <a:cxnLst/>
              <a:rect l="0" t="0" r="0" b="0"/>
              <a:pathLst>
                <a:path w="1811655">
                  <a:moveTo>
                    <a:pt x="0" y="0"/>
                  </a:moveTo>
                  <a:lnTo>
                    <a:pt x="1811655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2000"/>
            </a:p>
          </p:txBody>
        </p:sp>
        <p:sp>
          <p:nvSpPr>
            <p:cNvPr id="127" name="Shape 1704">
              <a:extLst>
                <a:ext uri="{FF2B5EF4-FFF2-40B4-BE49-F238E27FC236}">
                  <a16:creationId xmlns:a16="http://schemas.microsoft.com/office/drawing/2014/main" id="{CABF5FEE-E3D8-517D-7A82-FB091E0698E5}"/>
                </a:ext>
              </a:extLst>
            </p:cNvPr>
            <p:cNvSpPr/>
            <p:nvPr/>
          </p:nvSpPr>
          <p:spPr>
            <a:xfrm>
              <a:off x="1945006" y="751207"/>
              <a:ext cx="0" cy="176213"/>
            </a:xfrm>
            <a:custGeom>
              <a:avLst/>
              <a:gdLst/>
              <a:ahLst/>
              <a:cxnLst/>
              <a:rect l="0" t="0" r="0" b="0"/>
              <a:pathLst>
                <a:path h="176213">
                  <a:moveTo>
                    <a:pt x="0" y="176213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2000"/>
            </a:p>
          </p:txBody>
        </p:sp>
        <p:sp>
          <p:nvSpPr>
            <p:cNvPr id="131" name="Shape 1705">
              <a:extLst>
                <a:ext uri="{FF2B5EF4-FFF2-40B4-BE49-F238E27FC236}">
                  <a16:creationId xmlns:a16="http://schemas.microsoft.com/office/drawing/2014/main" id="{D31C8C41-8F63-3055-BB37-DA4F2EFEDF74}"/>
                </a:ext>
              </a:extLst>
            </p:cNvPr>
            <p:cNvSpPr/>
            <p:nvPr/>
          </p:nvSpPr>
          <p:spPr>
            <a:xfrm>
              <a:off x="133347" y="930594"/>
              <a:ext cx="1811655" cy="0"/>
            </a:xfrm>
            <a:custGeom>
              <a:avLst/>
              <a:gdLst/>
              <a:ahLst/>
              <a:cxnLst/>
              <a:rect l="0" t="0" r="0" b="0"/>
              <a:pathLst>
                <a:path w="1811655">
                  <a:moveTo>
                    <a:pt x="0" y="0"/>
                  </a:moveTo>
                  <a:lnTo>
                    <a:pt x="1811655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2000"/>
            </a:p>
          </p:txBody>
        </p:sp>
        <p:sp>
          <p:nvSpPr>
            <p:cNvPr id="135" name="Shape 1706">
              <a:extLst>
                <a:ext uri="{FF2B5EF4-FFF2-40B4-BE49-F238E27FC236}">
                  <a16:creationId xmlns:a16="http://schemas.microsoft.com/office/drawing/2014/main" id="{D988DA1C-21D3-8880-75C3-A08639294442}"/>
                </a:ext>
              </a:extLst>
            </p:cNvPr>
            <p:cNvSpPr/>
            <p:nvPr/>
          </p:nvSpPr>
          <p:spPr>
            <a:xfrm>
              <a:off x="1945006" y="930594"/>
              <a:ext cx="1811655" cy="0"/>
            </a:xfrm>
            <a:custGeom>
              <a:avLst/>
              <a:gdLst/>
              <a:ahLst/>
              <a:cxnLst/>
              <a:rect l="0" t="0" r="0" b="0"/>
              <a:pathLst>
                <a:path w="1811655">
                  <a:moveTo>
                    <a:pt x="0" y="0"/>
                  </a:moveTo>
                  <a:lnTo>
                    <a:pt x="1811655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2000"/>
            </a:p>
          </p:txBody>
        </p:sp>
        <p:sp>
          <p:nvSpPr>
            <p:cNvPr id="139" name="Shape 1707">
              <a:extLst>
                <a:ext uri="{FF2B5EF4-FFF2-40B4-BE49-F238E27FC236}">
                  <a16:creationId xmlns:a16="http://schemas.microsoft.com/office/drawing/2014/main" id="{CF53900D-B638-26FA-879B-3C55A32BB496}"/>
                </a:ext>
              </a:extLst>
            </p:cNvPr>
            <p:cNvSpPr/>
            <p:nvPr/>
          </p:nvSpPr>
          <p:spPr>
            <a:xfrm>
              <a:off x="1945006" y="933769"/>
              <a:ext cx="0" cy="176213"/>
            </a:xfrm>
            <a:custGeom>
              <a:avLst/>
              <a:gdLst/>
              <a:ahLst/>
              <a:cxnLst/>
              <a:rect l="0" t="0" r="0" b="0"/>
              <a:pathLst>
                <a:path h="176213">
                  <a:moveTo>
                    <a:pt x="0" y="176213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2000"/>
            </a:p>
          </p:txBody>
        </p:sp>
        <p:sp>
          <p:nvSpPr>
            <p:cNvPr id="140" name="Shape 1708">
              <a:extLst>
                <a:ext uri="{FF2B5EF4-FFF2-40B4-BE49-F238E27FC236}">
                  <a16:creationId xmlns:a16="http://schemas.microsoft.com/office/drawing/2014/main" id="{43ADF4AD-41FB-3531-C0AA-09AA738E2472}"/>
                </a:ext>
              </a:extLst>
            </p:cNvPr>
            <p:cNvSpPr/>
            <p:nvPr/>
          </p:nvSpPr>
          <p:spPr>
            <a:xfrm>
              <a:off x="133347" y="1113157"/>
              <a:ext cx="1811655" cy="0"/>
            </a:xfrm>
            <a:custGeom>
              <a:avLst/>
              <a:gdLst/>
              <a:ahLst/>
              <a:cxnLst/>
              <a:rect l="0" t="0" r="0" b="0"/>
              <a:pathLst>
                <a:path w="1811655">
                  <a:moveTo>
                    <a:pt x="0" y="0"/>
                  </a:moveTo>
                  <a:lnTo>
                    <a:pt x="1811655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2000"/>
            </a:p>
          </p:txBody>
        </p:sp>
        <p:sp>
          <p:nvSpPr>
            <p:cNvPr id="141" name="Shape 1709">
              <a:extLst>
                <a:ext uri="{FF2B5EF4-FFF2-40B4-BE49-F238E27FC236}">
                  <a16:creationId xmlns:a16="http://schemas.microsoft.com/office/drawing/2014/main" id="{BC7794BE-5135-1A98-F51D-B69B02AB504A}"/>
                </a:ext>
              </a:extLst>
            </p:cNvPr>
            <p:cNvSpPr/>
            <p:nvPr/>
          </p:nvSpPr>
          <p:spPr>
            <a:xfrm>
              <a:off x="1945006" y="1113157"/>
              <a:ext cx="1811655" cy="0"/>
            </a:xfrm>
            <a:custGeom>
              <a:avLst/>
              <a:gdLst/>
              <a:ahLst/>
              <a:cxnLst/>
              <a:rect l="0" t="0" r="0" b="0"/>
              <a:pathLst>
                <a:path w="1811655">
                  <a:moveTo>
                    <a:pt x="0" y="0"/>
                  </a:moveTo>
                  <a:lnTo>
                    <a:pt x="1811655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2000"/>
            </a:p>
          </p:txBody>
        </p:sp>
        <p:sp>
          <p:nvSpPr>
            <p:cNvPr id="142" name="Shape 1710">
              <a:extLst>
                <a:ext uri="{FF2B5EF4-FFF2-40B4-BE49-F238E27FC236}">
                  <a16:creationId xmlns:a16="http://schemas.microsoft.com/office/drawing/2014/main" id="{5320854A-26F8-355B-1232-56137B09EA7E}"/>
                </a:ext>
              </a:extLst>
            </p:cNvPr>
            <p:cNvSpPr/>
            <p:nvPr/>
          </p:nvSpPr>
          <p:spPr>
            <a:xfrm>
              <a:off x="1945006" y="1116332"/>
              <a:ext cx="0" cy="176213"/>
            </a:xfrm>
            <a:custGeom>
              <a:avLst/>
              <a:gdLst/>
              <a:ahLst/>
              <a:cxnLst/>
              <a:rect l="0" t="0" r="0" b="0"/>
              <a:pathLst>
                <a:path h="176213">
                  <a:moveTo>
                    <a:pt x="0" y="176213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2000"/>
            </a:p>
          </p:txBody>
        </p:sp>
        <p:sp>
          <p:nvSpPr>
            <p:cNvPr id="143" name="Shape 1711">
              <a:extLst>
                <a:ext uri="{FF2B5EF4-FFF2-40B4-BE49-F238E27FC236}">
                  <a16:creationId xmlns:a16="http://schemas.microsoft.com/office/drawing/2014/main" id="{63E3EEFB-310E-8069-C3AA-0F26C5086852}"/>
                </a:ext>
              </a:extLst>
            </p:cNvPr>
            <p:cNvSpPr/>
            <p:nvPr/>
          </p:nvSpPr>
          <p:spPr>
            <a:xfrm>
              <a:off x="133347" y="1295719"/>
              <a:ext cx="1811655" cy="0"/>
            </a:xfrm>
            <a:custGeom>
              <a:avLst/>
              <a:gdLst/>
              <a:ahLst/>
              <a:cxnLst/>
              <a:rect l="0" t="0" r="0" b="0"/>
              <a:pathLst>
                <a:path w="1811655">
                  <a:moveTo>
                    <a:pt x="0" y="0"/>
                  </a:moveTo>
                  <a:lnTo>
                    <a:pt x="1811655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2000"/>
            </a:p>
          </p:txBody>
        </p:sp>
        <p:sp>
          <p:nvSpPr>
            <p:cNvPr id="144" name="Shape 1712">
              <a:extLst>
                <a:ext uri="{FF2B5EF4-FFF2-40B4-BE49-F238E27FC236}">
                  <a16:creationId xmlns:a16="http://schemas.microsoft.com/office/drawing/2014/main" id="{5D955F09-6657-FA9F-A63D-DF05D9AA59B2}"/>
                </a:ext>
              </a:extLst>
            </p:cNvPr>
            <p:cNvSpPr/>
            <p:nvPr/>
          </p:nvSpPr>
          <p:spPr>
            <a:xfrm>
              <a:off x="1945006" y="1295719"/>
              <a:ext cx="1811655" cy="0"/>
            </a:xfrm>
            <a:custGeom>
              <a:avLst/>
              <a:gdLst/>
              <a:ahLst/>
              <a:cxnLst/>
              <a:rect l="0" t="0" r="0" b="0"/>
              <a:pathLst>
                <a:path w="1811655">
                  <a:moveTo>
                    <a:pt x="0" y="0"/>
                  </a:moveTo>
                  <a:lnTo>
                    <a:pt x="1811655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2000"/>
            </a:p>
          </p:txBody>
        </p:sp>
        <p:sp>
          <p:nvSpPr>
            <p:cNvPr id="145" name="Shape 1713">
              <a:extLst>
                <a:ext uri="{FF2B5EF4-FFF2-40B4-BE49-F238E27FC236}">
                  <a16:creationId xmlns:a16="http://schemas.microsoft.com/office/drawing/2014/main" id="{575D2B1C-D0BF-F4CD-834C-AA1122A29719}"/>
                </a:ext>
              </a:extLst>
            </p:cNvPr>
            <p:cNvSpPr/>
            <p:nvPr/>
          </p:nvSpPr>
          <p:spPr>
            <a:xfrm>
              <a:off x="133347" y="313056"/>
              <a:ext cx="1811655" cy="0"/>
            </a:xfrm>
            <a:custGeom>
              <a:avLst/>
              <a:gdLst/>
              <a:ahLst/>
              <a:cxnLst/>
              <a:rect l="0" t="0" r="0" b="0"/>
              <a:pathLst>
                <a:path w="1811655">
                  <a:moveTo>
                    <a:pt x="0" y="0"/>
                  </a:moveTo>
                  <a:lnTo>
                    <a:pt x="1811655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2000"/>
            </a:p>
          </p:txBody>
        </p:sp>
        <p:sp>
          <p:nvSpPr>
            <p:cNvPr id="146" name="Shape 1714">
              <a:extLst>
                <a:ext uri="{FF2B5EF4-FFF2-40B4-BE49-F238E27FC236}">
                  <a16:creationId xmlns:a16="http://schemas.microsoft.com/office/drawing/2014/main" id="{A6C30D2C-2259-5AE4-6593-C61B66FBF96C}"/>
                </a:ext>
              </a:extLst>
            </p:cNvPr>
            <p:cNvSpPr/>
            <p:nvPr/>
          </p:nvSpPr>
          <p:spPr>
            <a:xfrm>
              <a:off x="1945006" y="313056"/>
              <a:ext cx="1811655" cy="0"/>
            </a:xfrm>
            <a:custGeom>
              <a:avLst/>
              <a:gdLst/>
              <a:ahLst/>
              <a:cxnLst/>
              <a:rect l="0" t="0" r="0" b="0"/>
              <a:pathLst>
                <a:path w="1811655">
                  <a:moveTo>
                    <a:pt x="0" y="0"/>
                  </a:moveTo>
                  <a:lnTo>
                    <a:pt x="1811655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2000"/>
            </a:p>
          </p:txBody>
        </p:sp>
        <p:sp>
          <p:nvSpPr>
            <p:cNvPr id="147" name="Shape 1715">
              <a:extLst>
                <a:ext uri="{FF2B5EF4-FFF2-40B4-BE49-F238E27FC236}">
                  <a16:creationId xmlns:a16="http://schemas.microsoft.com/office/drawing/2014/main" id="{D1967561-DDE6-FE71-41EC-C2C43571ABBB}"/>
                </a:ext>
              </a:extLst>
            </p:cNvPr>
            <p:cNvSpPr/>
            <p:nvPr/>
          </p:nvSpPr>
          <p:spPr>
            <a:xfrm>
              <a:off x="133347" y="565469"/>
              <a:ext cx="1811655" cy="0"/>
            </a:xfrm>
            <a:custGeom>
              <a:avLst/>
              <a:gdLst/>
              <a:ahLst/>
              <a:cxnLst/>
              <a:rect l="0" t="0" r="0" b="0"/>
              <a:pathLst>
                <a:path w="1811655">
                  <a:moveTo>
                    <a:pt x="0" y="0"/>
                  </a:moveTo>
                  <a:lnTo>
                    <a:pt x="1811655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2000"/>
            </a:p>
          </p:txBody>
        </p:sp>
        <p:sp>
          <p:nvSpPr>
            <p:cNvPr id="148" name="Shape 1716">
              <a:extLst>
                <a:ext uri="{FF2B5EF4-FFF2-40B4-BE49-F238E27FC236}">
                  <a16:creationId xmlns:a16="http://schemas.microsoft.com/office/drawing/2014/main" id="{F5A68966-DAB9-C4BD-F28E-510652271A52}"/>
                </a:ext>
              </a:extLst>
            </p:cNvPr>
            <p:cNvSpPr/>
            <p:nvPr/>
          </p:nvSpPr>
          <p:spPr>
            <a:xfrm>
              <a:off x="1945006" y="565469"/>
              <a:ext cx="1811655" cy="0"/>
            </a:xfrm>
            <a:custGeom>
              <a:avLst/>
              <a:gdLst/>
              <a:ahLst/>
              <a:cxnLst/>
              <a:rect l="0" t="0" r="0" b="0"/>
              <a:pathLst>
                <a:path w="1811655">
                  <a:moveTo>
                    <a:pt x="0" y="0"/>
                  </a:moveTo>
                  <a:lnTo>
                    <a:pt x="1811655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2000"/>
            </a:p>
          </p:txBody>
        </p:sp>
        <p:sp>
          <p:nvSpPr>
            <p:cNvPr id="149" name="Rectangle 1717">
              <a:extLst>
                <a:ext uri="{FF2B5EF4-FFF2-40B4-BE49-F238E27FC236}">
                  <a16:creationId xmlns:a16="http://schemas.microsoft.com/office/drawing/2014/main" id="{E808001C-D851-7108-3095-07F13A16FB1A}"/>
                </a:ext>
              </a:extLst>
            </p:cNvPr>
            <p:cNvSpPr/>
            <p:nvPr/>
          </p:nvSpPr>
          <p:spPr>
            <a:xfrm>
              <a:off x="799131" y="369808"/>
              <a:ext cx="835431" cy="1757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Categoria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0" name="Rectangle 1718">
              <a:extLst>
                <a:ext uri="{FF2B5EF4-FFF2-40B4-BE49-F238E27FC236}">
                  <a16:creationId xmlns:a16="http://schemas.microsoft.com/office/drawing/2014/main" id="{81062AB6-9832-0BDC-925F-C4726D20D282}"/>
                </a:ext>
              </a:extLst>
            </p:cNvPr>
            <p:cNvSpPr/>
            <p:nvPr/>
          </p:nvSpPr>
          <p:spPr>
            <a:xfrm>
              <a:off x="2679837" y="369808"/>
              <a:ext cx="697882" cy="1592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 spc="1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Salario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1" name="Rectangle 1719">
              <a:extLst>
                <a:ext uri="{FF2B5EF4-FFF2-40B4-BE49-F238E27FC236}">
                  <a16:creationId xmlns:a16="http://schemas.microsoft.com/office/drawing/2014/main" id="{E71F94A1-C202-1E7F-D76D-FE526F4FAE15}"/>
                </a:ext>
              </a:extLst>
            </p:cNvPr>
            <p:cNvSpPr/>
            <p:nvPr/>
          </p:nvSpPr>
          <p:spPr>
            <a:xfrm>
              <a:off x="985238" y="601900"/>
              <a:ext cx="420715" cy="1262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spc="-6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A1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2" name="Rectangle 1720">
              <a:extLst>
                <a:ext uri="{FF2B5EF4-FFF2-40B4-BE49-F238E27FC236}">
                  <a16:creationId xmlns:a16="http://schemas.microsoft.com/office/drawing/2014/main" id="{E31C6781-799B-D10D-C163-02443DD7B93F}"/>
                </a:ext>
              </a:extLst>
            </p:cNvPr>
            <p:cNvSpPr/>
            <p:nvPr/>
          </p:nvSpPr>
          <p:spPr>
            <a:xfrm>
              <a:off x="2824490" y="601899"/>
              <a:ext cx="70064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6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3" name="Rectangle 1721">
              <a:extLst>
                <a:ext uri="{FF2B5EF4-FFF2-40B4-BE49-F238E27FC236}">
                  <a16:creationId xmlns:a16="http://schemas.microsoft.com/office/drawing/2014/main" id="{7DD83CC3-A7AC-9469-1BAA-BFCFCBC61C00}"/>
                </a:ext>
              </a:extLst>
            </p:cNvPr>
            <p:cNvSpPr/>
            <p:nvPr/>
          </p:nvSpPr>
          <p:spPr>
            <a:xfrm>
              <a:off x="980380" y="784442"/>
              <a:ext cx="425573" cy="17621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spc="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A2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4" name="Rectangle 1722">
              <a:extLst>
                <a:ext uri="{FF2B5EF4-FFF2-40B4-BE49-F238E27FC236}">
                  <a16:creationId xmlns:a16="http://schemas.microsoft.com/office/drawing/2014/main" id="{9954036D-0338-6761-C9BB-36B26DC6ED8E}"/>
                </a:ext>
              </a:extLst>
            </p:cNvPr>
            <p:cNvSpPr/>
            <p:nvPr/>
          </p:nvSpPr>
          <p:spPr>
            <a:xfrm>
              <a:off x="2824490" y="784442"/>
              <a:ext cx="70064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5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5" name="Rectangle 1723">
              <a:extLst>
                <a:ext uri="{FF2B5EF4-FFF2-40B4-BE49-F238E27FC236}">
                  <a16:creationId xmlns:a16="http://schemas.microsoft.com/office/drawing/2014/main" id="{B206A6D3-4838-FC74-F9CC-4D42394EBC26}"/>
                </a:ext>
              </a:extLst>
            </p:cNvPr>
            <p:cNvSpPr/>
            <p:nvPr/>
          </p:nvSpPr>
          <p:spPr>
            <a:xfrm>
              <a:off x="986749" y="966986"/>
              <a:ext cx="343002" cy="17621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spc="-2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B2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6" name="Rectangle 1724">
              <a:extLst>
                <a:ext uri="{FF2B5EF4-FFF2-40B4-BE49-F238E27FC236}">
                  <a16:creationId xmlns:a16="http://schemas.microsoft.com/office/drawing/2014/main" id="{FC93F2E9-3D49-DEA0-9BF2-F1BBDC308B8F}"/>
                </a:ext>
              </a:extLst>
            </p:cNvPr>
            <p:cNvSpPr/>
            <p:nvPr/>
          </p:nvSpPr>
          <p:spPr>
            <a:xfrm>
              <a:off x="2824490" y="966986"/>
              <a:ext cx="70064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4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7" name="Rectangle 1725">
              <a:extLst>
                <a:ext uri="{FF2B5EF4-FFF2-40B4-BE49-F238E27FC236}">
                  <a16:creationId xmlns:a16="http://schemas.microsoft.com/office/drawing/2014/main" id="{05C9DFDC-EC6F-4FF9-236C-27EF511FFBD2}"/>
                </a:ext>
              </a:extLst>
            </p:cNvPr>
            <p:cNvSpPr/>
            <p:nvPr/>
          </p:nvSpPr>
          <p:spPr>
            <a:xfrm>
              <a:off x="986317" y="1149529"/>
              <a:ext cx="343003" cy="1263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spc="-1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B3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8" name="Rectangle 1726">
              <a:extLst>
                <a:ext uri="{FF2B5EF4-FFF2-40B4-BE49-F238E27FC236}">
                  <a16:creationId xmlns:a16="http://schemas.microsoft.com/office/drawing/2014/main" id="{C3A64FA8-2FA1-3000-F05C-7E4C734AF18D}"/>
                </a:ext>
              </a:extLst>
            </p:cNvPr>
            <p:cNvSpPr/>
            <p:nvPr/>
          </p:nvSpPr>
          <p:spPr>
            <a:xfrm>
              <a:off x="2824490" y="1149529"/>
              <a:ext cx="70064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9" name="Shape 12933">
              <a:extLst>
                <a:ext uri="{FF2B5EF4-FFF2-40B4-BE49-F238E27FC236}">
                  <a16:creationId xmlns:a16="http://schemas.microsoft.com/office/drawing/2014/main" id="{8F563B51-2DD1-E3C0-2ED4-A7F7BC54AA17}"/>
                </a:ext>
              </a:extLst>
            </p:cNvPr>
            <p:cNvSpPr/>
            <p:nvPr/>
          </p:nvSpPr>
          <p:spPr>
            <a:xfrm>
              <a:off x="133350" y="120021"/>
              <a:ext cx="3627298" cy="76200"/>
            </a:xfrm>
            <a:custGeom>
              <a:avLst/>
              <a:gdLst/>
              <a:ahLst/>
              <a:cxnLst/>
              <a:rect l="0" t="0" r="0" b="0"/>
              <a:pathLst>
                <a:path w="3627298" h="76200">
                  <a:moveTo>
                    <a:pt x="0" y="0"/>
                  </a:moveTo>
                  <a:lnTo>
                    <a:pt x="3627298" y="0"/>
                  </a:lnTo>
                  <a:lnTo>
                    <a:pt x="3627298" y="76200"/>
                  </a:lnTo>
                  <a:lnTo>
                    <a:pt x="0" y="762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2000"/>
            </a:p>
          </p:txBody>
        </p:sp>
        <p:sp>
          <p:nvSpPr>
            <p:cNvPr id="160" name="Rectangle 1728">
              <a:extLst>
                <a:ext uri="{FF2B5EF4-FFF2-40B4-BE49-F238E27FC236}">
                  <a16:creationId xmlns:a16="http://schemas.microsoft.com/office/drawing/2014/main" id="{80C8CF29-A4A3-CF52-CBAD-100219EF0FFD}"/>
                </a:ext>
              </a:extLst>
            </p:cNvPr>
            <p:cNvSpPr/>
            <p:nvPr/>
          </p:nvSpPr>
          <p:spPr>
            <a:xfrm>
              <a:off x="133347" y="97462"/>
              <a:ext cx="847033" cy="16165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Quadro</a:t>
              </a:r>
              <a:r>
                <a:rPr lang="pt-BR" sz="2000" b="1" kern="100" spc="-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7.</a:t>
              </a:r>
              <a:r>
                <a:rPr lang="pt-BR" sz="2000" b="1" kern="100" spc="-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1" name="Rectangle 1729">
              <a:extLst>
                <a:ext uri="{FF2B5EF4-FFF2-40B4-BE49-F238E27FC236}">
                  <a16:creationId xmlns:a16="http://schemas.microsoft.com/office/drawing/2014/main" id="{9637F59E-5FA7-7888-B375-5A1D644543C7}"/>
                </a:ext>
              </a:extLst>
            </p:cNvPr>
            <p:cNvSpPr/>
            <p:nvPr/>
          </p:nvSpPr>
          <p:spPr>
            <a:xfrm>
              <a:off x="799132" y="97275"/>
              <a:ext cx="2578588" cy="16165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Tabela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Categoria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após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segmentação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298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D8BCF-39B5-B013-9E35-1F37FC74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Normalização de dados</a:t>
            </a:r>
            <a:br>
              <a:rPr lang="pt-BR" dirty="0"/>
            </a:br>
            <a:r>
              <a:rPr lang="pt-BR" sz="2400" dirty="0"/>
              <a:t>RECONHECENDO AS FORMAS NORMAIS – FORMA NORMAL BOYCE-CODD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216B72-0839-8723-7EC3-B2F18EBC4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474" y="1862174"/>
            <a:ext cx="10082206" cy="2384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Nesta forma, todo atributo da tabela deve depender exclusivamente da própria chave primária.</a:t>
            </a:r>
          </a:p>
          <a:p>
            <a:pPr marL="0" indent="0">
              <a:buNone/>
            </a:pPr>
            <a:r>
              <a:rPr lang="pt-BR" sz="2400" dirty="0"/>
              <a:t>Para que a tabela esteja na forma normal, a dependência de qualquer coluna deve limitar a chave primária da própria tabela.</a:t>
            </a:r>
          </a:p>
          <a:p>
            <a:pPr marL="0" indent="0">
              <a:buNone/>
            </a:pPr>
            <a:r>
              <a:rPr lang="pt-BR" sz="2400" dirty="0"/>
              <a:t>Veja que a coluna SALARIO depende da coluna categoria.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grpSp>
        <p:nvGrpSpPr>
          <p:cNvPr id="3" name="Group 11260">
            <a:extLst>
              <a:ext uri="{FF2B5EF4-FFF2-40B4-BE49-F238E27FC236}">
                <a16:creationId xmlns:a16="http://schemas.microsoft.com/office/drawing/2014/main" id="{B00D871F-3B5E-A41D-041C-2505CDE4DC07}"/>
              </a:ext>
            </a:extLst>
          </p:cNvPr>
          <p:cNvGrpSpPr/>
          <p:nvPr/>
        </p:nvGrpSpPr>
        <p:grpSpPr>
          <a:xfrm>
            <a:off x="4179570" y="4226736"/>
            <a:ext cx="3893820" cy="1649730"/>
            <a:chOff x="0" y="0"/>
            <a:chExt cx="3893998" cy="1649781"/>
          </a:xfrm>
        </p:grpSpPr>
        <p:sp>
          <p:nvSpPr>
            <p:cNvPr id="4" name="Shape 1784">
              <a:extLst>
                <a:ext uri="{FF2B5EF4-FFF2-40B4-BE49-F238E27FC236}">
                  <a16:creationId xmlns:a16="http://schemas.microsoft.com/office/drawing/2014/main" id="{8B90EEF9-FE35-301C-A39F-EFCB4466E7C8}"/>
                </a:ext>
              </a:extLst>
            </p:cNvPr>
            <p:cNvSpPr/>
            <p:nvPr/>
          </p:nvSpPr>
          <p:spPr>
            <a:xfrm>
              <a:off x="0" y="0"/>
              <a:ext cx="3893998" cy="1649781"/>
            </a:xfrm>
            <a:custGeom>
              <a:avLst/>
              <a:gdLst/>
              <a:ahLst/>
              <a:cxnLst/>
              <a:rect l="0" t="0" r="0" b="0"/>
              <a:pathLst>
                <a:path w="3893998" h="1649781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1541780"/>
                  </a:lnTo>
                  <a:cubicBezTo>
                    <a:pt x="0" y="1541780"/>
                    <a:pt x="0" y="1649781"/>
                    <a:pt x="108001" y="1649781"/>
                  </a:cubicBezTo>
                  <a:lnTo>
                    <a:pt x="3785997" y="1649781"/>
                  </a:lnTo>
                  <a:cubicBezTo>
                    <a:pt x="3785997" y="1649781"/>
                    <a:pt x="3893998" y="1649781"/>
                    <a:pt x="3893998" y="1541780"/>
                  </a:cubicBezTo>
                  <a:lnTo>
                    <a:pt x="3893998" y="108001"/>
                  </a:lnTo>
                  <a:cubicBezTo>
                    <a:pt x="3893998" y="108001"/>
                    <a:pt x="3893998" y="0"/>
                    <a:pt x="3785997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Shape 1785">
              <a:extLst>
                <a:ext uri="{FF2B5EF4-FFF2-40B4-BE49-F238E27FC236}">
                  <a16:creationId xmlns:a16="http://schemas.microsoft.com/office/drawing/2014/main" id="{A429E4BE-FA73-23E8-90D0-941CD0A408B0}"/>
                </a:ext>
              </a:extLst>
            </p:cNvPr>
            <p:cNvSpPr/>
            <p:nvPr/>
          </p:nvSpPr>
          <p:spPr>
            <a:xfrm>
              <a:off x="133349" y="313054"/>
              <a:ext cx="3623310" cy="296964"/>
            </a:xfrm>
            <a:custGeom>
              <a:avLst/>
              <a:gdLst/>
              <a:ahLst/>
              <a:cxnLst/>
              <a:rect l="0" t="0" r="0" b="0"/>
              <a:pathLst>
                <a:path w="3623310" h="296964">
                  <a:moveTo>
                    <a:pt x="0" y="0"/>
                  </a:moveTo>
                  <a:lnTo>
                    <a:pt x="1811655" y="0"/>
                  </a:lnTo>
                  <a:lnTo>
                    <a:pt x="3623310" y="0"/>
                  </a:lnTo>
                  <a:lnTo>
                    <a:pt x="3623310" y="296964"/>
                  </a:lnTo>
                  <a:lnTo>
                    <a:pt x="1811655" y="296964"/>
                  </a:lnTo>
                  <a:lnTo>
                    <a:pt x="0" y="29696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BFBFB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7" name="Shape 1786">
              <a:extLst>
                <a:ext uri="{FF2B5EF4-FFF2-40B4-BE49-F238E27FC236}">
                  <a16:creationId xmlns:a16="http://schemas.microsoft.com/office/drawing/2014/main" id="{74635518-0ED8-5E78-BEF1-8B018B1FD9F7}"/>
                </a:ext>
              </a:extLst>
            </p:cNvPr>
            <p:cNvSpPr/>
            <p:nvPr/>
          </p:nvSpPr>
          <p:spPr>
            <a:xfrm>
              <a:off x="133349" y="610018"/>
              <a:ext cx="3623310" cy="831850"/>
            </a:xfrm>
            <a:custGeom>
              <a:avLst/>
              <a:gdLst/>
              <a:ahLst/>
              <a:cxnLst/>
              <a:rect l="0" t="0" r="0" b="0"/>
              <a:pathLst>
                <a:path w="3623310" h="831850">
                  <a:moveTo>
                    <a:pt x="0" y="0"/>
                  </a:moveTo>
                  <a:lnTo>
                    <a:pt x="1811655" y="0"/>
                  </a:lnTo>
                  <a:lnTo>
                    <a:pt x="3623310" y="0"/>
                  </a:lnTo>
                  <a:lnTo>
                    <a:pt x="3623310" y="207963"/>
                  </a:lnTo>
                  <a:lnTo>
                    <a:pt x="3623310" y="415925"/>
                  </a:lnTo>
                  <a:lnTo>
                    <a:pt x="3623310" y="623888"/>
                  </a:lnTo>
                  <a:lnTo>
                    <a:pt x="3623310" y="831850"/>
                  </a:lnTo>
                  <a:lnTo>
                    <a:pt x="1811655" y="831850"/>
                  </a:lnTo>
                  <a:lnTo>
                    <a:pt x="0" y="831850"/>
                  </a:lnTo>
                  <a:lnTo>
                    <a:pt x="0" y="623888"/>
                  </a:lnTo>
                  <a:lnTo>
                    <a:pt x="0" y="415925"/>
                  </a:lnTo>
                  <a:lnTo>
                    <a:pt x="0" y="20796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8" name="Shape 1787">
              <a:extLst>
                <a:ext uri="{FF2B5EF4-FFF2-40B4-BE49-F238E27FC236}">
                  <a16:creationId xmlns:a16="http://schemas.microsoft.com/office/drawing/2014/main" id="{A765DA95-C4AB-6C7C-15DA-B8D8F487E570}"/>
                </a:ext>
              </a:extLst>
            </p:cNvPr>
            <p:cNvSpPr/>
            <p:nvPr/>
          </p:nvSpPr>
          <p:spPr>
            <a:xfrm>
              <a:off x="1945008" y="316229"/>
              <a:ext cx="0" cy="290614"/>
            </a:xfrm>
            <a:custGeom>
              <a:avLst/>
              <a:gdLst/>
              <a:ahLst/>
              <a:cxnLst/>
              <a:rect l="0" t="0" r="0" b="0"/>
              <a:pathLst>
                <a:path h="290614">
                  <a:moveTo>
                    <a:pt x="0" y="290614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9" name="Shape 1788">
              <a:extLst>
                <a:ext uri="{FF2B5EF4-FFF2-40B4-BE49-F238E27FC236}">
                  <a16:creationId xmlns:a16="http://schemas.microsoft.com/office/drawing/2014/main" id="{C79BB29E-93AC-E820-D470-0340A692B871}"/>
                </a:ext>
              </a:extLst>
            </p:cNvPr>
            <p:cNvSpPr/>
            <p:nvPr/>
          </p:nvSpPr>
          <p:spPr>
            <a:xfrm>
              <a:off x="1945008" y="613193"/>
              <a:ext cx="0" cy="201613"/>
            </a:xfrm>
            <a:custGeom>
              <a:avLst/>
              <a:gdLst/>
              <a:ahLst/>
              <a:cxnLst/>
              <a:rect l="0" t="0" r="0" b="0"/>
              <a:pathLst>
                <a:path h="201613">
                  <a:moveTo>
                    <a:pt x="0" y="201613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0" name="Shape 1789">
              <a:extLst>
                <a:ext uri="{FF2B5EF4-FFF2-40B4-BE49-F238E27FC236}">
                  <a16:creationId xmlns:a16="http://schemas.microsoft.com/office/drawing/2014/main" id="{3E4369B9-BD9B-73BE-7839-A226432F4A2E}"/>
                </a:ext>
              </a:extLst>
            </p:cNvPr>
            <p:cNvSpPr/>
            <p:nvPr/>
          </p:nvSpPr>
          <p:spPr>
            <a:xfrm>
              <a:off x="133347" y="817980"/>
              <a:ext cx="1811655" cy="0"/>
            </a:xfrm>
            <a:custGeom>
              <a:avLst/>
              <a:gdLst/>
              <a:ahLst/>
              <a:cxnLst/>
              <a:rect l="0" t="0" r="0" b="0"/>
              <a:pathLst>
                <a:path w="1811655">
                  <a:moveTo>
                    <a:pt x="0" y="0"/>
                  </a:moveTo>
                  <a:lnTo>
                    <a:pt x="1811655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1" name="Shape 1790">
              <a:extLst>
                <a:ext uri="{FF2B5EF4-FFF2-40B4-BE49-F238E27FC236}">
                  <a16:creationId xmlns:a16="http://schemas.microsoft.com/office/drawing/2014/main" id="{79B018E9-BA91-BFC4-30F7-2AC5ACA490D2}"/>
                </a:ext>
              </a:extLst>
            </p:cNvPr>
            <p:cNvSpPr/>
            <p:nvPr/>
          </p:nvSpPr>
          <p:spPr>
            <a:xfrm>
              <a:off x="1945008" y="817980"/>
              <a:ext cx="1811655" cy="0"/>
            </a:xfrm>
            <a:custGeom>
              <a:avLst/>
              <a:gdLst/>
              <a:ahLst/>
              <a:cxnLst/>
              <a:rect l="0" t="0" r="0" b="0"/>
              <a:pathLst>
                <a:path w="1811655">
                  <a:moveTo>
                    <a:pt x="0" y="0"/>
                  </a:moveTo>
                  <a:lnTo>
                    <a:pt x="1811655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2" name="Shape 1791">
              <a:extLst>
                <a:ext uri="{FF2B5EF4-FFF2-40B4-BE49-F238E27FC236}">
                  <a16:creationId xmlns:a16="http://schemas.microsoft.com/office/drawing/2014/main" id="{20761A5F-C966-A6D3-C9A3-4D95C67EAA53}"/>
                </a:ext>
              </a:extLst>
            </p:cNvPr>
            <p:cNvSpPr/>
            <p:nvPr/>
          </p:nvSpPr>
          <p:spPr>
            <a:xfrm>
              <a:off x="1945008" y="821155"/>
              <a:ext cx="0" cy="201613"/>
            </a:xfrm>
            <a:custGeom>
              <a:avLst/>
              <a:gdLst/>
              <a:ahLst/>
              <a:cxnLst/>
              <a:rect l="0" t="0" r="0" b="0"/>
              <a:pathLst>
                <a:path h="201613">
                  <a:moveTo>
                    <a:pt x="0" y="201613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Shape 1792">
              <a:extLst>
                <a:ext uri="{FF2B5EF4-FFF2-40B4-BE49-F238E27FC236}">
                  <a16:creationId xmlns:a16="http://schemas.microsoft.com/office/drawing/2014/main" id="{A2622865-39FF-0B51-17F2-25CBF12CB827}"/>
                </a:ext>
              </a:extLst>
            </p:cNvPr>
            <p:cNvSpPr/>
            <p:nvPr/>
          </p:nvSpPr>
          <p:spPr>
            <a:xfrm>
              <a:off x="133347" y="1025943"/>
              <a:ext cx="1811655" cy="0"/>
            </a:xfrm>
            <a:custGeom>
              <a:avLst/>
              <a:gdLst/>
              <a:ahLst/>
              <a:cxnLst/>
              <a:rect l="0" t="0" r="0" b="0"/>
              <a:pathLst>
                <a:path w="1811655">
                  <a:moveTo>
                    <a:pt x="0" y="0"/>
                  </a:moveTo>
                  <a:lnTo>
                    <a:pt x="1811655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Shape 1793">
              <a:extLst>
                <a:ext uri="{FF2B5EF4-FFF2-40B4-BE49-F238E27FC236}">
                  <a16:creationId xmlns:a16="http://schemas.microsoft.com/office/drawing/2014/main" id="{8CD67B60-7C13-75E0-443C-38D4C0A22D09}"/>
                </a:ext>
              </a:extLst>
            </p:cNvPr>
            <p:cNvSpPr/>
            <p:nvPr/>
          </p:nvSpPr>
          <p:spPr>
            <a:xfrm>
              <a:off x="1945008" y="1025943"/>
              <a:ext cx="1811655" cy="0"/>
            </a:xfrm>
            <a:custGeom>
              <a:avLst/>
              <a:gdLst/>
              <a:ahLst/>
              <a:cxnLst/>
              <a:rect l="0" t="0" r="0" b="0"/>
              <a:pathLst>
                <a:path w="1811655">
                  <a:moveTo>
                    <a:pt x="0" y="0"/>
                  </a:moveTo>
                  <a:lnTo>
                    <a:pt x="1811655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Shape 1794">
              <a:extLst>
                <a:ext uri="{FF2B5EF4-FFF2-40B4-BE49-F238E27FC236}">
                  <a16:creationId xmlns:a16="http://schemas.microsoft.com/office/drawing/2014/main" id="{6EAD9C2C-8B2F-0F1E-07C6-585181D0CE55}"/>
                </a:ext>
              </a:extLst>
            </p:cNvPr>
            <p:cNvSpPr/>
            <p:nvPr/>
          </p:nvSpPr>
          <p:spPr>
            <a:xfrm>
              <a:off x="1945008" y="1029118"/>
              <a:ext cx="0" cy="201613"/>
            </a:xfrm>
            <a:custGeom>
              <a:avLst/>
              <a:gdLst/>
              <a:ahLst/>
              <a:cxnLst/>
              <a:rect l="0" t="0" r="0" b="0"/>
              <a:pathLst>
                <a:path h="201613">
                  <a:moveTo>
                    <a:pt x="0" y="201613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Shape 1795">
              <a:extLst>
                <a:ext uri="{FF2B5EF4-FFF2-40B4-BE49-F238E27FC236}">
                  <a16:creationId xmlns:a16="http://schemas.microsoft.com/office/drawing/2014/main" id="{37F759CD-916F-ADA7-6E6D-8DC9A588F8CC}"/>
                </a:ext>
              </a:extLst>
            </p:cNvPr>
            <p:cNvSpPr/>
            <p:nvPr/>
          </p:nvSpPr>
          <p:spPr>
            <a:xfrm>
              <a:off x="133347" y="1233905"/>
              <a:ext cx="1811655" cy="0"/>
            </a:xfrm>
            <a:custGeom>
              <a:avLst/>
              <a:gdLst/>
              <a:ahLst/>
              <a:cxnLst/>
              <a:rect l="0" t="0" r="0" b="0"/>
              <a:pathLst>
                <a:path w="1811655">
                  <a:moveTo>
                    <a:pt x="0" y="0"/>
                  </a:moveTo>
                  <a:lnTo>
                    <a:pt x="1811655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Shape 1796">
              <a:extLst>
                <a:ext uri="{FF2B5EF4-FFF2-40B4-BE49-F238E27FC236}">
                  <a16:creationId xmlns:a16="http://schemas.microsoft.com/office/drawing/2014/main" id="{9059352D-796B-FA44-7E7A-D26D3DB2EC8E}"/>
                </a:ext>
              </a:extLst>
            </p:cNvPr>
            <p:cNvSpPr/>
            <p:nvPr/>
          </p:nvSpPr>
          <p:spPr>
            <a:xfrm>
              <a:off x="1945008" y="1233905"/>
              <a:ext cx="1811655" cy="0"/>
            </a:xfrm>
            <a:custGeom>
              <a:avLst/>
              <a:gdLst/>
              <a:ahLst/>
              <a:cxnLst/>
              <a:rect l="0" t="0" r="0" b="0"/>
              <a:pathLst>
                <a:path w="1811655">
                  <a:moveTo>
                    <a:pt x="0" y="0"/>
                  </a:moveTo>
                  <a:lnTo>
                    <a:pt x="1811655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Shape 1797">
              <a:extLst>
                <a:ext uri="{FF2B5EF4-FFF2-40B4-BE49-F238E27FC236}">
                  <a16:creationId xmlns:a16="http://schemas.microsoft.com/office/drawing/2014/main" id="{E65AB62B-346C-D8AC-4B67-38334EADEA22}"/>
                </a:ext>
              </a:extLst>
            </p:cNvPr>
            <p:cNvSpPr/>
            <p:nvPr/>
          </p:nvSpPr>
          <p:spPr>
            <a:xfrm>
              <a:off x="1945008" y="1237080"/>
              <a:ext cx="0" cy="201613"/>
            </a:xfrm>
            <a:custGeom>
              <a:avLst/>
              <a:gdLst/>
              <a:ahLst/>
              <a:cxnLst/>
              <a:rect l="0" t="0" r="0" b="0"/>
              <a:pathLst>
                <a:path h="201613">
                  <a:moveTo>
                    <a:pt x="0" y="201613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Shape 1798">
              <a:extLst>
                <a:ext uri="{FF2B5EF4-FFF2-40B4-BE49-F238E27FC236}">
                  <a16:creationId xmlns:a16="http://schemas.microsoft.com/office/drawing/2014/main" id="{6405B7B9-7EB3-D591-4681-2F543CBEA364}"/>
                </a:ext>
              </a:extLst>
            </p:cNvPr>
            <p:cNvSpPr/>
            <p:nvPr/>
          </p:nvSpPr>
          <p:spPr>
            <a:xfrm>
              <a:off x="133347" y="1441868"/>
              <a:ext cx="1811655" cy="0"/>
            </a:xfrm>
            <a:custGeom>
              <a:avLst/>
              <a:gdLst/>
              <a:ahLst/>
              <a:cxnLst/>
              <a:rect l="0" t="0" r="0" b="0"/>
              <a:pathLst>
                <a:path w="1811655">
                  <a:moveTo>
                    <a:pt x="0" y="0"/>
                  </a:moveTo>
                  <a:lnTo>
                    <a:pt x="1811655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Shape 1799">
              <a:extLst>
                <a:ext uri="{FF2B5EF4-FFF2-40B4-BE49-F238E27FC236}">
                  <a16:creationId xmlns:a16="http://schemas.microsoft.com/office/drawing/2014/main" id="{40DE7851-4919-1ABA-B25D-16E53F613426}"/>
                </a:ext>
              </a:extLst>
            </p:cNvPr>
            <p:cNvSpPr/>
            <p:nvPr/>
          </p:nvSpPr>
          <p:spPr>
            <a:xfrm>
              <a:off x="1945008" y="1441868"/>
              <a:ext cx="1811655" cy="0"/>
            </a:xfrm>
            <a:custGeom>
              <a:avLst/>
              <a:gdLst/>
              <a:ahLst/>
              <a:cxnLst/>
              <a:rect l="0" t="0" r="0" b="0"/>
              <a:pathLst>
                <a:path w="1811655">
                  <a:moveTo>
                    <a:pt x="0" y="0"/>
                  </a:moveTo>
                  <a:lnTo>
                    <a:pt x="1811655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1" name="Shape 1800">
              <a:extLst>
                <a:ext uri="{FF2B5EF4-FFF2-40B4-BE49-F238E27FC236}">
                  <a16:creationId xmlns:a16="http://schemas.microsoft.com/office/drawing/2014/main" id="{D7466E21-47DC-EEA5-84B9-46E58BF78F9F}"/>
                </a:ext>
              </a:extLst>
            </p:cNvPr>
            <p:cNvSpPr/>
            <p:nvPr/>
          </p:nvSpPr>
          <p:spPr>
            <a:xfrm>
              <a:off x="133347" y="313056"/>
              <a:ext cx="1811655" cy="0"/>
            </a:xfrm>
            <a:custGeom>
              <a:avLst/>
              <a:gdLst/>
              <a:ahLst/>
              <a:cxnLst/>
              <a:rect l="0" t="0" r="0" b="0"/>
              <a:pathLst>
                <a:path w="1811655">
                  <a:moveTo>
                    <a:pt x="0" y="0"/>
                  </a:moveTo>
                  <a:lnTo>
                    <a:pt x="1811655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2" name="Shape 1801">
              <a:extLst>
                <a:ext uri="{FF2B5EF4-FFF2-40B4-BE49-F238E27FC236}">
                  <a16:creationId xmlns:a16="http://schemas.microsoft.com/office/drawing/2014/main" id="{EC92EC62-4017-949D-EDCE-6B0C3CC7CDAD}"/>
                </a:ext>
              </a:extLst>
            </p:cNvPr>
            <p:cNvSpPr/>
            <p:nvPr/>
          </p:nvSpPr>
          <p:spPr>
            <a:xfrm>
              <a:off x="1945008" y="313056"/>
              <a:ext cx="1811655" cy="0"/>
            </a:xfrm>
            <a:custGeom>
              <a:avLst/>
              <a:gdLst/>
              <a:ahLst/>
              <a:cxnLst/>
              <a:rect l="0" t="0" r="0" b="0"/>
              <a:pathLst>
                <a:path w="1811655">
                  <a:moveTo>
                    <a:pt x="0" y="0"/>
                  </a:moveTo>
                  <a:lnTo>
                    <a:pt x="1811655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3" name="Shape 1802">
              <a:extLst>
                <a:ext uri="{FF2B5EF4-FFF2-40B4-BE49-F238E27FC236}">
                  <a16:creationId xmlns:a16="http://schemas.microsoft.com/office/drawing/2014/main" id="{1788B6AA-E364-D326-BB1E-3516CB986F41}"/>
                </a:ext>
              </a:extLst>
            </p:cNvPr>
            <p:cNvSpPr/>
            <p:nvPr/>
          </p:nvSpPr>
          <p:spPr>
            <a:xfrm>
              <a:off x="133347" y="610018"/>
              <a:ext cx="1811655" cy="0"/>
            </a:xfrm>
            <a:custGeom>
              <a:avLst/>
              <a:gdLst/>
              <a:ahLst/>
              <a:cxnLst/>
              <a:rect l="0" t="0" r="0" b="0"/>
              <a:pathLst>
                <a:path w="1811655">
                  <a:moveTo>
                    <a:pt x="0" y="0"/>
                  </a:moveTo>
                  <a:lnTo>
                    <a:pt x="1811655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4" name="Shape 1803">
              <a:extLst>
                <a:ext uri="{FF2B5EF4-FFF2-40B4-BE49-F238E27FC236}">
                  <a16:creationId xmlns:a16="http://schemas.microsoft.com/office/drawing/2014/main" id="{6D607E66-E8FA-52F1-4EE0-2482B0D6301D}"/>
                </a:ext>
              </a:extLst>
            </p:cNvPr>
            <p:cNvSpPr/>
            <p:nvPr/>
          </p:nvSpPr>
          <p:spPr>
            <a:xfrm>
              <a:off x="1945008" y="610018"/>
              <a:ext cx="1811655" cy="0"/>
            </a:xfrm>
            <a:custGeom>
              <a:avLst/>
              <a:gdLst/>
              <a:ahLst/>
              <a:cxnLst/>
              <a:rect l="0" t="0" r="0" b="0"/>
              <a:pathLst>
                <a:path w="1811655">
                  <a:moveTo>
                    <a:pt x="0" y="0"/>
                  </a:moveTo>
                  <a:lnTo>
                    <a:pt x="1811655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5" name="Rectangle 1804">
              <a:extLst>
                <a:ext uri="{FF2B5EF4-FFF2-40B4-BE49-F238E27FC236}">
                  <a16:creationId xmlns:a16="http://schemas.microsoft.com/office/drawing/2014/main" id="{191FEF86-5BDB-CCDE-1F3D-AFF7A894E80D}"/>
                </a:ext>
              </a:extLst>
            </p:cNvPr>
            <p:cNvSpPr/>
            <p:nvPr/>
          </p:nvSpPr>
          <p:spPr>
            <a:xfrm>
              <a:off x="533907" y="310220"/>
              <a:ext cx="1051874" cy="25758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Categoria</a:t>
              </a:r>
              <a:endParaRPr lang="pt-BR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Rectangle 1805">
              <a:extLst>
                <a:ext uri="{FF2B5EF4-FFF2-40B4-BE49-F238E27FC236}">
                  <a16:creationId xmlns:a16="http://schemas.microsoft.com/office/drawing/2014/main" id="{C0BF92E1-6AE3-909E-1D63-036D5F618081}"/>
                </a:ext>
              </a:extLst>
            </p:cNvPr>
            <p:cNvSpPr/>
            <p:nvPr/>
          </p:nvSpPr>
          <p:spPr>
            <a:xfrm>
              <a:off x="2508557" y="327879"/>
              <a:ext cx="1080806" cy="33160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b="1" kern="100" spc="1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Salario</a:t>
              </a:r>
              <a:endParaRPr lang="pt-BR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Rectangle 1806">
              <a:extLst>
                <a:ext uri="{FF2B5EF4-FFF2-40B4-BE49-F238E27FC236}">
                  <a16:creationId xmlns:a16="http://schemas.microsoft.com/office/drawing/2014/main" id="{2351B928-7D1F-73C8-1C5A-BE8688FCB603}"/>
                </a:ext>
              </a:extLst>
            </p:cNvPr>
            <p:cNvSpPr/>
            <p:nvPr/>
          </p:nvSpPr>
          <p:spPr>
            <a:xfrm>
              <a:off x="872429" y="572878"/>
              <a:ext cx="540735" cy="16195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spc="-6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A1</a:t>
              </a:r>
              <a:endParaRPr lang="pt-BR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Rectangle 1807">
              <a:extLst>
                <a:ext uri="{FF2B5EF4-FFF2-40B4-BE49-F238E27FC236}">
                  <a16:creationId xmlns:a16="http://schemas.microsoft.com/office/drawing/2014/main" id="{BE01C76D-7CA9-2887-8F44-91EEE88CCA84}"/>
                </a:ext>
              </a:extLst>
            </p:cNvPr>
            <p:cNvSpPr/>
            <p:nvPr/>
          </p:nvSpPr>
          <p:spPr>
            <a:xfrm>
              <a:off x="2824492" y="573372"/>
              <a:ext cx="400322" cy="2477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6</a:t>
              </a:r>
              <a:endParaRPr lang="pt-BR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Rectangle 1808">
              <a:extLst>
                <a:ext uri="{FF2B5EF4-FFF2-40B4-BE49-F238E27FC236}">
                  <a16:creationId xmlns:a16="http://schemas.microsoft.com/office/drawing/2014/main" id="{F23F792D-9075-3B97-91F5-7D2354E8D465}"/>
                </a:ext>
              </a:extLst>
            </p:cNvPr>
            <p:cNvSpPr/>
            <p:nvPr/>
          </p:nvSpPr>
          <p:spPr>
            <a:xfrm>
              <a:off x="858698" y="772410"/>
              <a:ext cx="757222" cy="21173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spc="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A2</a:t>
              </a:r>
              <a:endParaRPr lang="pt-BR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Rectangle 1809">
              <a:extLst>
                <a:ext uri="{FF2B5EF4-FFF2-40B4-BE49-F238E27FC236}">
                  <a16:creationId xmlns:a16="http://schemas.microsoft.com/office/drawing/2014/main" id="{5549BCA9-C273-C112-84B9-FC3E5BA7518F}"/>
                </a:ext>
              </a:extLst>
            </p:cNvPr>
            <p:cNvSpPr/>
            <p:nvPr/>
          </p:nvSpPr>
          <p:spPr>
            <a:xfrm>
              <a:off x="2824492" y="780964"/>
              <a:ext cx="400321" cy="18816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5</a:t>
              </a:r>
              <a:endParaRPr lang="pt-BR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Rectangle 1810">
              <a:extLst>
                <a:ext uri="{FF2B5EF4-FFF2-40B4-BE49-F238E27FC236}">
                  <a16:creationId xmlns:a16="http://schemas.microsoft.com/office/drawing/2014/main" id="{97FA12A9-9DAF-5869-660D-2B5567CD0BF4}"/>
                </a:ext>
              </a:extLst>
            </p:cNvPr>
            <p:cNvSpPr/>
            <p:nvPr/>
          </p:nvSpPr>
          <p:spPr>
            <a:xfrm>
              <a:off x="856637" y="976604"/>
              <a:ext cx="516924" cy="2334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spc="-2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B2</a:t>
              </a:r>
              <a:endParaRPr lang="pt-BR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Rectangle 1811">
              <a:extLst>
                <a:ext uri="{FF2B5EF4-FFF2-40B4-BE49-F238E27FC236}">
                  <a16:creationId xmlns:a16="http://schemas.microsoft.com/office/drawing/2014/main" id="{1B2DE0D0-7008-66EE-1E31-68F36779348A}"/>
                </a:ext>
              </a:extLst>
            </p:cNvPr>
            <p:cNvSpPr/>
            <p:nvPr/>
          </p:nvSpPr>
          <p:spPr>
            <a:xfrm>
              <a:off x="2815803" y="980002"/>
              <a:ext cx="225550" cy="16266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4</a:t>
              </a:r>
              <a:endParaRPr lang="pt-BR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" name="Rectangle 1812">
              <a:extLst>
                <a:ext uri="{FF2B5EF4-FFF2-40B4-BE49-F238E27FC236}">
                  <a16:creationId xmlns:a16="http://schemas.microsoft.com/office/drawing/2014/main" id="{475DFD1D-1F2C-A9D4-413D-5BEC32339C35}"/>
                </a:ext>
              </a:extLst>
            </p:cNvPr>
            <p:cNvSpPr/>
            <p:nvPr/>
          </p:nvSpPr>
          <p:spPr>
            <a:xfrm>
              <a:off x="856637" y="1197241"/>
              <a:ext cx="539653" cy="2294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spc="-1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B3</a:t>
              </a:r>
              <a:endParaRPr lang="pt-BR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Rectangle 1813">
              <a:extLst>
                <a:ext uri="{FF2B5EF4-FFF2-40B4-BE49-F238E27FC236}">
                  <a16:creationId xmlns:a16="http://schemas.microsoft.com/office/drawing/2014/main" id="{754E3B20-84BE-3C58-BA57-C0B8CBD62B75}"/>
                </a:ext>
              </a:extLst>
            </p:cNvPr>
            <p:cNvSpPr/>
            <p:nvPr/>
          </p:nvSpPr>
          <p:spPr>
            <a:xfrm>
              <a:off x="2815803" y="1184619"/>
              <a:ext cx="70064" cy="1626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</a:t>
              </a:r>
              <a:endParaRPr lang="pt-BR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Shape 13151">
              <a:extLst>
                <a:ext uri="{FF2B5EF4-FFF2-40B4-BE49-F238E27FC236}">
                  <a16:creationId xmlns:a16="http://schemas.microsoft.com/office/drawing/2014/main" id="{30DFC16E-2BF1-5D92-21C0-2127863BAE3E}"/>
                </a:ext>
              </a:extLst>
            </p:cNvPr>
            <p:cNvSpPr/>
            <p:nvPr/>
          </p:nvSpPr>
          <p:spPr>
            <a:xfrm>
              <a:off x="133349" y="120014"/>
              <a:ext cx="3627298" cy="76200"/>
            </a:xfrm>
            <a:custGeom>
              <a:avLst/>
              <a:gdLst/>
              <a:ahLst/>
              <a:cxnLst/>
              <a:rect l="0" t="0" r="0" b="0"/>
              <a:pathLst>
                <a:path w="3627298" h="76200">
                  <a:moveTo>
                    <a:pt x="0" y="0"/>
                  </a:moveTo>
                  <a:lnTo>
                    <a:pt x="3627298" y="0"/>
                  </a:lnTo>
                  <a:lnTo>
                    <a:pt x="3627298" y="76200"/>
                  </a:lnTo>
                  <a:lnTo>
                    <a:pt x="0" y="762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6" name="Rectangle 1815">
              <a:extLst>
                <a:ext uri="{FF2B5EF4-FFF2-40B4-BE49-F238E27FC236}">
                  <a16:creationId xmlns:a16="http://schemas.microsoft.com/office/drawing/2014/main" id="{32784AFF-378E-2063-B627-AB6A1D4E206D}"/>
                </a:ext>
              </a:extLst>
            </p:cNvPr>
            <p:cNvSpPr/>
            <p:nvPr/>
          </p:nvSpPr>
          <p:spPr>
            <a:xfrm>
              <a:off x="158114" y="11695"/>
              <a:ext cx="1754681" cy="2846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Quadro</a:t>
              </a:r>
              <a:r>
                <a:rPr lang="pt-BR" b="1" kern="100" spc="-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8.</a:t>
              </a:r>
              <a:r>
                <a:rPr lang="pt-BR" b="1" kern="100" spc="-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7" name="Rectangle 1816">
              <a:extLst>
                <a:ext uri="{FF2B5EF4-FFF2-40B4-BE49-F238E27FC236}">
                  <a16:creationId xmlns:a16="http://schemas.microsoft.com/office/drawing/2014/main" id="{F4F11E47-3F36-A01F-79BA-0B998013FA31}"/>
                </a:ext>
              </a:extLst>
            </p:cNvPr>
            <p:cNvSpPr/>
            <p:nvPr/>
          </p:nvSpPr>
          <p:spPr>
            <a:xfrm>
              <a:off x="1185972" y="2905"/>
              <a:ext cx="2192137" cy="2833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12700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Tabela</a:t>
              </a:r>
              <a:r>
                <a:rPr lang="pt-BR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Categoria</a:t>
              </a:r>
              <a:endParaRPr lang="pt-BR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081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D8BCF-39B5-B013-9E35-1F37FC74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Normalização de dados</a:t>
            </a:r>
            <a:br>
              <a:rPr lang="pt-BR" dirty="0"/>
            </a:br>
            <a:r>
              <a:rPr lang="pt-BR" sz="24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58CA23-FB6A-C0ED-21E6-910129683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normalização dos dados permitem um melhor relacionamento e performance de dados dentro do SGBD.</a:t>
            </a:r>
          </a:p>
          <a:p>
            <a:r>
              <a:rPr lang="pt-BR" sz="2400" dirty="0"/>
              <a:t>Estudaremos: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Como são feitas as tabelas nas formas normais;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Como fazer a normalização de uma tabela;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E conhecer as três formas normais (1FN, 2FN e 3FN);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Identificar a mudança que ocorre em cada uma delas.</a:t>
            </a:r>
          </a:p>
        </p:txBody>
      </p:sp>
    </p:spTree>
    <p:extLst>
      <p:ext uri="{BB962C8B-B14F-4D97-AF65-F5344CB8AC3E}">
        <p14:creationId xmlns:p14="http://schemas.microsoft.com/office/powerpoint/2010/main" val="2586138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D8BCF-39B5-B013-9E35-1F37FC74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AH, QUE PENA! ACABOU...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216B72-0839-8723-7EC3-B2F18EBC4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06647"/>
            <a:ext cx="10082206" cy="2384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Não esqueça de responder o questionário sobre a aula, enviados no seu WhatsApp.</a:t>
            </a:r>
          </a:p>
          <a:p>
            <a:pPr marL="0" indent="0">
              <a:buNone/>
            </a:pPr>
            <a:r>
              <a:rPr lang="pt-BR" sz="2400" dirty="0"/>
              <a:t>Em caso de dúvidas, consulte a apostila ou fale com o professor.</a:t>
            </a:r>
          </a:p>
          <a:p>
            <a:pPr marL="0" indent="0">
              <a:buNone/>
            </a:pPr>
            <a:r>
              <a:rPr lang="pt-BR" sz="2400" dirty="0"/>
              <a:t>Lembre-se de não acumular as atividades, sempre responda e envie no mesmo dia.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6300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D8BCF-39B5-B013-9E35-1F37FC74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Normalização de dados</a:t>
            </a:r>
            <a:br>
              <a:rPr lang="pt-BR" dirty="0"/>
            </a:br>
            <a:r>
              <a:rPr lang="pt-BR" sz="2400" dirty="0"/>
              <a:t>DEPENDENCIAS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58CA23-FB6A-C0ED-21E6-910129683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Imagine que você, em um ambiente de dados, precisa modificar na tabela TB_CLIENTE uma informação de cadastro (telefone, nome ou endereço).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Não seria difícil fazer essa modificação em apenas uma tabela.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80B0C1D-30EA-7BE6-2C97-AFDA30054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72375"/>
              </p:ext>
            </p:extLst>
          </p:nvPr>
        </p:nvGraphicFramePr>
        <p:xfrm>
          <a:off x="4930775" y="2668270"/>
          <a:ext cx="2330450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30450">
                  <a:extLst>
                    <a:ext uri="{9D8B030D-6E8A-4147-A177-3AD203B41FA5}">
                      <a16:colId xmlns:a16="http://schemas.microsoft.com/office/drawing/2014/main" val="21370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TB_CLIENTE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68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5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9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TELEFONE_CLIENTE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ENDEREÇO_CLIENTE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19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9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D8BCF-39B5-B013-9E35-1F37FC74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Normalização de dados</a:t>
            </a:r>
            <a:br>
              <a:rPr lang="pt-BR" dirty="0"/>
            </a:br>
            <a:r>
              <a:rPr lang="pt-BR" sz="2400" dirty="0"/>
              <a:t>DEPENDENCIAS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58CA23-FB6A-C0ED-21E6-910129683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Para editar o campo TELEFONE você precisaria editar cada uma das três tabelas.</a:t>
            </a:r>
          </a:p>
          <a:p>
            <a:pPr marL="0" indent="0">
              <a:buNone/>
            </a:pPr>
            <a:r>
              <a:rPr lang="pt-BR" sz="2400" dirty="0"/>
              <a:t>Em vez da informação ficar centralizada e unificada, ela está em duplicidade e corre o risco de não estarem iguais.</a:t>
            </a:r>
          </a:p>
          <a:p>
            <a:pPr marL="0" indent="0">
              <a:buNone/>
            </a:pPr>
            <a:endParaRPr lang="pt-BR" sz="2400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2BD3F2E-0FA9-5FFE-8A8A-CA9C10D3C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94197"/>
              </p:ext>
            </p:extLst>
          </p:nvPr>
        </p:nvGraphicFramePr>
        <p:xfrm>
          <a:off x="1097280" y="3429000"/>
          <a:ext cx="2330450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30450">
                  <a:extLst>
                    <a:ext uri="{9D8B030D-6E8A-4147-A177-3AD203B41FA5}">
                      <a16:colId xmlns:a16="http://schemas.microsoft.com/office/drawing/2014/main" val="21370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TB_CLIENTE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68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5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9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TELEFONE_CLIENTE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ENDEREÇO_CLIENTE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19130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81AE903-17F4-8067-F8DB-C9154A270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481321"/>
              </p:ext>
            </p:extLst>
          </p:nvPr>
        </p:nvGraphicFramePr>
        <p:xfrm>
          <a:off x="8825230" y="3429000"/>
          <a:ext cx="2330450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330450">
                  <a:extLst>
                    <a:ext uri="{9D8B030D-6E8A-4147-A177-3AD203B41FA5}">
                      <a16:colId xmlns:a16="http://schemas.microsoft.com/office/drawing/2014/main" val="21370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TB_CLIENTE_ABERTO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68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5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9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TELEFONE_CLIENTE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ENDEREÇO_CLIENTE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19130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E24DC2D1-A90E-24DB-15A8-AE8B71621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088158"/>
              </p:ext>
            </p:extLst>
          </p:nvPr>
        </p:nvGraphicFramePr>
        <p:xfrm>
          <a:off x="4961255" y="3429000"/>
          <a:ext cx="2330450" cy="18542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330450">
                  <a:extLst>
                    <a:ext uri="{9D8B030D-6E8A-4147-A177-3AD203B41FA5}">
                      <a16:colId xmlns:a16="http://schemas.microsoft.com/office/drawing/2014/main" val="21370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TB_CLIENTE_VENDAS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68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5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9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TELEFONE_CLIENTE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ENDEREÇO_CLIENTE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19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28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D8BCF-39B5-B013-9E35-1F37FC74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Normalização de dados</a:t>
            </a:r>
            <a:br>
              <a:rPr lang="pt-BR" dirty="0"/>
            </a:br>
            <a:r>
              <a:rPr lang="pt-BR" sz="2400" dirty="0"/>
              <a:t>DEPENDENCIAS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58CA23-FB6A-C0ED-21E6-910129683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64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Para nosso exemplo das tabelas, existe um nome, chamado do </a:t>
            </a:r>
            <a:r>
              <a:rPr lang="pt-BR" sz="2400" b="1" dirty="0"/>
              <a:t>redundância de dados</a:t>
            </a:r>
            <a:r>
              <a:rPr lang="pt-BR" sz="24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Ocorre quando armazenamos os dados contendo a mesma informação em locais diferentes.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Isso provoca inconsistência.</a:t>
            </a:r>
          </a:p>
          <a:p>
            <a:pPr marL="0" indent="0">
              <a:buNone/>
            </a:pPr>
            <a:r>
              <a:rPr lang="pt-BR" sz="2400" dirty="0"/>
              <a:t>Quer dizer que não há tabelas que contém os mesmos dados?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As tabelas podem conter os mesmos dados no ambiente do cliente.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As tabelas podem conter os mesmos dados no ambiente do servidor.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No ambiente do servidor, as tabelas podem contém réplicas no ambiente de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380783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D8BCF-39B5-B013-9E35-1F37FC74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Normalização de dados</a:t>
            </a:r>
            <a:br>
              <a:rPr lang="pt-BR" dirty="0"/>
            </a:br>
            <a:r>
              <a:rPr lang="pt-BR" sz="2400" dirty="0"/>
              <a:t>IDENTIFICANDO AS DEPENDENCIAS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58CA23-FB6A-C0ED-21E6-910129683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37367"/>
            <a:ext cx="10058400" cy="15832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Os bancos de dados e suas tabelas devem seguir uma regra que as deixem livres de dados duplicados ou incorretos.</a:t>
            </a:r>
          </a:p>
          <a:p>
            <a:pPr marL="0" indent="0">
              <a:buNone/>
            </a:pPr>
            <a:r>
              <a:rPr lang="pt-BR" sz="2400" dirty="0"/>
              <a:t>Para garantir essa regra, foram definidas as formas normais que todas as tabelas devem obedecer.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4765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D8BCF-39B5-B013-9E35-1F37FC74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Normalização de dados</a:t>
            </a:r>
            <a:br>
              <a:rPr lang="pt-BR" dirty="0"/>
            </a:br>
            <a:r>
              <a:rPr lang="pt-BR" sz="2400" dirty="0"/>
              <a:t>IDENTIFICANDO AS DEPENDENCIAS FUNCIONAIS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216B72-0839-8723-7EC3-B2F18EBC4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Mas como ocorre a dependência funcional?</a:t>
            </a:r>
          </a:p>
          <a:p>
            <a:pPr marL="0" indent="0">
              <a:buNone/>
            </a:pPr>
            <a:r>
              <a:rPr lang="pt-BR" sz="2400" dirty="0"/>
              <a:t>Quando um valor A depende de um valor B:</a:t>
            </a:r>
          </a:p>
          <a:p>
            <a:pPr marL="0" indent="0">
              <a:buNone/>
            </a:pPr>
            <a:r>
              <a:rPr lang="pt-BR" sz="2400" dirty="0"/>
              <a:t>	quando uma COLUNA_A depende da COLUNA_B da mesma tabela.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Podemos dividir as dependências funcionais em três partes: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Dependências funcionais parciais;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Dependências funcionais totais;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Dependências funcionais transitivas.</a:t>
            </a:r>
          </a:p>
        </p:txBody>
      </p:sp>
    </p:spTree>
    <p:extLst>
      <p:ext uri="{BB962C8B-B14F-4D97-AF65-F5344CB8AC3E}">
        <p14:creationId xmlns:p14="http://schemas.microsoft.com/office/powerpoint/2010/main" val="93567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D8BCF-39B5-B013-9E35-1F37FC74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Normalização de dados</a:t>
            </a:r>
            <a:br>
              <a:rPr lang="pt-BR" dirty="0"/>
            </a:br>
            <a:r>
              <a:rPr lang="pt-BR" sz="2400" dirty="0"/>
              <a:t>IDENTIFICANDO AS DEPENDENCIAS FUNCIONAIS – FUNCIONAL TOTAL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216B72-0839-8723-7EC3-B2F18EBC4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12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Ocorre quando houver duas chave primárias concatenadas. </a:t>
            </a:r>
          </a:p>
          <a:p>
            <a:pPr marL="0" indent="0">
              <a:buNone/>
            </a:pPr>
            <a:r>
              <a:rPr lang="pt-BR" sz="2400" dirty="0"/>
              <a:t>As demais colunas dependerão da ligação de duas chaves primárias para serem inseridas corretamente.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Neste exemplo, veja que a QUANTIDADE_VENDA dependerá do ID_VENDA e do ID_PRODUTO.</a:t>
            </a:r>
          </a:p>
          <a:p>
            <a:pPr marL="0" indent="0">
              <a:buNone/>
            </a:pPr>
            <a:endParaRPr lang="pt-BR" sz="2400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BC3A459-B7A5-E1CB-80DA-1A15567C9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285385"/>
              </p:ext>
            </p:extLst>
          </p:nvPr>
        </p:nvGraphicFramePr>
        <p:xfrm>
          <a:off x="1097280" y="3124200"/>
          <a:ext cx="2330450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30450">
                  <a:extLst>
                    <a:ext uri="{9D8B030D-6E8A-4147-A177-3AD203B41FA5}">
                      <a16:colId xmlns:a16="http://schemas.microsoft.com/office/drawing/2014/main" val="21370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TB_CLIENTE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68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u="sng" dirty="0"/>
                        <a:t>ID_CLIENTE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5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9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CPF_CLIENTE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ENDEREÇO_CLIENTE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19130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F7CB6EA-991E-BB62-78FA-AB79D1CC7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602487"/>
              </p:ext>
            </p:extLst>
          </p:nvPr>
        </p:nvGraphicFramePr>
        <p:xfrm>
          <a:off x="8825230" y="3124200"/>
          <a:ext cx="2330450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330450">
                  <a:extLst>
                    <a:ext uri="{9D8B030D-6E8A-4147-A177-3AD203B41FA5}">
                      <a16:colId xmlns:a16="http://schemas.microsoft.com/office/drawing/2014/main" val="21370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TB_PRODUTO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68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u="sng" dirty="0"/>
                        <a:t>ID_PRODUTO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5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9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VALIDADE_PRODUTO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ESTOQUE_PRODUTO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19130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0DD85D2-4858-A429-F171-5D27BDB48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64913"/>
              </p:ext>
            </p:extLst>
          </p:nvPr>
        </p:nvGraphicFramePr>
        <p:xfrm>
          <a:off x="4961255" y="3124200"/>
          <a:ext cx="2330450" cy="18542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330450">
                  <a:extLst>
                    <a:ext uri="{9D8B030D-6E8A-4147-A177-3AD203B41FA5}">
                      <a16:colId xmlns:a16="http://schemas.microsoft.com/office/drawing/2014/main" val="21370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TB_VENDAS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68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u="sng" dirty="0"/>
                        <a:t>ID_VENDA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5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i="1" u="sng" dirty="0"/>
                        <a:t>ID_CLIENTE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9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i="1" u="sng" dirty="0"/>
                        <a:t>ID_PRODUTO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QUANTIDADE_VENDA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19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8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D8BCF-39B5-B013-9E35-1F37FC74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Normalização de dados</a:t>
            </a:r>
            <a:br>
              <a:rPr lang="pt-BR" dirty="0"/>
            </a:br>
            <a:r>
              <a:rPr lang="pt-BR" sz="2400" dirty="0"/>
              <a:t>IDENTIFICANDO AS DEPENDENCIAS FUNCIONAIS – FUNCIONAL PARCIAL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216B72-0839-8723-7EC3-B2F18EBC4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360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2400" dirty="0"/>
              <a:t>Ocorre quando um item da tabela depende de uma parte da chave primária concatenada da tabela, e não a chave total.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A coluna VALOR_PRODUTO depende do valor da coluna ID_PRODUTO que faz parte da chave primária da TB_VENDAS.</a:t>
            </a:r>
          </a:p>
          <a:p>
            <a:pPr marL="0" indent="0">
              <a:buNone/>
            </a:pPr>
            <a:r>
              <a:rPr lang="pt-BR" sz="2400" dirty="0"/>
              <a:t>O VALOR_PRODUTO depende parcialmente da chave primária concatenada da tabela.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BC3A459-B7A5-E1CB-80DA-1A15567C9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19143"/>
              </p:ext>
            </p:extLst>
          </p:nvPr>
        </p:nvGraphicFramePr>
        <p:xfrm>
          <a:off x="1097280" y="2667000"/>
          <a:ext cx="2330450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30450">
                  <a:extLst>
                    <a:ext uri="{9D8B030D-6E8A-4147-A177-3AD203B41FA5}">
                      <a16:colId xmlns:a16="http://schemas.microsoft.com/office/drawing/2014/main" val="21370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TB_CLIENTE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68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u="sng" dirty="0"/>
                        <a:t>ID_CLIENTE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5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9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CPF_CLIENTE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ENDEREÇO_CLIENTE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19130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F7CB6EA-991E-BB62-78FA-AB79D1CC7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956806"/>
              </p:ext>
            </p:extLst>
          </p:nvPr>
        </p:nvGraphicFramePr>
        <p:xfrm>
          <a:off x="8825230" y="2667000"/>
          <a:ext cx="2330450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330450">
                  <a:extLst>
                    <a:ext uri="{9D8B030D-6E8A-4147-A177-3AD203B41FA5}">
                      <a16:colId xmlns:a16="http://schemas.microsoft.com/office/drawing/2014/main" val="21370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TB_PRODUTO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68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u="sng" dirty="0"/>
                        <a:t>ID_PRODUTO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5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9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VALIDADE_PRODUTO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ESTOQUE_PRODUTO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19130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0DD85D2-4858-A429-F171-5D27BDB48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5079"/>
              </p:ext>
            </p:extLst>
          </p:nvPr>
        </p:nvGraphicFramePr>
        <p:xfrm>
          <a:off x="4961255" y="2667000"/>
          <a:ext cx="2330450" cy="22250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330450">
                  <a:extLst>
                    <a:ext uri="{9D8B030D-6E8A-4147-A177-3AD203B41FA5}">
                      <a16:colId xmlns:a16="http://schemas.microsoft.com/office/drawing/2014/main" val="21370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TB_VENDAS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68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u="sng" dirty="0"/>
                        <a:t>ID_VENDA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5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i="1" u="sng" dirty="0"/>
                        <a:t>ID_CLIENTE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9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i="1" u="sng" dirty="0"/>
                        <a:t>ID_PRODUTO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QUANTIDADE_VENDA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1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VALOR_PRODUTO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090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3107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209</TotalTime>
  <Words>1342</Words>
  <Application>Microsoft Office PowerPoint</Application>
  <PresentationFormat>Widescreen</PresentationFormat>
  <Paragraphs>279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Times New Roman</vt:lpstr>
      <vt:lpstr>Wingdings</vt:lpstr>
      <vt:lpstr>Retrospectiva</vt:lpstr>
      <vt:lpstr>Normalização de dados</vt:lpstr>
      <vt:lpstr>Normalização de dados INTRODUÇÃO</vt:lpstr>
      <vt:lpstr>Normalização de dados DEPENDENCIAS FUNCIONAIS</vt:lpstr>
      <vt:lpstr>Normalização de dados DEPENDENCIAS FUNCIONAIS</vt:lpstr>
      <vt:lpstr>Normalização de dados DEPENDENCIAS FUNCIONAIS</vt:lpstr>
      <vt:lpstr>Normalização de dados IDENTIFICANDO AS DEPENDENCIAS FUNCIONAIS</vt:lpstr>
      <vt:lpstr>Normalização de dados IDENTIFICANDO AS DEPENDENCIAS FUNCIONAIS</vt:lpstr>
      <vt:lpstr>Normalização de dados IDENTIFICANDO AS DEPENDENCIAS FUNCIONAIS – FUNCIONAL TOTAL</vt:lpstr>
      <vt:lpstr>Normalização de dados IDENTIFICANDO AS DEPENDENCIAS FUNCIONAIS – FUNCIONAL PARCIAL</vt:lpstr>
      <vt:lpstr>Normalização de dados IDENTIFICANDO AS DEPENDENCIAS FUNCIONAIS – FUNCIONAL TRANSITIVA</vt:lpstr>
      <vt:lpstr>Normalização de dados RECONHECENDO AS FORMAS NORMAIS (1FN, 2FN, 3FN E FN BOYCE-CODD)</vt:lpstr>
      <vt:lpstr>Normalização de dados RECONHECENDO AS FORMAS NORMAIS - 1FN: PRIMEIRA FORMA NORMAL</vt:lpstr>
      <vt:lpstr>Normalização de dados RECONHECENDO AS FORMAS NORMAIS - 1FN: PRIMEIRA FORMA NORMAL</vt:lpstr>
      <vt:lpstr>Normalização de dados RECONHECENDO AS FORMAS NORMAIS - 2FN: SEGUNDA FORMA NORMAL</vt:lpstr>
      <vt:lpstr>Normalização de dados RECONHECENDO AS FORMAS NORMAIS - 1FN: SEGUNDA FORMA NORMAL</vt:lpstr>
      <vt:lpstr>Normalização de dados RECONHECENDO AS FORMAS NORMAIS - 3FN: TERCEIRA FORMA NORMAL</vt:lpstr>
      <vt:lpstr>Normalização de dados RECONHECENDO AS FORMAS NORMAIS - 3FN: TERCEIRA FORMA NORMAL</vt:lpstr>
      <vt:lpstr>Normalização de dados RECONHECENDO AS FORMAS NORMAIS - 3FN: TERCEIRA FORMA NORMAL</vt:lpstr>
      <vt:lpstr>Normalização de dados RECONHECENDO AS FORMAS NORMAIS – FORMA NORMAL BOYCE-CODD</vt:lpstr>
      <vt:lpstr>AH, QUE PENA! ACABOU...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Normalização de dados</dc:title>
  <dc:creator>Lucas Amaro</dc:creator>
  <cp:lastModifiedBy>Lucas Amaro</cp:lastModifiedBy>
  <cp:revision>2</cp:revision>
  <dcterms:created xsi:type="dcterms:W3CDTF">2024-04-04T15:01:19Z</dcterms:created>
  <dcterms:modified xsi:type="dcterms:W3CDTF">2024-04-05T20:33:18Z</dcterms:modified>
</cp:coreProperties>
</file>