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6FE7B849-F1BE-46F1-B6CA-70D57DFF8D8C}">
          <p14:sldIdLst>
            <p14:sldId id="256"/>
            <p14:sldId id="257"/>
          </p14:sldIdLst>
        </p14:section>
        <p14:section name="Introdução às plataformas comerciais de nuvem" id="{EFDA4DB9-00EA-421A-8794-E20F04A4CBCE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0EEA-DABB-4D7F-951F-715277619FA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C30-3E60-45BC-9877-1446B2762D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19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0EEA-DABB-4D7F-951F-715277619FA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C30-3E60-45BC-9877-1446B2762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2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0EEA-DABB-4D7F-951F-715277619FA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C30-3E60-45BC-9877-1446B2762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80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0EEA-DABB-4D7F-951F-715277619FA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C30-3E60-45BC-9877-1446B2762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14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0EEA-DABB-4D7F-951F-715277619FA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C30-3E60-45BC-9877-1446B2762D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9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0EEA-DABB-4D7F-951F-715277619FA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C30-3E60-45BC-9877-1446B2762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00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0EEA-DABB-4D7F-951F-715277619FA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C30-3E60-45BC-9877-1446B2762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36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0EEA-DABB-4D7F-951F-715277619FA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C30-3E60-45BC-9877-1446B2762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87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0EEA-DABB-4D7F-951F-715277619FA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C30-3E60-45BC-9877-1446B2762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76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640EEA-DABB-4D7F-951F-715277619FA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B4AC30-3E60-45BC-9877-1446B2762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19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0EEA-DABB-4D7F-951F-715277619FA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C30-3E60-45BC-9877-1446B2762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66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640EEA-DABB-4D7F-951F-715277619FA3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B4AC30-3E60-45BC-9877-1446B2762D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39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A9F7C-F85B-DE9F-FE11-28D89953B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Plataformas comerciais de nuvem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00AA3-1D7F-D848-0349-C23277E89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Identificar as plataformas comerciais de nuvem.</a:t>
            </a:r>
          </a:p>
          <a:p>
            <a:r>
              <a:rPr lang="pt-BR" dirty="0"/>
              <a:t>Descrever os serviços disponíveis nas nuvens comerciais.</a:t>
            </a:r>
          </a:p>
          <a:p>
            <a:r>
              <a:rPr lang="pt-BR" dirty="0"/>
              <a:t>Exemplificar a criação de projetos nas plataformas amazon, IBM, google e Microsoft.</a:t>
            </a:r>
          </a:p>
        </p:txBody>
      </p:sp>
    </p:spTree>
    <p:extLst>
      <p:ext uri="{BB962C8B-B14F-4D97-AF65-F5344CB8AC3E}">
        <p14:creationId xmlns:p14="http://schemas.microsoft.com/office/powerpoint/2010/main" val="51225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2227E-CB92-9823-9491-70383548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9F533-E781-D8EE-3844-BB5B70DE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a computação em nuvem, é possível entregar soluções de serviço, onde há recursos compartilhados, bem como programas e informações. </a:t>
            </a:r>
          </a:p>
          <a:p>
            <a:r>
              <a:rPr lang="pt-BR" dirty="0"/>
              <a:t>Esses recursos e programas podem ser acessados por computadores, </a:t>
            </a:r>
            <a:r>
              <a:rPr lang="pt-BR" i="1" dirty="0"/>
              <a:t>tablets</a:t>
            </a:r>
            <a:r>
              <a:rPr lang="pt-BR" dirty="0"/>
              <a:t> ou celulares conectado à internet.</a:t>
            </a:r>
          </a:p>
          <a:p>
            <a:r>
              <a:rPr lang="pt-BR" dirty="0"/>
              <a:t>A computação em nuvem revolucionou a entrega de sistemas de TI e </a:t>
            </a:r>
            <a:r>
              <a:rPr lang="pt-BR" i="1" dirty="0"/>
              <a:t>software</a:t>
            </a:r>
            <a:r>
              <a:rPr lang="pt-BR" dirty="0"/>
              <a:t>, com diversos aplicativos sendo executados remotamente.</a:t>
            </a:r>
          </a:p>
          <a:p>
            <a:r>
              <a:rPr lang="pt-BR" dirty="0"/>
              <a:t>Na aula de hoje, conheceremos as plataformas comerciais de nuvem e os serviços disponibilizados por cada empresa fornecedora. </a:t>
            </a:r>
          </a:p>
        </p:txBody>
      </p:sp>
    </p:spTree>
    <p:extLst>
      <p:ext uri="{BB962C8B-B14F-4D97-AF65-F5344CB8AC3E}">
        <p14:creationId xmlns:p14="http://schemas.microsoft.com/office/powerpoint/2010/main" val="18329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2882A-9D41-A19C-EA1F-EEE17CFC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às plataformas comerciais de nuvem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F60F2-B823-2B64-FAFA-A333ADB09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 as diversas empresas que fornecem serviços em nuvem e disponibilizam serviços de hospedagem, as que se destacam são:</a:t>
            </a:r>
          </a:p>
          <a:p>
            <a:pPr lvl="1"/>
            <a:r>
              <a:rPr lang="pt-BR" dirty="0"/>
              <a:t>Amazon;</a:t>
            </a:r>
          </a:p>
          <a:p>
            <a:pPr lvl="1"/>
            <a:r>
              <a:rPr lang="pt-BR" dirty="0"/>
              <a:t>Google;</a:t>
            </a:r>
          </a:p>
          <a:p>
            <a:pPr lvl="1"/>
            <a:r>
              <a:rPr lang="pt-BR" dirty="0"/>
              <a:t>IBM;</a:t>
            </a:r>
          </a:p>
          <a:p>
            <a:pPr lvl="1"/>
            <a:r>
              <a:rPr lang="pt-BR" dirty="0"/>
              <a:t>Microsoft.</a:t>
            </a:r>
          </a:p>
          <a:p>
            <a:r>
              <a:rPr lang="pt-BR" dirty="0"/>
              <a:t>Conheceremos um pouco de seus serviços.</a:t>
            </a:r>
          </a:p>
        </p:txBody>
      </p:sp>
    </p:spTree>
    <p:extLst>
      <p:ext uri="{BB962C8B-B14F-4D97-AF65-F5344CB8AC3E}">
        <p14:creationId xmlns:p14="http://schemas.microsoft.com/office/powerpoint/2010/main" val="65383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2882A-9D41-A19C-EA1F-EEE17CFC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às plataformas comerciais de nuvem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F60F2-B823-2B64-FAFA-A333ADB09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serviços da </a:t>
            </a:r>
            <a:r>
              <a:rPr lang="pt-BR" b="1" dirty="0"/>
              <a:t>AWS</a:t>
            </a:r>
            <a:r>
              <a:rPr lang="pt-BR" dirty="0"/>
              <a:t> oferece um conjunto de produtos em nuvem. Entre esses serviços, estão:</a:t>
            </a:r>
          </a:p>
          <a:p>
            <a:pPr lvl="1"/>
            <a:r>
              <a:rPr lang="pt-BR" dirty="0"/>
              <a:t>Computação;</a:t>
            </a:r>
          </a:p>
          <a:p>
            <a:pPr lvl="1"/>
            <a:r>
              <a:rPr lang="pt-BR" dirty="0"/>
              <a:t>Armazenamento;</a:t>
            </a:r>
          </a:p>
          <a:p>
            <a:pPr lvl="1"/>
            <a:r>
              <a:rPr lang="pt-BR" dirty="0"/>
              <a:t>Banco de dados;</a:t>
            </a:r>
          </a:p>
          <a:p>
            <a:pPr lvl="1"/>
            <a:r>
              <a:rPr lang="pt-BR" dirty="0"/>
              <a:t>Análise;</a:t>
            </a:r>
          </a:p>
          <a:p>
            <a:pPr lvl="1"/>
            <a:r>
              <a:rPr lang="pt-BR" dirty="0"/>
              <a:t>Redes;</a:t>
            </a:r>
          </a:p>
          <a:p>
            <a:pPr lvl="1"/>
            <a:r>
              <a:rPr lang="pt-BR" dirty="0"/>
              <a:t>Dispositivos móveis;</a:t>
            </a:r>
          </a:p>
          <a:p>
            <a:pPr lvl="1"/>
            <a:r>
              <a:rPr lang="pt-BR" dirty="0"/>
              <a:t>Ferramentas de desenvolvedor;</a:t>
            </a:r>
          </a:p>
          <a:p>
            <a:pPr lvl="1"/>
            <a:r>
              <a:rPr lang="pt-BR" dirty="0"/>
              <a:t>Ferramentas de gerenciamento;</a:t>
            </a:r>
          </a:p>
          <a:p>
            <a:pPr lvl="1"/>
            <a:r>
              <a:rPr lang="pt-BR" dirty="0"/>
              <a:t>IoT;</a:t>
            </a:r>
          </a:p>
          <a:p>
            <a:pPr lvl="1"/>
            <a:r>
              <a:rPr lang="pt-BR" dirty="0"/>
              <a:t>Segurança;</a:t>
            </a:r>
          </a:p>
          <a:p>
            <a:pPr lvl="1"/>
            <a:r>
              <a:rPr lang="pt-BR" dirty="0"/>
              <a:t>Aplicativos empresariais.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8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2882A-9D41-A19C-EA1F-EEE17CFC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às plataformas comerciais de nuvem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F60F2-B823-2B64-FAFA-A333ADB09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Grandes empresas e </a:t>
            </a:r>
            <a:r>
              <a:rPr lang="pt-BR" i="1" dirty="0"/>
              <a:t>startups</a:t>
            </a:r>
            <a:r>
              <a:rPr lang="pt-BR" dirty="0"/>
              <a:t> confiam nos serviços da AWS, em que elas conseguem realizar diversas atividades:</a:t>
            </a:r>
          </a:p>
          <a:p>
            <a:pPr lvl="1"/>
            <a:r>
              <a:rPr lang="pt-BR" dirty="0"/>
              <a:t>Trabalhar com aplicativos Web e móveis;</a:t>
            </a:r>
          </a:p>
          <a:p>
            <a:pPr lvl="1"/>
            <a:r>
              <a:rPr lang="pt-BR" dirty="0"/>
              <a:t>Desenvolvimento de jogos;</a:t>
            </a:r>
          </a:p>
          <a:p>
            <a:pPr lvl="1"/>
            <a:r>
              <a:rPr lang="pt-BR" dirty="0"/>
              <a:t>Processamento de dados;</a:t>
            </a:r>
          </a:p>
          <a:p>
            <a:pPr lvl="1"/>
            <a:r>
              <a:rPr lang="pt-BR" i="1" dirty="0"/>
              <a:t>Data </a:t>
            </a:r>
            <a:r>
              <a:rPr lang="pt-BR" i="1" dirty="0" err="1"/>
              <a:t>warehousing</a:t>
            </a:r>
            <a:r>
              <a:rPr lang="pt-BR" i="1" dirty="0"/>
              <a:t>;</a:t>
            </a:r>
          </a:p>
          <a:p>
            <a:pPr lvl="1"/>
            <a:r>
              <a:rPr lang="pt-BR" dirty="0"/>
              <a:t>Arquivamento de jogos;</a:t>
            </a:r>
          </a:p>
          <a:p>
            <a:pPr lvl="1"/>
            <a:r>
              <a:rPr lang="pt-BR" dirty="0"/>
              <a:t>Entre outros serviços.</a:t>
            </a:r>
          </a:p>
        </p:txBody>
      </p:sp>
    </p:spTree>
    <p:extLst>
      <p:ext uri="{BB962C8B-B14F-4D97-AF65-F5344CB8AC3E}">
        <p14:creationId xmlns:p14="http://schemas.microsoft.com/office/powerpoint/2010/main" val="254592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2882A-9D41-A19C-EA1F-EEE17CFC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às plataformas comerciais de nuvem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F60F2-B823-2B64-FAFA-A333ADB09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Falando das plataformas em nuvem d </a:t>
            </a:r>
            <a:r>
              <a:rPr lang="pt-BR" b="1" dirty="0"/>
              <a:t>IBM</a:t>
            </a:r>
            <a:r>
              <a:rPr lang="pt-BR" dirty="0"/>
              <a:t>, temos uma combinação de modelos, integrando a plataforma como serviço (PaaS) com o modelo de infraestrutura como serviço (IaaS).</a:t>
            </a:r>
          </a:p>
          <a:p>
            <a:r>
              <a:rPr lang="pt-BR" dirty="0"/>
              <a:t>Esta plataforma recebe pequenas equipes de desenvolvimento e grandes organizações e empresas corporativas.</a:t>
            </a:r>
          </a:p>
        </p:txBody>
      </p:sp>
    </p:spTree>
    <p:extLst>
      <p:ext uri="{BB962C8B-B14F-4D97-AF65-F5344CB8AC3E}">
        <p14:creationId xmlns:p14="http://schemas.microsoft.com/office/powerpoint/2010/main" val="149675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2882A-9D41-A19C-EA1F-EEE17CFC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às plataformas comerciais de nuvem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F60F2-B823-2B64-FAFA-A333ADB09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Microsoft oferece a plataforma de computação Azure, sendo mais barata, confiável e flexível, em comparação com serviços locais.</a:t>
            </a:r>
          </a:p>
          <a:p>
            <a:r>
              <a:rPr lang="pt-BR" dirty="0"/>
              <a:t>Utilizando o Azure, os usuários conseguem dimensionar seus recursos de computação e armazenamento quase instantaneamente. </a:t>
            </a:r>
          </a:p>
          <a:p>
            <a:r>
              <a:rPr lang="pt-BR" dirty="0"/>
              <a:t>Outra boa notícia é que os clientes pagam pelos serviços que utilizam, economizando recursos ao invés de contratar um serviço que pouco ou não utilizará.</a:t>
            </a:r>
          </a:p>
        </p:txBody>
      </p:sp>
    </p:spTree>
    <p:extLst>
      <p:ext uri="{BB962C8B-B14F-4D97-AF65-F5344CB8AC3E}">
        <p14:creationId xmlns:p14="http://schemas.microsoft.com/office/powerpoint/2010/main" val="371598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2882A-9D41-A19C-EA1F-EEE17CFC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às plataformas comerciais de nuvem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F60F2-B823-2B64-FAFA-A333ADB09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plataforma Google Cloud contém no ambiente </a:t>
            </a:r>
            <a:r>
              <a:rPr lang="pt-BR" i="1" dirty="0"/>
              <a:t>online</a:t>
            </a:r>
            <a:r>
              <a:rPr lang="pt-BR" dirty="0"/>
              <a:t> um conjunto de aplicações acessíveis, sem a necessidade de adquirir licenças ou fazer instalações.</a:t>
            </a:r>
          </a:p>
          <a:p>
            <a:r>
              <a:rPr lang="pt-BR" dirty="0"/>
              <a:t>Esta plataforma permite maior escalabilidade, diminui o tempo necessário para que as empresas que contratam seus serviços acompanhem as mudanças do mercado.</a:t>
            </a:r>
          </a:p>
        </p:txBody>
      </p:sp>
    </p:spTree>
    <p:extLst>
      <p:ext uri="{BB962C8B-B14F-4D97-AF65-F5344CB8AC3E}">
        <p14:creationId xmlns:p14="http://schemas.microsoft.com/office/powerpoint/2010/main" val="45118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2882A-9D41-A19C-EA1F-EEE17CFC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às plataformas comerciais de nuvem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F60F2-B823-2B64-FAFA-A333ADB09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71138" cy="4023360"/>
          </a:xfrm>
        </p:spPr>
        <p:txBody>
          <a:bodyPr/>
          <a:lstStyle/>
          <a:p>
            <a:r>
              <a:rPr lang="pt-BR" dirty="0"/>
              <a:t>A imagem adaptada de </a:t>
            </a:r>
            <a:r>
              <a:rPr lang="pt-BR" dirty="0" err="1"/>
              <a:t>Nolter</a:t>
            </a:r>
            <a:r>
              <a:rPr lang="pt-BR" dirty="0"/>
              <a:t> (2017) mostra as empresas que aderiram os serviços em nuvem.</a:t>
            </a:r>
          </a:p>
          <a:p>
            <a:r>
              <a:rPr lang="pt-BR" dirty="0"/>
              <a:t>Destaque para a AWS, que em 2017 teve 33% do público favorável aos seus serviços.</a:t>
            </a:r>
          </a:p>
        </p:txBody>
      </p:sp>
      <p:pic>
        <p:nvPicPr>
          <p:cNvPr id="4" name="Picture 269">
            <a:extLst>
              <a:ext uri="{FF2B5EF4-FFF2-40B4-BE49-F238E27FC236}">
                <a16:creationId xmlns:a16="http://schemas.microsoft.com/office/drawing/2014/main" id="{4E0D5866-33D3-215C-8BFF-A467A1C63D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68418" y="1845734"/>
            <a:ext cx="3526302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490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484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Retrospectiva</vt:lpstr>
      <vt:lpstr>Plataformas comerciais de nuvem </vt:lpstr>
      <vt:lpstr>Introdução</vt:lpstr>
      <vt:lpstr>Introdução às plataformas comerciais de nuvem</vt:lpstr>
      <vt:lpstr>Introdução às plataformas comerciais de nuvem</vt:lpstr>
      <vt:lpstr>Introdução às plataformas comerciais de nuvem</vt:lpstr>
      <vt:lpstr>Introdução às plataformas comerciais de nuvem</vt:lpstr>
      <vt:lpstr>Introdução às plataformas comerciais de nuvem</vt:lpstr>
      <vt:lpstr>Introdução às plataformas comerciais de nuvem</vt:lpstr>
      <vt:lpstr>Introdução às plataformas comerciais de nuvem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Plataformas comerciais de nuvem </dc:title>
  <dc:creator>Lucas Amaro</dc:creator>
  <cp:lastModifiedBy>Lucas Amaro</cp:lastModifiedBy>
  <cp:revision>1</cp:revision>
  <dcterms:created xsi:type="dcterms:W3CDTF">2024-05-24T01:44:01Z</dcterms:created>
  <dcterms:modified xsi:type="dcterms:W3CDTF">2024-05-24T02:52:12Z</dcterms:modified>
</cp:coreProperties>
</file>