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63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060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68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8670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085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031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36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936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92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431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7983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097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84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2994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2C9F5-C6C1-426E-8F42-448090E414ED}" type="datetimeFigureOut">
              <a:rPr lang="pt-BR" smtClean="0"/>
              <a:t>20/03/2024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40094C5-ABF9-4CEE-9326-135A5263832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9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B9103094-4C61-2AD5-BC40-2BB489456A06}"/>
              </a:ext>
            </a:extLst>
          </p:cNvPr>
          <p:cNvSpPr txBox="1"/>
          <p:nvPr/>
        </p:nvSpPr>
        <p:spPr>
          <a:xfrm>
            <a:off x="1205945" y="2598003"/>
            <a:ext cx="9780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/>
              <a:t>Introdução ao Banco de Dados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F89F9D5-3050-5D8F-1C4C-96871DD5E2BD}"/>
              </a:ext>
            </a:extLst>
          </p:cNvPr>
          <p:cNvSpPr txBox="1"/>
          <p:nvPr/>
        </p:nvSpPr>
        <p:spPr>
          <a:xfrm>
            <a:off x="1765324" y="3429000"/>
            <a:ext cx="86613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Conceito de banco de dados;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Tipos de banco de dados;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/>
              <a:t>Tipos de linguagens de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75663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1EF0-A2AD-6F45-A47E-B4D3F4A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5"/>
            <a:ext cx="8911687" cy="1280890"/>
          </a:xfrm>
        </p:spPr>
        <p:txBody>
          <a:bodyPr/>
          <a:lstStyle/>
          <a:p>
            <a:r>
              <a:rPr lang="pt-BR" dirty="0"/>
              <a:t>Tipos de Banco de Dados </a:t>
            </a:r>
            <a:br>
              <a:rPr lang="pt-BR" dirty="0"/>
            </a:br>
            <a:r>
              <a:rPr lang="pt-BR" sz="2000" dirty="0"/>
              <a:t>Objeto-relacional</a:t>
            </a:r>
            <a:endParaRPr lang="pt-BR" sz="1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B77FAA-71AD-5E1B-8BED-8EC9B0C7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Permite aos desenvolvedores integrar o banco de dados com os métodos:</a:t>
            </a:r>
          </a:p>
          <a:p>
            <a:r>
              <a:rPr lang="pt-BR" dirty="0"/>
              <a:t>Permite integrar recursos para POO;</a:t>
            </a:r>
          </a:p>
          <a:p>
            <a:r>
              <a:rPr lang="pt-BR" dirty="0"/>
              <a:t>A principal função é dar flexibilidade, desempenho e integridade;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Seus benefícios são</a:t>
            </a:r>
          </a:p>
          <a:p>
            <a:r>
              <a:rPr lang="pt-BR" dirty="0"/>
              <a:t>Expansibilidade: Possibilidade de ampliar a capacidade do servidor;</a:t>
            </a:r>
          </a:p>
          <a:p>
            <a:r>
              <a:rPr lang="pt-BR" dirty="0"/>
              <a:t>Tipos de dados complexos: Definir novos tipos de dados que combinem com um ou mais colunas  e tabelas;</a:t>
            </a:r>
          </a:p>
          <a:p>
            <a:r>
              <a:rPr lang="pt-BR" dirty="0"/>
              <a:t>Herança: Definir objetos ou tipos de tabelas que adquirem propriedades de </a:t>
            </a:r>
            <a:r>
              <a:rPr lang="pt-BR"/>
              <a:t>outros objetos.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287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1EF0-A2AD-6F45-A47E-B4D3F4A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5"/>
            <a:ext cx="8911687" cy="1280890"/>
          </a:xfrm>
        </p:spPr>
        <p:txBody>
          <a:bodyPr/>
          <a:lstStyle/>
          <a:p>
            <a:r>
              <a:rPr lang="pt-BR" dirty="0"/>
              <a:t>Conceito de 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6B28CAD-7B77-E74C-3F96-57FA3BF0F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652" y="2133600"/>
            <a:ext cx="955481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Um Banco de Dados é uma coleção de informações organizadas para fácil acesso, gerenciamento e atualização.</a:t>
            </a:r>
          </a:p>
          <a:p>
            <a:r>
              <a:rPr lang="pt-BR" sz="2000" dirty="0"/>
              <a:t>Possui linhas, colunas e tabelas;</a:t>
            </a:r>
          </a:p>
          <a:p>
            <a:r>
              <a:rPr lang="pt-BR" sz="2000" dirty="0"/>
              <a:t>Os dados são consultados, atualizados e excluídos sempre que necessário.</a:t>
            </a:r>
          </a:p>
        </p:txBody>
      </p:sp>
    </p:spTree>
    <p:extLst>
      <p:ext uri="{BB962C8B-B14F-4D97-AF65-F5344CB8AC3E}">
        <p14:creationId xmlns:p14="http://schemas.microsoft.com/office/powerpoint/2010/main" val="313869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1EF0-A2AD-6F45-A47E-B4D3F4A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5"/>
            <a:ext cx="8911687" cy="1280890"/>
          </a:xfrm>
        </p:spPr>
        <p:txBody>
          <a:bodyPr/>
          <a:lstStyle/>
          <a:p>
            <a:r>
              <a:rPr lang="pt-BR" dirty="0"/>
              <a:t>Conceito de Banco de Dados</a:t>
            </a:r>
            <a:br>
              <a:rPr lang="pt-BR" dirty="0"/>
            </a:br>
            <a:r>
              <a:rPr lang="pt-BR" sz="1800" dirty="0"/>
              <a:t>Banco de Dados Computacionais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B77FAA-71AD-5E1B-8BED-8EC9B0C7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Os bancos de dados computacionais podem receber vários registros:</a:t>
            </a:r>
          </a:p>
          <a:p>
            <a:r>
              <a:rPr lang="pt-BR" dirty="0"/>
              <a:t>Transações de vendas;</a:t>
            </a:r>
          </a:p>
          <a:p>
            <a:r>
              <a:rPr lang="pt-BR" dirty="0"/>
              <a:t>Catálogo de produtos;</a:t>
            </a:r>
          </a:p>
          <a:p>
            <a:r>
              <a:rPr lang="pt-BR" dirty="0"/>
              <a:t>Inventário;</a:t>
            </a:r>
          </a:p>
          <a:p>
            <a:r>
              <a:rPr lang="pt-BR" dirty="0"/>
              <a:t>Perfil de Clientes;</a:t>
            </a:r>
          </a:p>
        </p:txBody>
      </p:sp>
    </p:spTree>
    <p:extLst>
      <p:ext uri="{BB962C8B-B14F-4D97-AF65-F5344CB8AC3E}">
        <p14:creationId xmlns:p14="http://schemas.microsoft.com/office/powerpoint/2010/main" val="139546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1EF0-A2AD-6F45-A47E-B4D3F4A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5"/>
            <a:ext cx="8911687" cy="1280890"/>
          </a:xfrm>
        </p:spPr>
        <p:txBody>
          <a:bodyPr/>
          <a:lstStyle/>
          <a:p>
            <a:r>
              <a:rPr lang="pt-BR" dirty="0"/>
              <a:t>Conceito de Banco de Dados</a:t>
            </a:r>
            <a:br>
              <a:rPr lang="pt-BR" dirty="0"/>
            </a:br>
            <a:r>
              <a:rPr lang="pt-BR" sz="1800" dirty="0"/>
              <a:t>SGBD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B77FAA-71AD-5E1B-8BED-8EC9B0C7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8473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Sistema de Gerenciamento de Banco de Dados (SGBD):</a:t>
            </a:r>
          </a:p>
          <a:p>
            <a:r>
              <a:rPr lang="pt-BR" dirty="0"/>
              <a:t>Fornece a capacidade de controlar o acesso aos dados;</a:t>
            </a:r>
          </a:p>
          <a:p>
            <a:r>
              <a:rPr lang="pt-BR" dirty="0"/>
              <a:t>Define a geração de relatórios e análise de dados;</a:t>
            </a:r>
          </a:p>
          <a:p>
            <a:r>
              <a:rPr lang="pt-BR" dirty="0"/>
              <a:t>Como um mainframe, é utilizado em computadores de médio e auto nível.</a:t>
            </a:r>
          </a:p>
          <a:p>
            <a:r>
              <a:rPr lang="pt-BR" dirty="0"/>
              <a:t>Não confunda: Banco de Dados é um software que armazena dados; o SGBD é um software que gerencia esses dados.</a:t>
            </a:r>
          </a:p>
        </p:txBody>
      </p:sp>
    </p:spTree>
    <p:extLst>
      <p:ext uri="{BB962C8B-B14F-4D97-AF65-F5344CB8AC3E}">
        <p14:creationId xmlns:p14="http://schemas.microsoft.com/office/powerpoint/2010/main" val="427732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1EF0-A2AD-6F45-A47E-B4D3F4A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5"/>
            <a:ext cx="8911687" cy="1280890"/>
          </a:xfrm>
        </p:spPr>
        <p:txBody>
          <a:bodyPr/>
          <a:lstStyle/>
          <a:p>
            <a:r>
              <a:rPr lang="pt-BR" dirty="0"/>
              <a:t>Conceito de Banco de Dados</a:t>
            </a:r>
            <a:br>
              <a:rPr lang="pt-BR" dirty="0"/>
            </a:br>
            <a:r>
              <a:rPr lang="pt-BR" sz="1800" dirty="0"/>
              <a:t>SGBD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B77FAA-71AD-5E1B-8BED-8EC9B0C7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8473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A estrutura do banco de dados é definida por um modelo:</a:t>
            </a:r>
          </a:p>
          <a:p>
            <a:r>
              <a:rPr lang="pt-BR" dirty="0"/>
              <a:t>O modelo mais usado é o modelo relacional;</a:t>
            </a:r>
          </a:p>
          <a:p>
            <a:r>
              <a:rPr lang="pt-BR" dirty="0"/>
              <a:t>O modelo relacional usa o id para fazer a relação entre as tabelas.</a:t>
            </a:r>
          </a:p>
        </p:txBody>
      </p:sp>
    </p:spTree>
    <p:extLst>
      <p:ext uri="{BB962C8B-B14F-4D97-AF65-F5344CB8AC3E}">
        <p14:creationId xmlns:p14="http://schemas.microsoft.com/office/powerpoint/2010/main" val="260061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1EF0-A2AD-6F45-A47E-B4D3F4A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5"/>
            <a:ext cx="8911687" cy="1280890"/>
          </a:xfrm>
        </p:spPr>
        <p:txBody>
          <a:bodyPr/>
          <a:lstStyle/>
          <a:p>
            <a:r>
              <a:rPr lang="pt-BR" dirty="0"/>
              <a:t>Tipos de Banco de Dados</a:t>
            </a:r>
            <a:endParaRPr lang="pt-BR" sz="1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B77FAA-71AD-5E1B-8BED-8EC9B0C7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284736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Segundo Geremia (2010), são quatro os tipos de banco de dados existentes:</a:t>
            </a:r>
          </a:p>
          <a:p>
            <a:r>
              <a:rPr lang="pt-BR" dirty="0"/>
              <a:t>Banco de dados relacional;</a:t>
            </a:r>
          </a:p>
          <a:p>
            <a:r>
              <a:rPr lang="pt-BR" dirty="0"/>
              <a:t>Banco de dados hierárquico;</a:t>
            </a:r>
          </a:p>
          <a:p>
            <a:r>
              <a:rPr lang="pt-BR" dirty="0"/>
              <a:t>Banco de dados em rede;</a:t>
            </a:r>
          </a:p>
          <a:p>
            <a:r>
              <a:rPr lang="pt-BR" dirty="0"/>
              <a:t>Banco de dados objeto-relacional.</a:t>
            </a:r>
          </a:p>
        </p:txBody>
      </p:sp>
    </p:spTree>
    <p:extLst>
      <p:ext uri="{BB962C8B-B14F-4D97-AF65-F5344CB8AC3E}">
        <p14:creationId xmlns:p14="http://schemas.microsoft.com/office/powerpoint/2010/main" val="341928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1EF0-A2AD-6F45-A47E-B4D3F4A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5"/>
            <a:ext cx="8911687" cy="1280890"/>
          </a:xfrm>
        </p:spPr>
        <p:txBody>
          <a:bodyPr/>
          <a:lstStyle/>
          <a:p>
            <a:r>
              <a:rPr lang="pt-BR" dirty="0"/>
              <a:t>Tipos de Banco de Dados </a:t>
            </a:r>
            <a:br>
              <a:rPr lang="pt-BR" dirty="0"/>
            </a:br>
            <a:r>
              <a:rPr lang="pt-BR" sz="2000" dirty="0"/>
              <a:t>Relacional</a:t>
            </a:r>
            <a:endParaRPr lang="pt-BR" sz="1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B77FAA-71AD-5E1B-8BED-8EC9B0C7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Banco de Dados Relacional é uma coleção de relações:</a:t>
            </a:r>
          </a:p>
          <a:p>
            <a:r>
              <a:rPr lang="pt-BR" dirty="0"/>
              <a:t>É um conjunto de tabelas, colunas e linhas que possibilita o relacionamento de uma ou mais tabelas. </a:t>
            </a:r>
          </a:p>
          <a:p>
            <a:r>
              <a:rPr lang="pt-BR" dirty="0"/>
              <a:t>Com um ou mais conjuntos de tabela, é possível acessar e reorganizar informações sem a necessidade de reorganizar as tabelas.</a:t>
            </a:r>
          </a:p>
        </p:txBody>
      </p:sp>
    </p:spTree>
    <p:extLst>
      <p:ext uri="{BB962C8B-B14F-4D97-AF65-F5344CB8AC3E}">
        <p14:creationId xmlns:p14="http://schemas.microsoft.com/office/powerpoint/2010/main" val="3471809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1EF0-A2AD-6F45-A47E-B4D3F4A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5"/>
            <a:ext cx="8911687" cy="1280890"/>
          </a:xfrm>
        </p:spPr>
        <p:txBody>
          <a:bodyPr/>
          <a:lstStyle/>
          <a:p>
            <a:r>
              <a:rPr lang="pt-BR" dirty="0"/>
              <a:t>Tipos de Banco de Dados </a:t>
            </a:r>
            <a:br>
              <a:rPr lang="pt-BR" dirty="0"/>
            </a:br>
            <a:r>
              <a:rPr lang="pt-BR" sz="2000" dirty="0"/>
              <a:t>Hierárquico</a:t>
            </a:r>
            <a:endParaRPr lang="pt-BR" sz="1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B77FAA-71AD-5E1B-8BED-8EC9B0C7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O Banco de Dados Relacional é uma coleção de relações:</a:t>
            </a:r>
          </a:p>
          <a:p>
            <a:r>
              <a:rPr lang="pt-BR" dirty="0"/>
              <a:t>Consultando uma tabela, é possível achar informações em outras tabelas.</a:t>
            </a:r>
          </a:p>
        </p:txBody>
      </p:sp>
    </p:spTree>
    <p:extLst>
      <p:ext uri="{BB962C8B-B14F-4D97-AF65-F5344CB8AC3E}">
        <p14:creationId xmlns:p14="http://schemas.microsoft.com/office/powerpoint/2010/main" val="22435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A1EF0-A2AD-6F45-A47E-B4D3F4A65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7605"/>
            <a:ext cx="8911687" cy="1280890"/>
          </a:xfrm>
        </p:spPr>
        <p:txBody>
          <a:bodyPr/>
          <a:lstStyle/>
          <a:p>
            <a:r>
              <a:rPr lang="pt-BR" dirty="0"/>
              <a:t>Tipos de Banco de Dados </a:t>
            </a:r>
            <a:br>
              <a:rPr lang="pt-BR" dirty="0"/>
            </a:br>
            <a:r>
              <a:rPr lang="pt-BR" sz="2000" dirty="0"/>
              <a:t>Rede</a:t>
            </a:r>
            <a:endParaRPr lang="pt-BR" sz="18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EB77FAA-71AD-5E1B-8BED-8EC9B0C7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Permite que vários registros sejam vinculados ao mesmo arquivo de proprietário:</a:t>
            </a:r>
          </a:p>
          <a:p>
            <a:r>
              <a:rPr lang="pt-BR" dirty="0"/>
              <a:t>Os ramos são as ligações entre o usuário e o proprietário;</a:t>
            </a:r>
          </a:p>
          <a:p>
            <a:r>
              <a:rPr lang="pt-BR" dirty="0"/>
              <a:t>As múltiplas conexões tornam o banco de dados flexível;</a:t>
            </a:r>
          </a:p>
          <a:p>
            <a:r>
              <a:rPr lang="pt-BR" dirty="0"/>
              <a:t> A relação é definida por n:n (Muito para muitos).</a:t>
            </a:r>
          </a:p>
        </p:txBody>
      </p:sp>
    </p:spTree>
    <p:extLst>
      <p:ext uri="{BB962C8B-B14F-4D97-AF65-F5344CB8AC3E}">
        <p14:creationId xmlns:p14="http://schemas.microsoft.com/office/powerpoint/2010/main" val="2466484874"/>
      </p:ext>
    </p:extLst>
  </p:cSld>
  <p:clrMapOvr>
    <a:masterClrMapping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123</TotalTime>
  <Words>487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Cacho</vt:lpstr>
      <vt:lpstr>Apresentação do PowerPoint</vt:lpstr>
      <vt:lpstr>Conceito de Banco de Dados</vt:lpstr>
      <vt:lpstr>Conceito de Banco de Dados Banco de Dados Computacionais</vt:lpstr>
      <vt:lpstr>Conceito de Banco de Dados SGBD</vt:lpstr>
      <vt:lpstr>Conceito de Banco de Dados SGBD</vt:lpstr>
      <vt:lpstr>Tipos de Banco de Dados</vt:lpstr>
      <vt:lpstr>Tipos de Banco de Dados  Relacional</vt:lpstr>
      <vt:lpstr>Tipos de Banco de Dados  Hierárquico</vt:lpstr>
      <vt:lpstr>Tipos de Banco de Dados  Rede</vt:lpstr>
      <vt:lpstr>Tipos de Banco de Dados  Objeto-relacional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Amaro</dc:creator>
  <cp:lastModifiedBy>Lucas Amaro</cp:lastModifiedBy>
  <cp:revision>1</cp:revision>
  <dcterms:created xsi:type="dcterms:W3CDTF">2024-03-20T12:20:36Z</dcterms:created>
  <dcterms:modified xsi:type="dcterms:W3CDTF">2024-03-20T14:23:50Z</dcterms:modified>
</cp:coreProperties>
</file>