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0" r:id="rId4"/>
    <p:sldId id="265" r:id="rId5"/>
    <p:sldId id="259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vVQ1XhPd/whack-a-ma" TargetMode="External"/><Relationship Id="rId2" Type="http://schemas.openxmlformats.org/officeDocument/2006/relationships/hyperlink" Target="https://goo.gl/crfH1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roy2000/ProjectGamelab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aart, tekst&#10;&#10;Beschrijving is gegenereerd met zeer hoge betrouwbaarheid">
            <a:extLst>
              <a:ext uri="{FF2B5EF4-FFF2-40B4-BE49-F238E27FC236}">
                <a16:creationId xmlns:a16="http://schemas.microsoft.com/office/drawing/2014/main" id="{E9E8A373-4531-4BEE-BAFB-7FF05ED223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"/>
          <a:stretch/>
        </p:blipFill>
        <p:spPr>
          <a:xfrm>
            <a:off x="0" y="1389"/>
            <a:ext cx="12192000" cy="68552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D0DCA7-8768-4C62-B113-5FA8C70D2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23540D-89BB-4B19-BDB9-7954F41E9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41639B6-67C9-424C-AF77-02214720E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5773738"/>
            <a:ext cx="9001462" cy="1655762"/>
          </a:xfrm>
        </p:spPr>
        <p:txBody>
          <a:bodyPr>
            <a:normAutofit/>
          </a:bodyPr>
          <a:lstStyle/>
          <a:p>
            <a:r>
              <a:rPr lang="nl-NL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Door Lucas Hilgevoord &amp; Troy </a:t>
            </a:r>
            <a:r>
              <a:rPr lang="nl-NL" sz="20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Toendang</a:t>
            </a:r>
            <a:endParaRPr lang="nl-NL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nl-NL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GD2A</a:t>
            </a:r>
          </a:p>
        </p:txBody>
      </p:sp>
    </p:spTree>
    <p:extLst>
      <p:ext uri="{BB962C8B-B14F-4D97-AF65-F5344CB8AC3E}">
        <p14:creationId xmlns:p14="http://schemas.microsoft.com/office/powerpoint/2010/main" val="294594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8DA00DE0-BED8-465E-9393-BF0D34A4A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5395" y="-121319"/>
            <a:ext cx="6203840" cy="69793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EFD58A6-4267-4564-AE8C-6986ACF1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Einde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763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90978-87F9-4391-B4ED-D9EEBBF1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Scrum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D0A30D-883E-46C9-8A42-521E6BDC8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nl-NL" dirty="0"/>
              <a:t>-=Google Drive=-</a:t>
            </a:r>
          </a:p>
          <a:p>
            <a:pPr marL="0" indent="0" algn="ctr">
              <a:buNone/>
            </a:pPr>
            <a:r>
              <a:rPr lang="nl-NL" u="sng" dirty="0">
                <a:effectLst/>
                <a:hlinkClick r:id="rId2"/>
              </a:rPr>
              <a:t>https://goo.gl/crfH1W</a:t>
            </a:r>
            <a:endParaRPr lang="nl-NL" u="sng" dirty="0">
              <a:effectLst/>
            </a:endParaRPr>
          </a:p>
          <a:p>
            <a:pPr marL="0" indent="0" algn="ctr">
              <a:buNone/>
            </a:pPr>
            <a:endParaRPr lang="nl-NL" u="sng" dirty="0">
              <a:effectLst/>
            </a:endParaRPr>
          </a:p>
          <a:p>
            <a:pPr marL="0" indent="0" algn="ctr">
              <a:buNone/>
            </a:pPr>
            <a:r>
              <a:rPr lang="nl-NL" dirty="0"/>
              <a:t>-=</a:t>
            </a:r>
            <a:r>
              <a:rPr lang="nl-NL" dirty="0" err="1"/>
              <a:t>Trello</a:t>
            </a:r>
            <a:r>
              <a:rPr lang="nl-NL" dirty="0"/>
              <a:t>=-</a:t>
            </a:r>
          </a:p>
          <a:p>
            <a:pPr marL="0" indent="0" algn="ctr">
              <a:buNone/>
            </a:pPr>
            <a:r>
              <a:rPr lang="nl-NL" dirty="0">
                <a:hlinkClick r:id="rId3"/>
              </a:rPr>
              <a:t>https://trello.com/b/vVQ1XhPd/whack-a-ma</a:t>
            </a:r>
            <a:endParaRPr lang="nl-NL" dirty="0"/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dirty="0"/>
              <a:t>-=</a:t>
            </a:r>
            <a:r>
              <a:rPr lang="nl-NL" dirty="0" err="1"/>
              <a:t>Github</a:t>
            </a:r>
            <a:r>
              <a:rPr lang="nl-NL" dirty="0"/>
              <a:t>=-</a:t>
            </a:r>
          </a:p>
          <a:p>
            <a:pPr marL="0" indent="0" algn="ctr">
              <a:buNone/>
            </a:pPr>
            <a:r>
              <a:rPr lang="nl-NL" dirty="0">
                <a:hlinkClick r:id="rId4"/>
              </a:rPr>
              <a:t>https://github.com/Troy2000/ProjectGamelab</a:t>
            </a:r>
            <a:endParaRPr lang="nl-NL" dirty="0"/>
          </a:p>
          <a:p>
            <a:pPr marL="0" indent="0" algn="ctr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140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B9CE8-A9F7-4994-92FC-D08F7233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Concept</a:t>
            </a:r>
          </a:p>
        </p:txBody>
      </p:sp>
      <p:pic>
        <p:nvPicPr>
          <p:cNvPr id="4" name="Afbeelding 3" descr="Afbeelding met speelgoed, LEGO&#10;&#10;Beschrijving is gegenereerd met zeer hoge betrouwbaarheid">
            <a:extLst>
              <a:ext uri="{FF2B5EF4-FFF2-40B4-BE49-F238E27FC236}">
                <a16:creationId xmlns:a16="http://schemas.microsoft.com/office/drawing/2014/main" id="{9389C801-B345-4532-A122-E8A240303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14500"/>
            <a:ext cx="3048000" cy="3429000"/>
          </a:xfrm>
          <a:prstGeom prst="rect">
            <a:avLst/>
          </a:prstGeom>
        </p:spPr>
      </p:pic>
      <p:pic>
        <p:nvPicPr>
          <p:cNvPr id="12" name="Afbeelding 11" descr="Afbeelding met object, verbandtrommel, rood, tekst&#10;&#10;Beschrijving is gegenereerd met zeer hoge betrouwbaarheid">
            <a:extLst>
              <a:ext uri="{FF2B5EF4-FFF2-40B4-BE49-F238E27FC236}">
                <a16:creationId xmlns:a16="http://schemas.microsoft.com/office/drawing/2014/main" id="{4CCC6AFA-0455-4926-9557-6B957D0BA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6190" y="6858000"/>
            <a:ext cx="1076190" cy="1333333"/>
          </a:xfrm>
          <a:prstGeom prst="rect">
            <a:avLst/>
          </a:prstGeom>
        </p:spPr>
      </p:pic>
      <p:pic>
        <p:nvPicPr>
          <p:cNvPr id="14" name="Afbeelding 13" descr="Afbeelding met object, verbandtrommel, klok&#10;&#10;Beschrijving is gegenereerd met zeer hoge betrouwbaarheid">
            <a:extLst>
              <a:ext uri="{FF2B5EF4-FFF2-40B4-BE49-F238E27FC236}">
                <a16:creationId xmlns:a16="http://schemas.microsoft.com/office/drawing/2014/main" id="{DC2EBAC3-BCB1-4B30-B674-56D149541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6858000"/>
            <a:ext cx="1076190" cy="1333333"/>
          </a:xfrm>
          <a:prstGeom prst="rect">
            <a:avLst/>
          </a:prstGeom>
        </p:spPr>
      </p:pic>
      <p:pic>
        <p:nvPicPr>
          <p:cNvPr id="16" name="Afbeelding 15" descr="Afbeelding met object, verbandtrommel, tekst, rood&#10;&#10;Beschrijving is gegenereerd met zeer hoge betrouwbaarheid">
            <a:extLst>
              <a:ext uri="{FF2B5EF4-FFF2-40B4-BE49-F238E27FC236}">
                <a16:creationId xmlns:a16="http://schemas.microsoft.com/office/drawing/2014/main" id="{03DBA887-9601-4F27-86CA-981BDB473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905" y="3040821"/>
            <a:ext cx="1076190" cy="1333333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E6A48942-CDF0-4705-866C-CD09F12AB7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865" y="1652627"/>
            <a:ext cx="3047619" cy="3428571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D36A464B-8BBF-46EB-B08D-D3ADFFCEB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1714500"/>
            <a:ext cx="3048000" cy="3429000"/>
          </a:xfrm>
          <a:prstGeom prst="rect">
            <a:avLst/>
          </a:prstGeom>
        </p:spPr>
      </p:pic>
      <p:pic>
        <p:nvPicPr>
          <p:cNvPr id="18" name="Afbeelding 17" descr="Afbeelding met object, verbandtrommel, tekst, klok&#10;&#10;Beschrijving is gegenereerd met zeer hoge betrouwbaarheid">
            <a:extLst>
              <a:ext uri="{FF2B5EF4-FFF2-40B4-BE49-F238E27FC236}">
                <a16:creationId xmlns:a16="http://schemas.microsoft.com/office/drawing/2014/main" id="{6872C7C0-C458-4F35-ACE2-292D976EC2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7905" y="3040821"/>
            <a:ext cx="1076190" cy="1333333"/>
          </a:xfrm>
          <a:prstGeom prst="rect">
            <a:avLst/>
          </a:prstGeom>
        </p:spPr>
      </p:pic>
      <p:sp>
        <p:nvSpPr>
          <p:cNvPr id="23" name="Tekstvak 22">
            <a:extLst>
              <a:ext uri="{FF2B5EF4-FFF2-40B4-BE49-F238E27FC236}">
                <a16:creationId xmlns:a16="http://schemas.microsoft.com/office/drawing/2014/main" id="{309EA500-61BC-4E5B-A81C-C33A3D74C940}"/>
              </a:ext>
            </a:extLst>
          </p:cNvPr>
          <p:cNvSpPr txBox="1"/>
          <p:nvPr/>
        </p:nvSpPr>
        <p:spPr>
          <a:xfrm>
            <a:off x="6283524" y="1520002"/>
            <a:ext cx="949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latin typeface="Bahnschrift SemiBold SemiConden" panose="020B0502040204020203" pitchFamily="34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16630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0.25 -0.3472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736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-0.25 -0.3472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1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0.34722 L 0.54414 -0.5564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1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7162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81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0.29414 0.2094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61" y="1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BFA23-8808-4D8B-A455-A217C7D2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Technologieën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3E69C4B3-622C-42BB-A3E6-54F176115E68}"/>
              </a:ext>
            </a:extLst>
          </p:cNvPr>
          <p:cNvSpPr/>
          <p:nvPr/>
        </p:nvSpPr>
        <p:spPr>
          <a:xfrm>
            <a:off x="2846767" y="1872020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nl-NL" sz="2800" b="1" dirty="0"/>
              <a:t>-=Engines=-</a:t>
            </a:r>
          </a:p>
          <a:p>
            <a:pPr algn="ctr"/>
            <a:r>
              <a:rPr lang="nl-NL" dirty="0" err="1"/>
              <a:t>Prosessing</a:t>
            </a:r>
            <a:r>
              <a:rPr lang="nl-NL" dirty="0"/>
              <a:t>  (Javascript</a:t>
            </a:r>
          </a:p>
          <a:p>
            <a:pPr algn="ctr"/>
            <a:r>
              <a:rPr lang="nl-NL" dirty="0" err="1"/>
              <a:t>Unity</a:t>
            </a:r>
            <a:r>
              <a:rPr lang="nl-NL" dirty="0"/>
              <a:t>       (C#</a:t>
            </a:r>
          </a:p>
          <a:p>
            <a:pPr algn="ctr"/>
            <a:r>
              <a:rPr lang="nl-NL" dirty="0" err="1"/>
              <a:t>Unreal</a:t>
            </a:r>
            <a:r>
              <a:rPr lang="nl-NL" dirty="0"/>
              <a:t>      (C++</a:t>
            </a:r>
          </a:p>
          <a:p>
            <a:pPr marL="285750" indent="-285750" algn="ctr">
              <a:buFontTx/>
              <a:buChar char="-"/>
            </a:pPr>
            <a:endParaRPr lang="nl-NL" dirty="0"/>
          </a:p>
          <a:p>
            <a:pPr algn="ctr"/>
            <a:r>
              <a:rPr lang="nl-NL" sz="2800" b="1" dirty="0"/>
              <a:t>-=Overige software=-</a:t>
            </a:r>
          </a:p>
          <a:p>
            <a:pPr algn="ctr"/>
            <a:r>
              <a:rPr lang="nl-NL" dirty="0"/>
              <a:t>Microsoft Kinect SDK</a:t>
            </a:r>
          </a:p>
          <a:p>
            <a:pPr algn="ctr"/>
            <a:r>
              <a:rPr lang="nl-NL" dirty="0" err="1"/>
              <a:t>Github</a:t>
            </a:r>
            <a:endParaRPr lang="nl-NL" dirty="0"/>
          </a:p>
          <a:p>
            <a:pPr marL="285750" indent="-285750" algn="ctr">
              <a:buFontTx/>
              <a:buChar char="-"/>
            </a:pPr>
            <a:endParaRPr lang="nl-NL" dirty="0"/>
          </a:p>
          <a:p>
            <a:pPr algn="ctr"/>
            <a:r>
              <a:rPr lang="nl-NL" sz="2800" b="1" dirty="0"/>
              <a:t>-=Hardware=-</a:t>
            </a:r>
          </a:p>
          <a:p>
            <a:pPr algn="ctr"/>
            <a:r>
              <a:rPr lang="nl-NL" dirty="0"/>
              <a:t>Xbox 360 Kinect</a:t>
            </a:r>
          </a:p>
          <a:p>
            <a:pPr algn="ctr"/>
            <a:r>
              <a:rPr lang="nl-NL" dirty="0"/>
              <a:t>Kinect adapter</a:t>
            </a:r>
          </a:p>
          <a:p>
            <a:pPr algn="ctr"/>
            <a:r>
              <a:rPr lang="nl-NL" dirty="0"/>
              <a:t>PC</a:t>
            </a:r>
          </a:p>
          <a:p>
            <a:pPr algn="ctr"/>
            <a:r>
              <a:rPr lang="nl-NL" dirty="0"/>
              <a:t>Camera/Webcam</a:t>
            </a:r>
          </a:p>
          <a:p>
            <a:pPr algn="ctr"/>
            <a:r>
              <a:rPr lang="nl-NL" dirty="0"/>
              <a:t>Tv Screen</a:t>
            </a:r>
          </a:p>
        </p:txBody>
      </p:sp>
      <p:pic>
        <p:nvPicPr>
          <p:cNvPr id="6" name="Picture 2" descr="Afbeeldingsresultaat voor kinect">
            <a:extLst>
              <a:ext uri="{FF2B5EF4-FFF2-40B4-BE49-F238E27FC236}">
                <a16:creationId xmlns:a16="http://schemas.microsoft.com/office/drawing/2014/main" id="{D72A348B-1E77-4A74-8214-882748D0F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84" y="3825986"/>
            <a:ext cx="3838793" cy="383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relateerde afbeelding">
            <a:extLst>
              <a:ext uri="{FF2B5EF4-FFF2-40B4-BE49-F238E27FC236}">
                <a16:creationId xmlns:a16="http://schemas.microsoft.com/office/drawing/2014/main" id="{DB842191-95EC-4B0B-94AD-AD0BBDEC3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25" b="90625" l="7969" r="90000">
                        <a14:foregroundMark x1="10625" y1="40417" x2="8281" y2="30000"/>
                        <a14:foregroundMark x1="8281" y1="30000" x2="8281" y2="30000"/>
                        <a14:foregroundMark x1="9688" y1="29583" x2="11094" y2="18333"/>
                        <a14:foregroundMark x1="9844" y1="20625" x2="9219" y2="29583"/>
                        <a14:foregroundMark x1="38281" y1="11667" x2="18438" y2="8333"/>
                        <a14:foregroundMark x1="53750" y1="88750" x2="61563" y2="90833"/>
                        <a14:foregroundMark x1="7969" y1="47292" x2="9531" y2="49167"/>
                        <a14:backgroundMark x1="2188" y1="4375" x2="2188" y2="4375"/>
                        <a14:backgroundMark x1="2656" y1="4375" x2="5781" y2="11042"/>
                        <a14:backgroundMark x1="6448" y1="30000" x2="6250" y2="30417"/>
                        <a14:backgroundMark x1="6789" y1="29283" x2="6448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673" y="4632767"/>
            <a:ext cx="2966977" cy="222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77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E40F92E-8FD9-431A-9C17-6E2122ED2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4646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D0DCA7-8768-4C62-B113-5FA8C70D2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23540D-89BB-4B19-BDB9-7954F41E9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FD58A6-4267-4564-AE8C-6986ACF1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 game</a:t>
            </a:r>
          </a:p>
        </p:txBody>
      </p:sp>
    </p:spTree>
    <p:extLst>
      <p:ext uri="{BB962C8B-B14F-4D97-AF65-F5344CB8AC3E}">
        <p14:creationId xmlns:p14="http://schemas.microsoft.com/office/powerpoint/2010/main" val="339549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90CAB-E2A3-4713-A6B2-B22C4562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nl-NL"/>
              <a:t>Main menu</a:t>
            </a:r>
            <a:endParaRPr lang="nl-NL" dirty="0"/>
          </a:p>
        </p:txBody>
      </p:sp>
      <p:pic>
        <p:nvPicPr>
          <p:cNvPr id="7" name="Tijdelijke aanduiding voor inhoud 6" descr="Afbeelding met taart, tekst&#10;&#10;Beschrijving is gegenereerd met zeer hoge betrouwbaarheid">
            <a:extLst>
              <a:ext uri="{FF2B5EF4-FFF2-40B4-BE49-F238E27FC236}">
                <a16:creationId xmlns:a16="http://schemas.microsoft.com/office/drawing/2014/main" id="{33324949-C389-423A-A4B8-1FCBEDF61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95500"/>
            <a:ext cx="6096000" cy="3427611"/>
          </a:xfrm>
        </p:spPr>
      </p:pic>
      <p:pic>
        <p:nvPicPr>
          <p:cNvPr id="4" name="Afbeelding 3" descr="Afbeelding met taart, binnen, lucht, tafel&#10;&#10;Beschrijving is gegenereerd met hoge betrouwbaarheid">
            <a:extLst>
              <a:ext uri="{FF2B5EF4-FFF2-40B4-BE49-F238E27FC236}">
                <a16:creationId xmlns:a16="http://schemas.microsoft.com/office/drawing/2014/main" id="{6994C46B-F275-4C2B-890E-B6A2B59E2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5" y="2095500"/>
            <a:ext cx="6096000" cy="34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3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E7B5D-21C3-4C69-92B0-E330C96F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Begin game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E95DF8C-658F-4C68-AD3C-4CDC9F4E5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839" y="2095500"/>
            <a:ext cx="6572796" cy="3695700"/>
          </a:xfrm>
        </p:spPr>
      </p:pic>
    </p:spTree>
    <p:extLst>
      <p:ext uri="{BB962C8B-B14F-4D97-AF65-F5344CB8AC3E}">
        <p14:creationId xmlns:p14="http://schemas.microsoft.com/office/powerpoint/2010/main" val="17904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6C019-DF94-45F3-95F8-3D81DE26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nl-NL" dirty="0" err="1"/>
              <a:t>Mid</a:t>
            </a:r>
            <a:r>
              <a:rPr lang="nl-NL" dirty="0"/>
              <a:t> game</a:t>
            </a:r>
          </a:p>
        </p:txBody>
      </p:sp>
      <p:pic>
        <p:nvPicPr>
          <p:cNvPr id="5" name="Tijdelijke aanduiding voor inhoud 4" descr="Afbeelding met lucht&#10;&#10;Beschrijving is gegenereerd met zeer hoge betrouwbaarheid">
            <a:extLst>
              <a:ext uri="{FF2B5EF4-FFF2-40B4-BE49-F238E27FC236}">
                <a16:creationId xmlns:a16="http://schemas.microsoft.com/office/drawing/2014/main" id="{D1C6344B-37FD-41C9-A2CD-BF9EA4D21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839" y="2095500"/>
            <a:ext cx="6572796" cy="3695700"/>
          </a:xfrm>
        </p:spPr>
      </p:pic>
    </p:spTree>
    <p:extLst>
      <p:ext uri="{BB962C8B-B14F-4D97-AF65-F5344CB8AC3E}">
        <p14:creationId xmlns:p14="http://schemas.microsoft.com/office/powerpoint/2010/main" val="161930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E776A-9227-42DF-A32B-61BC28D1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End Game</a:t>
            </a:r>
          </a:p>
        </p:txBody>
      </p:sp>
      <p:pic>
        <p:nvPicPr>
          <p:cNvPr id="5" name="Tijdelijke aanduiding voor inhoud 4" descr="Afbeelding met lucht, taart, tekst, gras&#10;&#10;Beschrijving is gegenereerd met hoge betrouwbaarheid">
            <a:extLst>
              <a:ext uri="{FF2B5EF4-FFF2-40B4-BE49-F238E27FC236}">
                <a16:creationId xmlns:a16="http://schemas.microsoft.com/office/drawing/2014/main" id="{5161245D-2F96-462F-A9A9-2AC0E2D49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839" y="2095500"/>
            <a:ext cx="657279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797</TotalTime>
  <Words>96</Words>
  <Application>Microsoft Office PowerPoint</Application>
  <PresentationFormat>Breedbeeld</PresentationFormat>
  <Paragraphs>35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Arial</vt:lpstr>
      <vt:lpstr>Bahnschrift SemiBold SemiConden</vt:lpstr>
      <vt:lpstr>Bookman Old Style</vt:lpstr>
      <vt:lpstr>Calibri</vt:lpstr>
      <vt:lpstr>Rockwell</vt:lpstr>
      <vt:lpstr>Damask</vt:lpstr>
      <vt:lpstr>PowerPoint-presentatie</vt:lpstr>
      <vt:lpstr>Scrum</vt:lpstr>
      <vt:lpstr>Het Concept</vt:lpstr>
      <vt:lpstr>Technologieën</vt:lpstr>
      <vt:lpstr>De game</vt:lpstr>
      <vt:lpstr>Main menu</vt:lpstr>
      <vt:lpstr>Begin game</vt:lpstr>
      <vt:lpstr>Mid game</vt:lpstr>
      <vt:lpstr>End Game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Lucas Hilgevoord</dc:creator>
  <cp:lastModifiedBy>Lucas Hilgevoord</cp:lastModifiedBy>
  <cp:revision>19</cp:revision>
  <dcterms:created xsi:type="dcterms:W3CDTF">2018-06-11T10:10:10Z</dcterms:created>
  <dcterms:modified xsi:type="dcterms:W3CDTF">2018-06-12T07:50:39Z</dcterms:modified>
</cp:coreProperties>
</file>