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6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5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8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50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5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9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3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4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1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9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60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2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C87238-8AE5-4254-B341-F7F1A060BE88}" type="datetimeFigureOut">
              <a:rPr lang="nl-NL" smtClean="0"/>
              <a:t>16-12-2019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FCAAC3-5FCB-4F6B-875D-DB4290E677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23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8052-805D-41ED-B57B-CA026CBB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752100" cy="734439"/>
          </a:xfrm>
        </p:spPr>
        <p:txBody>
          <a:bodyPr>
            <a:normAutofit fontScale="90000"/>
          </a:bodyPr>
          <a:lstStyle/>
          <a:p>
            <a:r>
              <a:rPr lang="nl-NL" dirty="0"/>
              <a:t>Calc4you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E264AC-F0C6-41E0-98F7-23F55C64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62325"/>
            <a:ext cx="6400800" cy="242887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Scrum groep 5 :</a:t>
            </a:r>
          </a:p>
          <a:p>
            <a:endParaRPr lang="nl-NL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Jesse Overveld			Sam Elfring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Lucas Huls					Bram van Nek</a:t>
            </a:r>
          </a:p>
          <a:p>
            <a:r>
              <a:rPr lang="nl-NL" dirty="0">
                <a:solidFill>
                  <a:schemeClr val="tx2">
                    <a:lumMod val="75000"/>
                  </a:schemeClr>
                </a:solidFill>
              </a:rPr>
              <a:t>Jullian Moreno </a:t>
            </a:r>
          </a:p>
        </p:txBody>
      </p:sp>
    </p:spTree>
    <p:extLst>
      <p:ext uri="{BB962C8B-B14F-4D97-AF65-F5344CB8AC3E}">
        <p14:creationId xmlns:p14="http://schemas.microsoft.com/office/powerpoint/2010/main" val="23651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28F0-CC37-4422-AFCC-E4DA0C7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Inhoud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0F081C-93B8-4C8F-92F9-85E30202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7678"/>
            <a:ext cx="8534400" cy="4403324"/>
          </a:xfrm>
        </p:spPr>
        <p:txBody>
          <a:bodyPr anchor="t">
            <a:normAutofit fontScale="92500" lnSpcReduction="10000"/>
          </a:bodyPr>
          <a:lstStyle/>
          <a:p>
            <a:r>
              <a:rPr lang="nl-NL" dirty="0">
                <a:solidFill>
                  <a:schemeClr val="tx1"/>
                </a:solidFill>
              </a:rPr>
              <a:t>Begin</a:t>
            </a:r>
          </a:p>
          <a:p>
            <a:r>
              <a:rPr lang="nl-NL" dirty="0">
                <a:solidFill>
                  <a:schemeClr val="tx1"/>
                </a:solidFill>
              </a:rPr>
              <a:t>Nulmeting</a:t>
            </a:r>
          </a:p>
          <a:p>
            <a:r>
              <a:rPr lang="nl-NL" dirty="0">
                <a:solidFill>
                  <a:schemeClr val="tx1"/>
                </a:solidFill>
              </a:rPr>
              <a:t>Ontwerp</a:t>
            </a:r>
          </a:p>
          <a:p>
            <a:r>
              <a:rPr lang="nl-NL" dirty="0">
                <a:solidFill>
                  <a:schemeClr val="tx1"/>
                </a:solidFill>
              </a:rPr>
              <a:t>GitHub</a:t>
            </a:r>
          </a:p>
          <a:p>
            <a:r>
              <a:rPr lang="nl-NL" dirty="0">
                <a:solidFill>
                  <a:schemeClr val="tx1"/>
                </a:solidFill>
              </a:rPr>
              <a:t>Sprints</a:t>
            </a:r>
          </a:p>
          <a:p>
            <a:r>
              <a:rPr lang="nl-NL" dirty="0">
                <a:solidFill>
                  <a:schemeClr val="tx1"/>
                </a:solidFill>
              </a:rPr>
              <a:t>Rekenmachine code</a:t>
            </a:r>
          </a:p>
          <a:p>
            <a:r>
              <a:rPr lang="nl-NL" dirty="0">
                <a:solidFill>
                  <a:schemeClr val="tx1"/>
                </a:solidFill>
              </a:rPr>
              <a:t>Taakverdeling</a:t>
            </a:r>
          </a:p>
          <a:p>
            <a:r>
              <a:rPr lang="nl-NL" dirty="0">
                <a:solidFill>
                  <a:schemeClr val="tx1"/>
                </a:solidFill>
              </a:rPr>
              <a:t>Database</a:t>
            </a:r>
          </a:p>
          <a:p>
            <a:r>
              <a:rPr lang="nl-NL" dirty="0">
                <a:solidFill>
                  <a:schemeClr val="tx1"/>
                </a:solidFill>
              </a:rPr>
              <a:t>Gezichtsherkenning</a:t>
            </a:r>
          </a:p>
          <a:p>
            <a:r>
              <a:rPr lang="nl-NL" dirty="0">
                <a:solidFill>
                  <a:schemeClr val="tx1"/>
                </a:solidFill>
              </a:rPr>
              <a:t>Verbeterpunten</a:t>
            </a:r>
          </a:p>
          <a:p>
            <a:r>
              <a:rPr lang="nl-NL" dirty="0">
                <a:solidFill>
                  <a:schemeClr val="tx1"/>
                </a:solidFill>
              </a:rPr>
              <a:t>Retrospective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4D5026D-FBB5-41E3-8069-D88F839B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5825" l="5153" r="93893">
                        <a14:foregroundMark x1="29771" y1="34447" x2="70992" y2="49269"/>
                        <a14:foregroundMark x1="70992" y1="49269" x2="81870" y2="55115"/>
                        <a14:foregroundMark x1="81870" y1="55115" x2="86657" y2="65904"/>
                        <a14:foregroundMark x1="86407" y1="71121" x2="80786" y2="76902"/>
                        <a14:foregroundMark x1="43508" y1="75755" x2="19847" y2="73486"/>
                        <a14:foregroundMark x1="64342" y1="77753" x2="47535" y2="76141"/>
                        <a14:foregroundMark x1="19847" y1="73486" x2="21183" y2="40919"/>
                        <a14:foregroundMark x1="21183" y1="40919" x2="23473" y2="28392"/>
                        <a14:foregroundMark x1="82824" y1="5637" x2="20420" y2="8142"/>
                        <a14:foregroundMark x1="20420" y1="8142" x2="32061" y2="39040"/>
                        <a14:foregroundMark x1="32061" y1="39040" x2="23664" y2="29645"/>
                        <a14:foregroundMark x1="23664" y1="29645" x2="26336" y2="16701"/>
                        <a14:foregroundMark x1="26336" y1="16701" x2="37023" y2="24426"/>
                        <a14:foregroundMark x1="37023" y1="24426" x2="50954" y2="19207"/>
                        <a14:foregroundMark x1="50954" y1="19207" x2="27290" y2="30271"/>
                        <a14:foregroundMark x1="27290" y1="30271" x2="50573" y2="11482"/>
                        <a14:foregroundMark x1="50573" y1="11482" x2="38740" y2="30898"/>
                        <a14:foregroundMark x1="38740" y1="30898" x2="52672" y2="8977"/>
                        <a14:foregroundMark x1="52672" y1="8977" x2="52672" y2="25261"/>
                        <a14:foregroundMark x1="52672" y1="25261" x2="47710" y2="37578"/>
                        <a14:foregroundMark x1="47710" y1="37578" x2="51336" y2="22756"/>
                        <a14:foregroundMark x1="51336" y1="22756" x2="63931" y2="8559"/>
                        <a14:foregroundMark x1="63931" y1="8559" x2="70802" y2="28810"/>
                        <a14:foregroundMark x1="70802" y1="28810" x2="63550" y2="43841"/>
                        <a14:foregroundMark x1="63550" y1="43841" x2="50763" y2="54906"/>
                        <a14:foregroundMark x1="50763" y1="54906" x2="40649" y2="41754"/>
                        <a14:foregroundMark x1="40649" y1="41754" x2="47137" y2="22756"/>
                        <a14:foregroundMark x1="47137" y1="22756" x2="57252" y2="13361"/>
                        <a14:foregroundMark x1="57252" y1="13361" x2="65458" y2="26305"/>
                        <a14:foregroundMark x1="65458" y1="26305" x2="62023" y2="43841"/>
                        <a14:foregroundMark x1="62023" y1="43841" x2="47328" y2="57411"/>
                        <a14:foregroundMark x1="47328" y1="57411" x2="29580" y2="60752"/>
                        <a14:foregroundMark x1="29580" y1="60752" x2="25763" y2="45929"/>
                        <a14:foregroundMark x1="25763" y1="45929" x2="43321" y2="35073"/>
                        <a14:foregroundMark x1="43321" y1="35073" x2="69656" y2="37787"/>
                        <a14:foregroundMark x1="69656" y1="37787" x2="76718" y2="50313"/>
                        <a14:foregroundMark x1="76718" y1="50313" x2="67748" y2="60960"/>
                        <a14:foregroundMark x1="67748" y1="60960" x2="41412" y2="71190"/>
                        <a14:foregroundMark x1="41412" y1="71190" x2="33397" y2="55115"/>
                        <a14:foregroundMark x1="33397" y1="55115" x2="48473" y2="41127"/>
                        <a14:foregroundMark x1="48473" y1="41127" x2="66603" y2="38622"/>
                        <a14:foregroundMark x1="66603" y1="38622" x2="74809" y2="48434"/>
                        <a14:foregroundMark x1="74809" y1="48434" x2="54962" y2="64718"/>
                        <a14:foregroundMark x1="54962" y1="64718" x2="40076" y2="62422"/>
                        <a14:foregroundMark x1="40076" y1="62422" x2="54198" y2="49269"/>
                        <a14:foregroundMark x1="54198" y1="49269" x2="66412" y2="50939"/>
                        <a14:foregroundMark x1="66412" y1="50939" x2="60305" y2="63257"/>
                        <a14:foregroundMark x1="60305" y1="63257" x2="39695" y2="66388"/>
                        <a14:foregroundMark x1="39695" y1="66388" x2="40267" y2="62213"/>
                        <a14:foregroundMark x1="15108" y1="14405" x2="14885" y2="13570"/>
                        <a14:foregroundMark x1="18511" y1="27140" x2="15652" y2="16443"/>
                        <a14:foregroundMark x1="15594" y1="16399" x2="18130" y2="26514"/>
                        <a14:foregroundMark x1="14885" y1="13570" x2="15094" y2="14405"/>
                        <a14:foregroundMark x1="18130" y1="26514" x2="19466" y2="15031"/>
                        <a14:foregroundMark x1="19847" y1="10647" x2="16794" y2="6472"/>
                        <a14:foregroundMark x1="19275" y1="7307" x2="16031" y2="10230"/>
                        <a14:foregroundMark x1="16221" y1="13152" x2="15267" y2="11065"/>
                        <a14:foregroundMark x1="18893" y1="13570" x2="16603" y2="12317"/>
                        <a14:foregroundMark x1="15840" y1="9603" x2="15840" y2="11900"/>
                        <a14:foregroundMark x1="85496" y1="7933" x2="82061" y2="6054"/>
                        <a14:foregroundMark x1="86900" y1="12479" x2="84160" y2="17328"/>
                        <a14:foregroundMark x1="84160" y1="17328" x2="83397" y2="72025"/>
                        <a14:foregroundMark x1="19275" y1="11691" x2="15840" y2="12944"/>
                        <a14:foregroundMark x1="17176" y1="13152" x2="15840" y2="13779"/>
                        <a14:foregroundMark x1="15076" y1="12526" x2="14647" y2="14093"/>
                        <a14:foregroundMark x1="10305" y1="77662" x2="5153" y2="76827"/>
                        <a14:foregroundMark x1="91031" y1="77662" x2="93893" y2="77035"/>
                        <a14:foregroundMark x1="85496" y1="6681" x2="84160" y2="7098"/>
                        <a14:foregroundMark x1="86069" y1="12109" x2="86069" y2="12109"/>
                        <a14:foregroundMark x1="86641" y1="12317" x2="86641" y2="12317"/>
                        <a14:backgroundMark x1="13550" y1="4175" x2="3817" y2="12735"/>
                        <a14:backgroundMark x1="3817" y1="12735" x2="382" y2="60334"/>
                        <a14:backgroundMark x1="382" y1="60334" x2="9924" y2="51566"/>
                        <a14:backgroundMark x1="9924" y1="51566" x2="13855" y2="26244"/>
                        <a14:backgroundMark x1="14373" y1="6046" x2="12786" y2="5219"/>
                        <a14:backgroundMark x1="25191" y1="80793" x2="10866" y2="78717"/>
                        <a14:backgroundMark x1="8011" y1="80795" x2="954" y2="92902"/>
                        <a14:backgroundMark x1="954" y1="92902" x2="6298" y2="80376"/>
                        <a14:backgroundMark x1="4410" y1="73201" x2="2672" y2="66597"/>
                        <a14:backgroundMark x1="6298" y1="80376" x2="5571" y2="77612"/>
                        <a14:backgroundMark x1="2672" y1="66597" x2="10878" y2="3758"/>
                        <a14:backgroundMark x1="15760" y1="3030" x2="23473" y2="1879"/>
                        <a14:backgroundMark x1="10878" y1="3758" x2="15531" y2="3064"/>
                        <a14:backgroundMark x1="23473" y1="1879" x2="52219" y2="3059"/>
                        <a14:backgroundMark x1="92732" y1="10589" x2="96374" y2="12317"/>
                        <a14:backgroundMark x1="96374" y1="12317" x2="96374" y2="25887"/>
                        <a14:backgroundMark x1="96374" y1="25887" x2="92176" y2="40710"/>
                        <a14:backgroundMark x1="92176" y1="40710" x2="94084" y2="62630"/>
                        <a14:backgroundMark x1="88422" y1="12317" x2="87786" y2="13152"/>
                        <a14:backgroundMark x1="88581" y1="12109" x2="88422" y2="12317"/>
                        <a14:backgroundMark x1="91603" y1="8142" x2="88581" y2="12109"/>
                        <a14:backgroundMark x1="89504" y1="7724" x2="90840" y2="6681"/>
                        <a14:backgroundMark x1="88168" y1="4175" x2="88168" y2="4175"/>
                        <a14:backgroundMark x1="87595" y1="67641" x2="87977" y2="69937"/>
                        <a14:backgroundMark x1="87977" y1="71399" x2="87786" y2="68267"/>
                        <a14:backgroundMark x1="88168" y1="65971" x2="87977" y2="71190"/>
                        <a14:backgroundMark x1="82443" y1="79749" x2="70420" y2="79749"/>
                        <a14:backgroundMark x1="70420" y1="79749" x2="80534" y2="78914"/>
                        <a14:backgroundMark x1="84542" y1="86013" x2="87786" y2="86639"/>
                        <a14:backgroundMark x1="86260" y1="87056" x2="88168" y2="86848"/>
                        <a14:backgroundMark x1="79198" y1="97077" x2="78435" y2="96242"/>
                        <a14:backgroundMark x1="17557" y1="90605" x2="17557" y2="90605"/>
                        <a14:backgroundMark x1="19466" y1="89979" x2="19466" y2="89979"/>
                        <a14:backgroundMark x1="19466" y1="89979" x2="18702" y2="91441"/>
                        <a14:backgroundMark x1="18893" y1="91232" x2="18893" y2="91232"/>
                        <a14:backgroundMark x1="18893" y1="91232" x2="18130" y2="89562"/>
                        <a14:backgroundMark x1="18130" y1="89979" x2="18130" y2="89979"/>
                        <a14:backgroundMark x1="18893" y1="88727" x2="18893" y2="88727"/>
                        <a14:backgroundMark x1="18893" y1="88727" x2="18130" y2="89562"/>
                        <a14:backgroundMark x1="18511" y1="89562" x2="18511" y2="89562"/>
                        <a14:backgroundMark x1="18511" y1="89562" x2="19084" y2="89770"/>
                        <a14:backgroundMark x1="18893" y1="88727" x2="18893" y2="88727"/>
                        <a14:backgroundMark x1="18893" y1="88727" x2="18130" y2="88309"/>
                        <a14:backgroundMark x1="18130" y1="87474" x2="18130" y2="87474"/>
                        <a14:backgroundMark x1="18130" y1="87474" x2="17557" y2="86848"/>
                        <a14:backgroundMark x1="19275" y1="90397" x2="19275" y2="90397"/>
                        <a14:backgroundMark x1="14695" y1="91023" x2="14695" y2="91023"/>
                        <a14:backgroundMark x1="25382" y1="89770" x2="25382" y2="89770"/>
                        <a14:backgroundMark x1="36069" y1="89144" x2="36069" y2="89144"/>
                        <a14:backgroundMark x1="36069" y1="89144" x2="35687" y2="89770"/>
                        <a14:backgroundMark x1="38740" y1="92276" x2="38740" y2="92276"/>
                        <a14:backgroundMark x1="36450" y1="89562" x2="36450" y2="89562"/>
                        <a14:backgroundMark x1="36450" y1="89562" x2="34924" y2="87265"/>
                        <a14:backgroundMark x1="35115" y1="87683" x2="34733" y2="87056"/>
                        <a14:backgroundMark x1="35115" y1="87474" x2="35115" y2="87474"/>
                        <a14:backgroundMark x1="38931" y1="91649" x2="36832" y2="92067"/>
                        <a14:backgroundMark x1="50000" y1="88518" x2="50954" y2="88935"/>
                        <a14:backgroundMark x1="54008" y1="91441" x2="54198" y2="90605"/>
                        <a14:backgroundMark x1="61832" y1="91649" x2="61832" y2="92902"/>
                        <a14:backgroundMark x1="62405" y1="93111" x2="62595" y2="93111"/>
                        <a14:backgroundMark x1="78626" y1="95825" x2="77863" y2="94990"/>
                        <a14:backgroundMark x1="96947" y1="85595" x2="85305" y2="81002"/>
                        <a14:backgroundMark x1="85305" y1="81002" x2="19847" y2="82672"/>
                        <a14:backgroundMark x1="19847" y1="82672" x2="8779" y2="88935"/>
                        <a14:backgroundMark x1="8779" y1="88935" x2="18702" y2="96451"/>
                        <a14:backgroundMark x1="18702" y1="96451" x2="47710" y2="98956"/>
                        <a14:backgroundMark x1="47710" y1="98956" x2="89885" y2="94572"/>
                        <a14:backgroundMark x1="89885" y1="94572" x2="96947" y2="82672"/>
                        <a14:backgroundMark x1="96947" y1="82672" x2="93893" y2="79332"/>
                        <a14:backgroundMark x1="78626" y1="85177" x2="63931" y2="83925"/>
                        <a14:backgroundMark x1="63931" y1="83925" x2="68702" y2="97704"/>
                        <a14:backgroundMark x1="68702" y1="97704" x2="58397" y2="83090"/>
                        <a14:backgroundMark x1="58397" y1="83090" x2="44847" y2="78497"/>
                        <a14:backgroundMark x1="44847" y1="78497" x2="49618" y2="91232"/>
                        <a14:backgroundMark x1="49618" y1="91232" x2="45802" y2="87265"/>
                        <a14:backgroundMark x1="44275" y1="84342" x2="36069" y2="82881"/>
                        <a14:backgroundMark x1="42939" y1="86848" x2="42939" y2="86848"/>
                        <a14:backgroundMark x1="43893" y1="90188" x2="33779" y2="83299"/>
                        <a14:backgroundMark x1="33779" y1="83299" x2="29198" y2="98747"/>
                        <a14:backgroundMark x1="29198" y1="98747" x2="22519" y2="87056"/>
                        <a14:backgroundMark x1="22519" y1="87056" x2="18511" y2="99582"/>
                        <a14:backgroundMark x1="18511" y1="99582" x2="13168" y2="86639"/>
                        <a14:backgroundMark x1="13168" y1="86639" x2="23855" y2="98956"/>
                        <a14:backgroundMark x1="23855" y1="98956" x2="33397" y2="98330"/>
                        <a14:backgroundMark x1="36832" y1="97286" x2="47137" y2="90397"/>
                        <a14:backgroundMark x1="47137" y1="90397" x2="49427" y2="86639"/>
                        <a14:backgroundMark x1="60115" y1="84134" x2="48473" y2="90605"/>
                        <a14:backgroundMark x1="48473" y1="90605" x2="59160" y2="84134"/>
                        <a14:backgroundMark x1="59160" y1="84134" x2="51336" y2="95825"/>
                        <a14:backgroundMark x1="51336" y1="95825" x2="50763" y2="87683"/>
                        <a14:backgroundMark x1="50763" y1="87265" x2="50763" y2="87265"/>
                        <a14:backgroundMark x1="50763" y1="87265" x2="52290" y2="97077"/>
                        <a14:backgroundMark x1="58969" y1="92276" x2="58969" y2="92276"/>
                        <a14:backgroundMark x1="63550" y1="87265" x2="74427" y2="93737"/>
                        <a14:backgroundMark x1="74427" y1="93737" x2="84542" y2="85177"/>
                        <a14:backgroundMark x1="84542" y1="85177" x2="84542" y2="84969"/>
                        <a14:backgroundMark x1="84733" y1="84134" x2="84733" y2="84134"/>
                        <a14:backgroundMark x1="84733" y1="84134" x2="85687" y2="88100"/>
                        <a14:backgroundMark x1="83397" y1="86221" x2="83397" y2="86221"/>
                        <a14:backgroundMark x1="83397" y1="86221" x2="90076" y2="96033"/>
                        <a14:backgroundMark x1="85687" y1="84760" x2="97328" y2="91023"/>
                        <a14:backgroundMark x1="97328" y1="91023" x2="89313" y2="90605"/>
                        <a14:backgroundMark x1="13359" y1="14405" x2="13359" y2="14405"/>
                        <a14:backgroundMark x1="13931" y1="14614" x2="13931" y2="14614"/>
                        <a14:backgroundMark x1="14504" y1="14405" x2="14504" y2="14405"/>
                        <a14:backgroundMark x1="13931" y1="15240" x2="13931" y2="15240"/>
                        <a14:backgroundMark x1="14122" y1="14823" x2="14122" y2="14823"/>
                        <a14:backgroundMark x1="14504" y1="14405" x2="14504" y2="14405"/>
                        <a14:backgroundMark x1="14504" y1="13987" x2="13740" y2="1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2" y="489892"/>
            <a:ext cx="3993226" cy="3650296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19B6133F-9E05-4A0C-B655-805F971791FC}"/>
              </a:ext>
            </a:extLst>
          </p:cNvPr>
          <p:cNvSpPr txBox="1"/>
          <p:nvPr/>
        </p:nvSpPr>
        <p:spPr>
          <a:xfrm>
            <a:off x="8236210" y="3419739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b="1" dirty="0"/>
              <a:t>CALC4YOU</a:t>
            </a:r>
          </a:p>
        </p:txBody>
      </p:sp>
    </p:spTree>
    <p:extLst>
      <p:ext uri="{BB962C8B-B14F-4D97-AF65-F5344CB8AC3E}">
        <p14:creationId xmlns:p14="http://schemas.microsoft.com/office/powerpoint/2010/main" val="25487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Begin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Functionaliteiten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 te leveren producten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Verdere functionaliteiten</a:t>
            </a:r>
          </a:p>
        </p:txBody>
      </p:sp>
      <p:pic>
        <p:nvPicPr>
          <p:cNvPr id="1026" name="Picture 2" descr="Afbeeldingsresultaat voor functionaliteiten&quot;">
            <a:extLst>
              <a:ext uri="{FF2B5EF4-FFF2-40B4-BE49-F238E27FC236}">
                <a16:creationId xmlns:a16="http://schemas.microsoft.com/office/drawing/2014/main" id="{A5A34EE2-CD11-4D8B-A177-B9EF606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593" l="926" r="99352">
                        <a14:foregroundMark x1="11111" y1="32444" x2="278" y2="42963"/>
                        <a14:foregroundMark x1="278" y1="42963" x2="3333" y2="96444"/>
                        <a14:foregroundMark x1="3333" y1="96444" x2="17130" y2="98370"/>
                        <a14:foregroundMark x1="17130" y1="98370" x2="43704" y2="95556"/>
                        <a14:foregroundMark x1="43704" y1="95556" x2="12407" y2="31704"/>
                        <a14:foregroundMark x1="8611" y1="42519" x2="3704" y2="62815"/>
                        <a14:foregroundMark x1="3704" y1="62815" x2="11574" y2="80741"/>
                        <a14:foregroundMark x1="11574" y1="80741" x2="25093" y2="81037"/>
                        <a14:foregroundMark x1="25093" y1="81037" x2="25833" y2="61481"/>
                        <a14:foregroundMark x1="25833" y1="61481" x2="13519" y2="47259"/>
                        <a14:foregroundMark x1="13519" y1="47259" x2="926" y2="46815"/>
                        <a14:foregroundMark x1="926" y1="46815" x2="926" y2="46815"/>
                        <a14:foregroundMark x1="13333" y1="62370" x2="1111" y2="71704"/>
                        <a14:foregroundMark x1="1111" y1="71704" x2="5463" y2="48148"/>
                        <a14:foregroundMark x1="5463" y1="48148" x2="21667" y2="48889"/>
                        <a14:foregroundMark x1="21667" y1="48889" x2="19444" y2="68296"/>
                        <a14:foregroundMark x1="19444" y1="68296" x2="14444" y2="67704"/>
                        <a14:foregroundMark x1="18241" y1="60148" x2="10833" y2="54370"/>
                        <a14:foregroundMark x1="42130" y1="93333" x2="56204" y2="96889"/>
                        <a14:foregroundMark x1="56204" y1="96889" x2="40648" y2="96148"/>
                        <a14:foregroundMark x1="40648" y1="96148" x2="61204" y2="95852"/>
                        <a14:foregroundMark x1="61204" y1="95852" x2="39630" y2="95407"/>
                        <a14:foregroundMark x1="39630" y1="95407" x2="70833" y2="95407"/>
                        <a14:foregroundMark x1="70833" y1="95407" x2="53796" y2="97926"/>
                        <a14:foregroundMark x1="53796" y1="97926" x2="69907" y2="94074"/>
                        <a14:foregroundMark x1="69907" y1="94074" x2="83426" y2="94074"/>
                        <a14:foregroundMark x1="83426" y1="94074" x2="50926" y2="96148"/>
                        <a14:foregroundMark x1="50926" y1="96148" x2="77685" y2="95407"/>
                        <a14:foregroundMark x1="77685" y1="95407" x2="90278" y2="95704"/>
                        <a14:foregroundMark x1="90278" y1="95704" x2="61481" y2="99111"/>
                        <a14:foregroundMark x1="61481" y1="99111" x2="90370" y2="92889"/>
                        <a14:foregroundMark x1="90370" y1="92889" x2="72315" y2="93630"/>
                        <a14:foregroundMark x1="72315" y1="93630" x2="93333" y2="91852"/>
                        <a14:foregroundMark x1="93333" y1="91852" x2="78333" y2="95111"/>
                        <a14:foregroundMark x1="78333" y1="95111" x2="91481" y2="93630"/>
                        <a14:foregroundMark x1="91481" y1="93630" x2="78796" y2="95407"/>
                        <a14:foregroundMark x1="78796" y1="95407" x2="79259" y2="95852"/>
                        <a14:foregroundMark x1="89630" y1="86815" x2="98981" y2="70519"/>
                        <a14:foregroundMark x1="98981" y1="70519" x2="89352" y2="95704"/>
                        <a14:foregroundMark x1="89352" y1="95704" x2="91389" y2="68296"/>
                        <a14:foregroundMark x1="91389" y1="68296" x2="89444" y2="89185"/>
                        <a14:foregroundMark x1="89444" y1="89185" x2="94537" y2="64741"/>
                        <a14:foregroundMark x1="94537" y1="64741" x2="93056" y2="84296"/>
                        <a14:foregroundMark x1="93056" y1="84296" x2="96759" y2="58963"/>
                        <a14:foregroundMark x1="96759" y1="58963" x2="95648" y2="82074"/>
                        <a14:foregroundMark x1="95648" y1="82074" x2="95278" y2="56296"/>
                        <a14:foregroundMark x1="95278" y1="56296" x2="95463" y2="84296"/>
                        <a14:foregroundMark x1="95463" y1="84296" x2="98333" y2="64296"/>
                        <a14:foregroundMark x1="98333" y1="64296" x2="96944" y2="87111"/>
                        <a14:foregroundMark x1="96944" y1="87111" x2="82222" y2="96296"/>
                        <a14:foregroundMark x1="82222" y1="96296" x2="95370" y2="75704"/>
                        <a14:foregroundMark x1="95370" y1="75704" x2="81019" y2="78815"/>
                        <a14:foregroundMark x1="81019" y1="78815" x2="94537" y2="79407"/>
                        <a14:foregroundMark x1="94537" y1="79407" x2="73889" y2="86667"/>
                        <a14:foregroundMark x1="73889" y1="86667" x2="87407" y2="80444"/>
                        <a14:foregroundMark x1="87407" y1="80444" x2="70741" y2="80741"/>
                        <a14:foregroundMark x1="70741" y1="80741" x2="83519" y2="73037"/>
                        <a14:foregroundMark x1="83519" y1="73037" x2="71852" y2="83556"/>
                        <a14:foregroundMark x1="71852" y1="83556" x2="93333" y2="84296"/>
                        <a14:foregroundMark x1="93333" y1="84296" x2="80648" y2="86222"/>
                        <a14:foregroundMark x1="80648" y1="86222" x2="93704" y2="72741"/>
                        <a14:foregroundMark x1="93704" y1="72741" x2="91574" y2="52444"/>
                        <a14:foregroundMark x1="91574" y1="52444" x2="77500" y2="46074"/>
                        <a14:foregroundMark x1="77500" y1="46074" x2="90556" y2="36296"/>
                        <a14:foregroundMark x1="90556" y1="36296" x2="74815" y2="37926"/>
                        <a14:foregroundMark x1="74815" y1="37926" x2="90185" y2="31407"/>
                        <a14:foregroundMark x1="90185" y1="31407" x2="81574" y2="44593"/>
                        <a14:foregroundMark x1="92130" y1="36000" x2="94537" y2="57333"/>
                        <a14:foregroundMark x1="94537" y1="57333" x2="95185" y2="36593"/>
                        <a14:foregroundMark x1="95185" y1="36593" x2="95370" y2="67852"/>
                        <a14:foregroundMark x1="95370" y1="67852" x2="97222" y2="47259"/>
                        <a14:foregroundMark x1="97222" y1="47259" x2="93889" y2="97630"/>
                        <a14:foregroundMark x1="93889" y1="97630" x2="97870" y2="65630"/>
                        <a14:foregroundMark x1="97870" y1="65630" x2="94815" y2="90222"/>
                        <a14:foregroundMark x1="94815" y1="90222" x2="94815" y2="87852"/>
                        <a14:foregroundMark x1="95741" y1="35704" x2="99352" y2="90370"/>
                        <a14:foregroundMark x1="99352" y1="90370" x2="96389" y2="96593"/>
                        <a14:foregroundMark x1="37222" y1="82815" x2="23611" y2="74074"/>
                        <a14:foregroundMark x1="23611" y1="74074" x2="10926" y2="75556"/>
                        <a14:foregroundMark x1="10926" y1="75556" x2="22222" y2="83556"/>
                        <a14:foregroundMark x1="22222" y1="83556" x2="6759" y2="78667"/>
                        <a14:foregroundMark x1="6759" y1="78667" x2="21852" y2="86074"/>
                        <a14:foregroundMark x1="21852" y1="86074" x2="26389" y2="86074"/>
                        <a14:foregroundMark x1="23426" y1="41778" x2="24815" y2="49037"/>
                        <a14:foregroundMark x1="23889" y1="37037" x2="22593" y2="44296"/>
                        <a14:foregroundMark x1="25278" y1="36741" x2="27037" y2="39556"/>
                        <a14:foregroundMark x1="27500" y1="43556" x2="26204" y2="26667"/>
                        <a14:foregroundMark x1="17593" y1="28444" x2="17593" y2="28444"/>
                        <a14:foregroundMark x1="16019" y1="27704" x2="14259" y2="28444"/>
                        <a14:foregroundMark x1="15556" y1="27407" x2="16944" y2="26963"/>
                        <a14:foregroundMark x1="43241" y1="44593" x2="53796" y2="31259"/>
                        <a14:foregroundMark x1="53796" y1="31259" x2="53889" y2="6815"/>
                        <a14:foregroundMark x1="53889" y1="6815" x2="56389" y2="25778"/>
                        <a14:foregroundMark x1="56389" y1="25778" x2="58333" y2="21926"/>
                        <a14:foregroundMark x1="23241" y1="34963" x2="18056" y2="37481"/>
                        <a14:foregroundMark x1="55000" y1="35704" x2="51389" y2="14074"/>
                        <a14:foregroundMark x1="51389" y1="14074" x2="62407" y2="22815"/>
                        <a14:foregroundMark x1="62407" y1="22815" x2="55000" y2="38370"/>
                        <a14:foregroundMark x1="55000" y1="38370" x2="65370" y2="25185"/>
                        <a14:foregroundMark x1="65370" y1="25185" x2="66667" y2="5778"/>
                        <a14:foregroundMark x1="66667" y1="5778" x2="53241" y2="2815"/>
                        <a14:foregroundMark x1="53241" y1="2815" x2="48889" y2="21778"/>
                        <a14:foregroundMark x1="48889" y1="21778" x2="55926" y2="39259"/>
                        <a14:foregroundMark x1="62870" y1="8593" x2="70741" y2="0"/>
                        <a14:foregroundMark x1="73704" y1="0" x2="71389" y2="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399496"/>
            <a:ext cx="394335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2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Invoer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Getal 1, Getal 2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E7EFE5-E2D5-4EBB-BF05-B83AB4BF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8" y="1992311"/>
            <a:ext cx="645795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A2BA97-6EA6-45D3-82E4-18CF0974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38" y="3113090"/>
            <a:ext cx="6057900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6FAA126-E08F-4E01-855A-60B5DDE1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38" y="4595819"/>
            <a:ext cx="6153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Komma-knop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Is-knop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Operatie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039194-2D54-43E0-99E9-4D46D37F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409950" cy="10763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F1F560F-C264-4BB1-B99B-14BE73A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511"/>
            <a:ext cx="2333625" cy="8572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C45AFF-C76F-48C2-86AE-2DE91A9D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08564"/>
            <a:ext cx="3657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Rekenmachine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Speciale 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Binair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Hexadecimaal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EUR/DOL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C799693-4A0F-4988-AFEA-983B6A40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752725"/>
            <a:ext cx="7724775" cy="6762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CC5CF93-8D48-4D3A-9C10-036516D5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3876144"/>
            <a:ext cx="5133975" cy="4286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997212-2063-46BB-B514-B921D9DC9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751913"/>
            <a:ext cx="3514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853B7-D914-4E5F-BFF2-9306DF25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nl-NL" dirty="0"/>
              <a:t>Gezichtsherkenning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5AE3C-2DC0-4B9F-9447-2831F8B1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Knoppen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Controleren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De </a:t>
            </a:r>
            <a:r>
              <a:rPr lang="nl-NL" dirty="0" err="1">
                <a:solidFill>
                  <a:schemeClr val="tx1"/>
                </a:solidFill>
              </a:rPr>
              <a:t>request</a:t>
            </a: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Parsen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F4100C-E490-415F-8AA6-2D18BCBF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2068511"/>
            <a:ext cx="3629025" cy="9715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0970760-C275-4021-A965-3B9488D9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749541"/>
            <a:ext cx="5572125" cy="466725"/>
          </a:xfrm>
          <a:prstGeom prst="rect">
            <a:avLst/>
          </a:prstGeom>
        </p:spPr>
      </p:pic>
      <p:pic>
        <p:nvPicPr>
          <p:cNvPr id="1026" name="Picture 2" descr="Afbeeldingsresultaat voor gezichtsherkenning&quot;">
            <a:extLst>
              <a:ext uri="{FF2B5EF4-FFF2-40B4-BE49-F238E27FC236}">
                <a16:creationId xmlns:a16="http://schemas.microsoft.com/office/drawing/2014/main" id="{DBAEA8CB-BB00-4D30-9B7A-21AB67A30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4" b="95155" l="10000" r="90000">
                        <a14:foregroundMark x1="44194" y1="24419" x2="52903" y2="21899"/>
                        <a14:foregroundMark x1="52903" y1="21899" x2="48871" y2="31589"/>
                        <a14:foregroundMark x1="48871" y1="31589" x2="58065" y2="32752"/>
                        <a14:foregroundMark x1="58065" y1="32752" x2="55161" y2="43023"/>
                        <a14:foregroundMark x1="55161" y1="43023" x2="45484" y2="45155"/>
                        <a14:foregroundMark x1="45484" y1="45155" x2="50323" y2="33721"/>
                        <a14:foregroundMark x1="50323" y1="33721" x2="56129" y2="44961"/>
                        <a14:foregroundMark x1="56129" y1="44961" x2="48387" y2="51357"/>
                        <a14:foregroundMark x1="48387" y1="51357" x2="47903" y2="80814"/>
                        <a14:foregroundMark x1="47903" y1="80814" x2="56452" y2="85659"/>
                        <a14:foregroundMark x1="56452" y1="85659" x2="61129" y2="94186"/>
                        <a14:foregroundMark x1="61129" y1="94186" x2="45161" y2="98256"/>
                        <a14:foregroundMark x1="45161" y1="98256" x2="27742" y2="95155"/>
                        <a14:foregroundMark x1="27742" y1="95155" x2="27742" y2="81977"/>
                        <a14:foregroundMark x1="27742" y1="81977" x2="31452" y2="78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34" y="-164320"/>
            <a:ext cx="3500206" cy="29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DD9518E-7F26-40A1-A937-C3F91542B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12" y="4509070"/>
            <a:ext cx="56102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208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121</TotalTime>
  <Words>61</Words>
  <Application>Microsoft Office PowerPoint</Application>
  <PresentationFormat>Breedbeeld</PresentationFormat>
  <Paragraphs>63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Segment</vt:lpstr>
      <vt:lpstr>Calc4you project</vt:lpstr>
      <vt:lpstr>Inhoud :</vt:lpstr>
      <vt:lpstr>Begin</vt:lpstr>
      <vt:lpstr>Sprints</vt:lpstr>
      <vt:lpstr>Rekenmachine code</vt:lpstr>
      <vt:lpstr>Rekenmachine code</vt:lpstr>
      <vt:lpstr>Rekenmachine code</vt:lpstr>
      <vt:lpstr>Gezichtsherkenning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Calc4you project</dc:title>
  <dc:creator>Sam Elfring</dc:creator>
  <cp:lastModifiedBy>Sam Elfring</cp:lastModifiedBy>
  <cp:revision>21</cp:revision>
  <dcterms:created xsi:type="dcterms:W3CDTF">2019-12-12T13:07:39Z</dcterms:created>
  <dcterms:modified xsi:type="dcterms:W3CDTF">2019-12-16T10:27:02Z</dcterms:modified>
</cp:coreProperties>
</file>