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</a:t>
            </a:r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Overveld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Jullian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172491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Samenvatten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39</TotalTime>
  <Words>23</Words>
  <Application>Microsoft Office PowerPoint</Application>
  <PresentationFormat>Breedbeeld</PresentationFormat>
  <Paragraphs>19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Calc4you project</vt:lpstr>
      <vt:lpstr>Inhoud :</vt:lpstr>
      <vt:lpstr>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8</cp:revision>
  <dcterms:created xsi:type="dcterms:W3CDTF">2019-12-12T13:07:39Z</dcterms:created>
  <dcterms:modified xsi:type="dcterms:W3CDTF">2019-12-13T08:22:00Z</dcterms:modified>
</cp:coreProperties>
</file>