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Overveld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Jullian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4403324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Nulmeting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Retrospective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78</TotalTime>
  <Words>38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Calc4you project</vt:lpstr>
      <vt:lpstr>Inhoud :</vt:lpstr>
      <vt:lpstr>Begin</vt:lpstr>
      <vt:lpstr>Rekenmachine code</vt:lpstr>
      <vt:lpstr>Rekenmachine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15</cp:revision>
  <dcterms:created xsi:type="dcterms:W3CDTF">2019-12-12T13:07:39Z</dcterms:created>
  <dcterms:modified xsi:type="dcterms:W3CDTF">2019-12-16T08:15:04Z</dcterms:modified>
</cp:coreProperties>
</file>