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61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662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470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53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82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50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358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432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397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30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948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3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11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13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99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960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20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239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asHuls/Calc4You-Project-Groep-5/tree/master/readme-bestanden" TargetMode="External"/><Relationship Id="rId2" Type="http://schemas.openxmlformats.org/officeDocument/2006/relationships/hyperlink" Target="https://github.com/lucashuls/ScrumGroep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58052-805D-41ED-B57B-CA026CBB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5752100" cy="734439"/>
          </a:xfrm>
        </p:spPr>
        <p:txBody>
          <a:bodyPr>
            <a:normAutofit fontScale="90000"/>
          </a:bodyPr>
          <a:lstStyle/>
          <a:p>
            <a:r>
              <a:rPr lang="nl-NL" dirty="0"/>
              <a:t>Calc4you 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EE264AC-F0C6-41E0-98F7-23F55C64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362325"/>
            <a:ext cx="6400800" cy="2428875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Scrum groep 5 :</a:t>
            </a:r>
          </a:p>
          <a:p>
            <a:endParaRPr lang="nl-NL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Jesse </a:t>
            </a:r>
            <a:r>
              <a:rPr lang="nl-NL" dirty="0" err="1">
                <a:solidFill>
                  <a:schemeClr val="tx2">
                    <a:lumMod val="75000"/>
                  </a:schemeClr>
                </a:solidFill>
              </a:rPr>
              <a:t>Overveld</a:t>
            </a:r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			Sam Elfring</a:t>
            </a: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Lucas Huls					Bram van Nek</a:t>
            </a:r>
          </a:p>
          <a:p>
            <a:r>
              <a:rPr lang="nl-NL" dirty="0" err="1">
                <a:solidFill>
                  <a:schemeClr val="tx2">
                    <a:lumMod val="75000"/>
                  </a:schemeClr>
                </a:solidFill>
              </a:rPr>
              <a:t>Jullian</a:t>
            </a:r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 Moreno </a:t>
            </a:r>
          </a:p>
        </p:txBody>
      </p:sp>
    </p:spTree>
    <p:extLst>
      <p:ext uri="{BB962C8B-B14F-4D97-AF65-F5344CB8AC3E}">
        <p14:creationId xmlns:p14="http://schemas.microsoft.com/office/powerpoint/2010/main" val="236517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828F0-CC37-4422-AFCC-E4DA0C76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Inhoud 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0F081C-93B8-4C8F-92F9-85E30202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4172491"/>
          </a:xfrm>
        </p:spPr>
        <p:txBody>
          <a:bodyPr anchor="t">
            <a:normAutofit fontScale="92500" lnSpcReduction="10000"/>
          </a:bodyPr>
          <a:lstStyle/>
          <a:p>
            <a:r>
              <a:rPr lang="nl-NL" dirty="0">
                <a:solidFill>
                  <a:schemeClr val="tx1"/>
                </a:solidFill>
              </a:rPr>
              <a:t>Begin</a:t>
            </a:r>
          </a:p>
          <a:p>
            <a:r>
              <a:rPr lang="nl-NL" dirty="0">
                <a:solidFill>
                  <a:schemeClr val="tx1"/>
                </a:solidFill>
              </a:rPr>
              <a:t>Sprints</a:t>
            </a:r>
          </a:p>
          <a:p>
            <a:r>
              <a:rPr lang="nl-NL" dirty="0">
                <a:solidFill>
                  <a:schemeClr val="tx1"/>
                </a:solidFill>
              </a:rPr>
              <a:t>Ontwerp</a:t>
            </a:r>
          </a:p>
          <a:p>
            <a:r>
              <a:rPr lang="nl-NL" dirty="0">
                <a:solidFill>
                  <a:schemeClr val="tx1"/>
                </a:solidFill>
              </a:rPr>
              <a:t>Taakverdeling</a:t>
            </a:r>
          </a:p>
          <a:p>
            <a:r>
              <a:rPr lang="nl-NL" dirty="0">
                <a:solidFill>
                  <a:schemeClr val="tx1"/>
                </a:solidFill>
              </a:rPr>
              <a:t>Rekenmachine code</a:t>
            </a:r>
          </a:p>
          <a:p>
            <a:r>
              <a:rPr lang="nl-NL" dirty="0">
                <a:solidFill>
                  <a:schemeClr val="tx1"/>
                </a:solidFill>
              </a:rPr>
              <a:t>GitHub</a:t>
            </a:r>
          </a:p>
          <a:p>
            <a:r>
              <a:rPr lang="nl-NL" dirty="0">
                <a:solidFill>
                  <a:schemeClr val="tx1"/>
                </a:solidFill>
              </a:rPr>
              <a:t>Database</a:t>
            </a:r>
          </a:p>
          <a:p>
            <a:r>
              <a:rPr lang="nl-NL" dirty="0">
                <a:solidFill>
                  <a:schemeClr val="tx1"/>
                </a:solidFill>
              </a:rPr>
              <a:t>Gezichtsherkenning</a:t>
            </a:r>
          </a:p>
          <a:p>
            <a:r>
              <a:rPr lang="nl-NL" dirty="0">
                <a:solidFill>
                  <a:schemeClr val="tx1"/>
                </a:solidFill>
              </a:rPr>
              <a:t>Verbeterpunten</a:t>
            </a:r>
          </a:p>
          <a:p>
            <a:r>
              <a:rPr lang="nl-NL" dirty="0">
                <a:solidFill>
                  <a:schemeClr val="tx1"/>
                </a:solidFill>
              </a:rPr>
              <a:t>Samenvatten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4D5026D-FBB5-41E3-8069-D88F839B9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46" b="95825" l="5153" r="93893">
                        <a14:foregroundMark x1="29771" y1="34447" x2="70992" y2="49269"/>
                        <a14:foregroundMark x1="70992" y1="49269" x2="81870" y2="55115"/>
                        <a14:foregroundMark x1="81870" y1="55115" x2="86657" y2="65904"/>
                        <a14:foregroundMark x1="86407" y1="71121" x2="80786" y2="76902"/>
                        <a14:foregroundMark x1="43508" y1="75755" x2="19847" y2="73486"/>
                        <a14:foregroundMark x1="64342" y1="77753" x2="47535" y2="76141"/>
                        <a14:foregroundMark x1="19847" y1="73486" x2="21183" y2="40919"/>
                        <a14:foregroundMark x1="21183" y1="40919" x2="23473" y2="28392"/>
                        <a14:foregroundMark x1="82824" y1="5637" x2="20420" y2="8142"/>
                        <a14:foregroundMark x1="20420" y1="8142" x2="32061" y2="39040"/>
                        <a14:foregroundMark x1="32061" y1="39040" x2="23664" y2="29645"/>
                        <a14:foregroundMark x1="23664" y1="29645" x2="26336" y2="16701"/>
                        <a14:foregroundMark x1="26336" y1="16701" x2="37023" y2="24426"/>
                        <a14:foregroundMark x1="37023" y1="24426" x2="50954" y2="19207"/>
                        <a14:foregroundMark x1="50954" y1="19207" x2="27290" y2="30271"/>
                        <a14:foregroundMark x1="27290" y1="30271" x2="50573" y2="11482"/>
                        <a14:foregroundMark x1="50573" y1="11482" x2="38740" y2="30898"/>
                        <a14:foregroundMark x1="38740" y1="30898" x2="52672" y2="8977"/>
                        <a14:foregroundMark x1="52672" y1="8977" x2="52672" y2="25261"/>
                        <a14:foregroundMark x1="52672" y1="25261" x2="47710" y2="37578"/>
                        <a14:foregroundMark x1="47710" y1="37578" x2="51336" y2="22756"/>
                        <a14:foregroundMark x1="51336" y1="22756" x2="63931" y2="8559"/>
                        <a14:foregroundMark x1="63931" y1="8559" x2="70802" y2="28810"/>
                        <a14:foregroundMark x1="70802" y1="28810" x2="63550" y2="43841"/>
                        <a14:foregroundMark x1="63550" y1="43841" x2="50763" y2="54906"/>
                        <a14:foregroundMark x1="50763" y1="54906" x2="40649" y2="41754"/>
                        <a14:foregroundMark x1="40649" y1="41754" x2="47137" y2="22756"/>
                        <a14:foregroundMark x1="47137" y1="22756" x2="57252" y2="13361"/>
                        <a14:foregroundMark x1="57252" y1="13361" x2="65458" y2="26305"/>
                        <a14:foregroundMark x1="65458" y1="26305" x2="62023" y2="43841"/>
                        <a14:foregroundMark x1="62023" y1="43841" x2="47328" y2="57411"/>
                        <a14:foregroundMark x1="47328" y1="57411" x2="29580" y2="60752"/>
                        <a14:foregroundMark x1="29580" y1="60752" x2="25763" y2="45929"/>
                        <a14:foregroundMark x1="25763" y1="45929" x2="43321" y2="35073"/>
                        <a14:foregroundMark x1="43321" y1="35073" x2="69656" y2="37787"/>
                        <a14:foregroundMark x1="69656" y1="37787" x2="76718" y2="50313"/>
                        <a14:foregroundMark x1="76718" y1="50313" x2="67748" y2="60960"/>
                        <a14:foregroundMark x1="67748" y1="60960" x2="41412" y2="71190"/>
                        <a14:foregroundMark x1="41412" y1="71190" x2="33397" y2="55115"/>
                        <a14:foregroundMark x1="33397" y1="55115" x2="48473" y2="41127"/>
                        <a14:foregroundMark x1="48473" y1="41127" x2="66603" y2="38622"/>
                        <a14:foregroundMark x1="66603" y1="38622" x2="74809" y2="48434"/>
                        <a14:foregroundMark x1="74809" y1="48434" x2="54962" y2="64718"/>
                        <a14:foregroundMark x1="54962" y1="64718" x2="40076" y2="62422"/>
                        <a14:foregroundMark x1="40076" y1="62422" x2="54198" y2="49269"/>
                        <a14:foregroundMark x1="54198" y1="49269" x2="66412" y2="50939"/>
                        <a14:foregroundMark x1="66412" y1="50939" x2="60305" y2="63257"/>
                        <a14:foregroundMark x1="60305" y1="63257" x2="39695" y2="66388"/>
                        <a14:foregroundMark x1="39695" y1="66388" x2="40267" y2="62213"/>
                        <a14:foregroundMark x1="15108" y1="14405" x2="14885" y2="13570"/>
                        <a14:foregroundMark x1="18511" y1="27140" x2="15652" y2="16443"/>
                        <a14:foregroundMark x1="15594" y1="16399" x2="18130" y2="26514"/>
                        <a14:foregroundMark x1="14885" y1="13570" x2="15094" y2="14405"/>
                        <a14:foregroundMark x1="18130" y1="26514" x2="19466" y2="15031"/>
                        <a14:foregroundMark x1="19847" y1="10647" x2="16794" y2="6472"/>
                        <a14:foregroundMark x1="19275" y1="7307" x2="16031" y2="10230"/>
                        <a14:foregroundMark x1="16221" y1="13152" x2="15267" y2="11065"/>
                        <a14:foregroundMark x1="18893" y1="13570" x2="16603" y2="12317"/>
                        <a14:foregroundMark x1="15840" y1="9603" x2="15840" y2="11900"/>
                        <a14:foregroundMark x1="85496" y1="7933" x2="82061" y2="6054"/>
                        <a14:foregroundMark x1="86900" y1="12479" x2="84160" y2="17328"/>
                        <a14:foregroundMark x1="84160" y1="17328" x2="83397" y2="72025"/>
                        <a14:foregroundMark x1="19275" y1="11691" x2="15840" y2="12944"/>
                        <a14:foregroundMark x1="17176" y1="13152" x2="15840" y2="13779"/>
                        <a14:foregroundMark x1="15076" y1="12526" x2="14647" y2="14093"/>
                        <a14:foregroundMark x1="10305" y1="77662" x2="5153" y2="76827"/>
                        <a14:foregroundMark x1="91031" y1="77662" x2="93893" y2="77035"/>
                        <a14:foregroundMark x1="85496" y1="6681" x2="84160" y2="7098"/>
                        <a14:foregroundMark x1="86069" y1="12109" x2="86069" y2="12109"/>
                        <a14:foregroundMark x1="86641" y1="12317" x2="86641" y2="12317"/>
                        <a14:backgroundMark x1="13550" y1="4175" x2="3817" y2="12735"/>
                        <a14:backgroundMark x1="3817" y1="12735" x2="382" y2="60334"/>
                        <a14:backgroundMark x1="382" y1="60334" x2="9924" y2="51566"/>
                        <a14:backgroundMark x1="9924" y1="51566" x2="13855" y2="26244"/>
                        <a14:backgroundMark x1="14373" y1="6046" x2="12786" y2="5219"/>
                        <a14:backgroundMark x1="25191" y1="80793" x2="10866" y2="78717"/>
                        <a14:backgroundMark x1="8011" y1="80795" x2="954" y2="92902"/>
                        <a14:backgroundMark x1="954" y1="92902" x2="6298" y2="80376"/>
                        <a14:backgroundMark x1="4410" y1="73201" x2="2672" y2="66597"/>
                        <a14:backgroundMark x1="6298" y1="80376" x2="5571" y2="77612"/>
                        <a14:backgroundMark x1="2672" y1="66597" x2="10878" y2="3758"/>
                        <a14:backgroundMark x1="15760" y1="3030" x2="23473" y2="1879"/>
                        <a14:backgroundMark x1="10878" y1="3758" x2="15531" y2="3064"/>
                        <a14:backgroundMark x1="23473" y1="1879" x2="52219" y2="3059"/>
                        <a14:backgroundMark x1="92732" y1="10589" x2="96374" y2="12317"/>
                        <a14:backgroundMark x1="96374" y1="12317" x2="96374" y2="25887"/>
                        <a14:backgroundMark x1="96374" y1="25887" x2="92176" y2="40710"/>
                        <a14:backgroundMark x1="92176" y1="40710" x2="94084" y2="62630"/>
                        <a14:backgroundMark x1="88422" y1="12317" x2="87786" y2="13152"/>
                        <a14:backgroundMark x1="88581" y1="12109" x2="88422" y2="12317"/>
                        <a14:backgroundMark x1="91603" y1="8142" x2="88581" y2="12109"/>
                        <a14:backgroundMark x1="89504" y1="7724" x2="90840" y2="6681"/>
                        <a14:backgroundMark x1="88168" y1="4175" x2="88168" y2="4175"/>
                        <a14:backgroundMark x1="87595" y1="67641" x2="87977" y2="69937"/>
                        <a14:backgroundMark x1="87977" y1="71399" x2="87786" y2="68267"/>
                        <a14:backgroundMark x1="88168" y1="65971" x2="87977" y2="71190"/>
                        <a14:backgroundMark x1="82443" y1="79749" x2="70420" y2="79749"/>
                        <a14:backgroundMark x1="70420" y1="79749" x2="80534" y2="78914"/>
                        <a14:backgroundMark x1="84542" y1="86013" x2="87786" y2="86639"/>
                        <a14:backgroundMark x1="86260" y1="87056" x2="88168" y2="86848"/>
                        <a14:backgroundMark x1="79198" y1="97077" x2="78435" y2="96242"/>
                        <a14:backgroundMark x1="17557" y1="90605" x2="17557" y2="90605"/>
                        <a14:backgroundMark x1="19466" y1="89979" x2="19466" y2="89979"/>
                        <a14:backgroundMark x1="19466" y1="89979" x2="18702" y2="91441"/>
                        <a14:backgroundMark x1="18893" y1="91232" x2="18893" y2="91232"/>
                        <a14:backgroundMark x1="18893" y1="91232" x2="18130" y2="89562"/>
                        <a14:backgroundMark x1="18130" y1="89979" x2="18130" y2="89979"/>
                        <a14:backgroundMark x1="18893" y1="88727" x2="18893" y2="88727"/>
                        <a14:backgroundMark x1="18893" y1="88727" x2="18130" y2="89562"/>
                        <a14:backgroundMark x1="18511" y1="89562" x2="18511" y2="89562"/>
                        <a14:backgroundMark x1="18511" y1="89562" x2="19084" y2="89770"/>
                        <a14:backgroundMark x1="18893" y1="88727" x2="18893" y2="88727"/>
                        <a14:backgroundMark x1="18893" y1="88727" x2="18130" y2="88309"/>
                        <a14:backgroundMark x1="18130" y1="87474" x2="18130" y2="87474"/>
                        <a14:backgroundMark x1="18130" y1="87474" x2="17557" y2="86848"/>
                        <a14:backgroundMark x1="19275" y1="90397" x2="19275" y2="90397"/>
                        <a14:backgroundMark x1="14695" y1="91023" x2="14695" y2="91023"/>
                        <a14:backgroundMark x1="25382" y1="89770" x2="25382" y2="89770"/>
                        <a14:backgroundMark x1="36069" y1="89144" x2="36069" y2="89144"/>
                        <a14:backgroundMark x1="36069" y1="89144" x2="35687" y2="89770"/>
                        <a14:backgroundMark x1="38740" y1="92276" x2="38740" y2="92276"/>
                        <a14:backgroundMark x1="36450" y1="89562" x2="36450" y2="89562"/>
                        <a14:backgroundMark x1="36450" y1="89562" x2="34924" y2="87265"/>
                        <a14:backgroundMark x1="35115" y1="87683" x2="34733" y2="87056"/>
                        <a14:backgroundMark x1="35115" y1="87474" x2="35115" y2="87474"/>
                        <a14:backgroundMark x1="38931" y1="91649" x2="36832" y2="92067"/>
                        <a14:backgroundMark x1="50000" y1="88518" x2="50954" y2="88935"/>
                        <a14:backgroundMark x1="54008" y1="91441" x2="54198" y2="90605"/>
                        <a14:backgroundMark x1="61832" y1="91649" x2="61832" y2="92902"/>
                        <a14:backgroundMark x1="62405" y1="93111" x2="62595" y2="93111"/>
                        <a14:backgroundMark x1="78626" y1="95825" x2="77863" y2="94990"/>
                        <a14:backgroundMark x1="96947" y1="85595" x2="85305" y2="81002"/>
                        <a14:backgroundMark x1="85305" y1="81002" x2="19847" y2="82672"/>
                        <a14:backgroundMark x1="19847" y1="82672" x2="8779" y2="88935"/>
                        <a14:backgroundMark x1="8779" y1="88935" x2="18702" y2="96451"/>
                        <a14:backgroundMark x1="18702" y1="96451" x2="47710" y2="98956"/>
                        <a14:backgroundMark x1="47710" y1="98956" x2="89885" y2="94572"/>
                        <a14:backgroundMark x1="89885" y1="94572" x2="96947" y2="82672"/>
                        <a14:backgroundMark x1="96947" y1="82672" x2="93893" y2="79332"/>
                        <a14:backgroundMark x1="78626" y1="85177" x2="63931" y2="83925"/>
                        <a14:backgroundMark x1="63931" y1="83925" x2="68702" y2="97704"/>
                        <a14:backgroundMark x1="68702" y1="97704" x2="58397" y2="83090"/>
                        <a14:backgroundMark x1="58397" y1="83090" x2="44847" y2="78497"/>
                        <a14:backgroundMark x1="44847" y1="78497" x2="49618" y2="91232"/>
                        <a14:backgroundMark x1="49618" y1="91232" x2="45802" y2="87265"/>
                        <a14:backgroundMark x1="44275" y1="84342" x2="36069" y2="82881"/>
                        <a14:backgroundMark x1="42939" y1="86848" x2="42939" y2="86848"/>
                        <a14:backgroundMark x1="43893" y1="90188" x2="33779" y2="83299"/>
                        <a14:backgroundMark x1="33779" y1="83299" x2="29198" y2="98747"/>
                        <a14:backgroundMark x1="29198" y1="98747" x2="22519" y2="87056"/>
                        <a14:backgroundMark x1="22519" y1="87056" x2="18511" y2="99582"/>
                        <a14:backgroundMark x1="18511" y1="99582" x2="13168" y2="86639"/>
                        <a14:backgroundMark x1="13168" y1="86639" x2="23855" y2="98956"/>
                        <a14:backgroundMark x1="23855" y1="98956" x2="33397" y2="98330"/>
                        <a14:backgroundMark x1="36832" y1="97286" x2="47137" y2="90397"/>
                        <a14:backgroundMark x1="47137" y1="90397" x2="49427" y2="86639"/>
                        <a14:backgroundMark x1="60115" y1="84134" x2="48473" y2="90605"/>
                        <a14:backgroundMark x1="48473" y1="90605" x2="59160" y2="84134"/>
                        <a14:backgroundMark x1="59160" y1="84134" x2="51336" y2="95825"/>
                        <a14:backgroundMark x1="51336" y1="95825" x2="50763" y2="87683"/>
                        <a14:backgroundMark x1="50763" y1="87265" x2="50763" y2="87265"/>
                        <a14:backgroundMark x1="50763" y1="87265" x2="52290" y2="97077"/>
                        <a14:backgroundMark x1="58969" y1="92276" x2="58969" y2="92276"/>
                        <a14:backgroundMark x1="63550" y1="87265" x2="74427" y2="93737"/>
                        <a14:backgroundMark x1="74427" y1="93737" x2="84542" y2="85177"/>
                        <a14:backgroundMark x1="84542" y1="85177" x2="84542" y2="84969"/>
                        <a14:backgroundMark x1="84733" y1="84134" x2="84733" y2="84134"/>
                        <a14:backgroundMark x1="84733" y1="84134" x2="85687" y2="88100"/>
                        <a14:backgroundMark x1="83397" y1="86221" x2="83397" y2="86221"/>
                        <a14:backgroundMark x1="83397" y1="86221" x2="90076" y2="96033"/>
                        <a14:backgroundMark x1="85687" y1="84760" x2="97328" y2="91023"/>
                        <a14:backgroundMark x1="97328" y1="91023" x2="89313" y2="90605"/>
                        <a14:backgroundMark x1="13359" y1="14405" x2="13359" y2="14405"/>
                        <a14:backgroundMark x1="13931" y1="14614" x2="13931" y2="14614"/>
                        <a14:backgroundMark x1="14504" y1="14405" x2="14504" y2="14405"/>
                        <a14:backgroundMark x1="13931" y1="15240" x2="13931" y2="15240"/>
                        <a14:backgroundMark x1="14122" y1="14823" x2="14122" y2="14823"/>
                        <a14:backgroundMark x1="14504" y1="14405" x2="14504" y2="14405"/>
                        <a14:backgroundMark x1="14504" y1="13987" x2="13740" y2="15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722" y="489892"/>
            <a:ext cx="3993226" cy="3650296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19B6133F-9E05-4A0C-B655-805F971791FC}"/>
              </a:ext>
            </a:extLst>
          </p:cNvPr>
          <p:cNvSpPr txBox="1"/>
          <p:nvPr/>
        </p:nvSpPr>
        <p:spPr>
          <a:xfrm>
            <a:off x="8236210" y="3419739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b="1" dirty="0"/>
              <a:t>CALC4YOU</a:t>
            </a:r>
          </a:p>
        </p:txBody>
      </p:sp>
    </p:spTree>
    <p:extLst>
      <p:ext uri="{BB962C8B-B14F-4D97-AF65-F5344CB8AC3E}">
        <p14:creationId xmlns:p14="http://schemas.microsoft.com/office/powerpoint/2010/main" val="25487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Begin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4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GitHub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GIT Startpagina </a:t>
            </a:r>
            <a:r>
              <a:rPr lang="nl-NL" dirty="0">
                <a:solidFill>
                  <a:schemeClr val="tx1"/>
                </a:solidFill>
                <a:hlinkClick r:id="rId2"/>
              </a:rPr>
              <a:t>Readme</a:t>
            </a:r>
            <a:endParaRPr lang="nl-NL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GIT Basis Commands </a:t>
            </a:r>
            <a:r>
              <a:rPr lang="nl-NL" dirty="0">
                <a:solidFill>
                  <a:schemeClr val="tx1"/>
                </a:solidFill>
                <a:hlinkClick r:id="rId3"/>
              </a:rPr>
              <a:t>Readme</a:t>
            </a: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Merge problemen met pushen (.</a:t>
            </a:r>
            <a:r>
              <a:rPr lang="nl-NL" dirty="0" err="1">
                <a:solidFill>
                  <a:schemeClr val="tx1"/>
                </a:solidFill>
              </a:rPr>
              <a:t>gitignore</a:t>
            </a:r>
            <a:r>
              <a:rPr lang="nl-NL" dirty="0">
                <a:solidFill>
                  <a:schemeClr val="tx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26" name="Picture 2" descr="Afbeeldingsresultaat voor github">
            <a:extLst>
              <a:ext uri="{FF2B5EF4-FFF2-40B4-BE49-F238E27FC236}">
                <a16:creationId xmlns:a16="http://schemas.microsoft.com/office/drawing/2014/main" id="{E63C07CE-EA51-46BA-ACA7-A3FD6AF37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839" y="206477"/>
            <a:ext cx="1995949" cy="199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1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SQL Database</a:t>
            </a: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FF6C1CD2-03A3-4CEB-B492-00E4D367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2050" name="Picture 2" descr="Afbeeldingsresultaat voor SQL">
            <a:extLst>
              <a:ext uri="{FF2B5EF4-FFF2-40B4-BE49-F238E27FC236}">
                <a16:creationId xmlns:a16="http://schemas.microsoft.com/office/drawing/2014/main" id="{D1C1844E-CC5E-43D7-8D77-A6365AECE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52" y="210195"/>
            <a:ext cx="1960972" cy="205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165253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337</TotalTime>
  <Words>40</Words>
  <Application>Microsoft Office PowerPoint</Application>
  <PresentationFormat>Breedbeeld</PresentationFormat>
  <Paragraphs>26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Segment</vt:lpstr>
      <vt:lpstr>Calc4you project</vt:lpstr>
      <vt:lpstr>Inhoud :</vt:lpstr>
      <vt:lpstr>Begin</vt:lpstr>
      <vt:lpstr>GitHub</vt:lpstr>
      <vt:lpstr>SQL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Calc4you project</dc:title>
  <dc:creator>Sam Elfring</dc:creator>
  <cp:lastModifiedBy>Lucas Huls</cp:lastModifiedBy>
  <cp:revision>17</cp:revision>
  <dcterms:created xsi:type="dcterms:W3CDTF">2019-12-12T13:07:39Z</dcterms:created>
  <dcterms:modified xsi:type="dcterms:W3CDTF">2019-12-16T09:15:54Z</dcterms:modified>
</cp:coreProperties>
</file>