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Overveld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Jullian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172491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>
                <a:solidFill>
                  <a:schemeClr val="tx1"/>
                </a:solidFill>
              </a:rPr>
              <a:t>GitHub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Samenvatten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Invoer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Getal 1, Getal 2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7EFE5-E2D5-4EBB-BF05-B83AB4BF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8" y="1992311"/>
            <a:ext cx="645795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A2BA97-6EA6-45D3-82E4-18CF09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113090"/>
            <a:ext cx="6057900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FAA126-E08F-4E01-855A-60B5DDE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38" y="4595819"/>
            <a:ext cx="615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Komma-knop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Is-knop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039194-2D54-43E0-99E9-4D46D37F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409950" cy="10763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F1F560F-C264-4BB1-B99B-14BE73A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511"/>
            <a:ext cx="2333625" cy="857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C45AFF-C76F-48C2-86AE-2DE91A9D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08564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781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74</TotalTime>
  <Words>37</Words>
  <Application>Microsoft Office PowerPoint</Application>
  <PresentationFormat>Breedbeeld</PresentationFormat>
  <Paragraphs>37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Calc4you project</vt:lpstr>
      <vt:lpstr>Inhoud :</vt:lpstr>
      <vt:lpstr>Begin</vt:lpstr>
      <vt:lpstr>Rekenmachine code</vt:lpstr>
      <vt:lpstr>Rekenmachine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14</cp:revision>
  <dcterms:created xsi:type="dcterms:W3CDTF">2019-12-12T13:07:39Z</dcterms:created>
  <dcterms:modified xsi:type="dcterms:W3CDTF">2019-12-16T07:40:16Z</dcterms:modified>
</cp:coreProperties>
</file>