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0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35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38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11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24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6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48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963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5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5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53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41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9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01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13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84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4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9951E4-DA5E-4052-9BF7-0196202E1989}" type="datetimeFigureOut">
              <a:rPr lang="nl-NL" smtClean="0"/>
              <a:t>19-9-2019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B6CABB-5B02-4B28-85FD-8464FA7DF6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907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E7484-32BB-47B8-89AB-45F19614B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CYBERPESTEN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A0BC8-606F-4645-9B4C-A243E0698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28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CAD38B-5F61-4FEB-A1D1-5FC0D666D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4E869F-EBC2-416E-8FB7-4F6A45F66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persoon, elektronica, hand&#10;&#10;Automatisch gegenereerde beschrijving">
            <a:extLst>
              <a:ext uri="{FF2B5EF4-FFF2-40B4-BE49-F238E27FC236}">
                <a16:creationId xmlns:a16="http://schemas.microsoft.com/office/drawing/2014/main" id="{28730819-5FC4-41CE-9F0E-0BEAF21EE1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0"/>
          <a:stretch/>
        </p:blipFill>
        <p:spPr>
          <a:xfrm>
            <a:off x="20" y="10"/>
            <a:ext cx="11734780" cy="6408728"/>
          </a:xfrm>
          <a:prstGeom prst="rect">
            <a:avLst/>
          </a:prstGeom>
          <a:ln>
            <a:noFill/>
          </a:ln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D1C9B27-27B9-4E9E-82C8-6F9B7D12B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235A33-9A13-474E-92BB-3EB688C8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A85ABD-DE9A-458E-8996-11E3E5903E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r>
              <a:rPr lang="nl-NL" dirty="0"/>
              <a:t>Wat is cyberpesten?</a:t>
            </a:r>
          </a:p>
          <a:p>
            <a:r>
              <a:rPr lang="nl-NL" dirty="0"/>
              <a:t>Waarom pesten mensen?</a:t>
            </a:r>
          </a:p>
          <a:p>
            <a:r>
              <a:rPr lang="nl-NL" dirty="0"/>
              <a:t>Wat zijn de gevolgen?</a:t>
            </a:r>
          </a:p>
          <a:p>
            <a:r>
              <a:rPr lang="nl-NL" dirty="0"/>
              <a:t>Kun je het voorkomen?</a:t>
            </a:r>
          </a:p>
          <a:p>
            <a:r>
              <a:rPr lang="nl-NL" dirty="0"/>
              <a:t>Hoe kun je hulp zoeken?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AE32D-417D-4951-BD6D-383A7A5E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17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CAD38B-5F61-4FEB-A1D1-5FC0D666D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4E869F-EBC2-416E-8FB7-4F6A45F66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persoon, mobiele telefoon, telefoon, vasthouden&#10;&#10;Automatisch gegenereerde beschrijving">
            <a:extLst>
              <a:ext uri="{FF2B5EF4-FFF2-40B4-BE49-F238E27FC236}">
                <a16:creationId xmlns:a16="http://schemas.microsoft.com/office/drawing/2014/main" id="{8555E54B-FEF6-4F59-A054-5BC5CEA0A8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6" b="18002"/>
          <a:stretch/>
        </p:blipFill>
        <p:spPr>
          <a:xfrm>
            <a:off x="20" y="10"/>
            <a:ext cx="11734780" cy="6419504"/>
          </a:xfrm>
          <a:prstGeom prst="rect">
            <a:avLst/>
          </a:prstGeom>
          <a:ln>
            <a:noFill/>
          </a:ln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D1C9B27-27B9-4E9E-82C8-6F9B7D12B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1C757-CDEF-4F3E-9B26-AFD02657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Wat is cyberpesten?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7B7965-AE3C-4DC2-9CC6-D5BC8B9A7D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r>
              <a:rPr lang="nl-NL" dirty="0"/>
              <a:t>Pesten via het internet of telefoon</a:t>
            </a:r>
          </a:p>
          <a:p>
            <a:r>
              <a:rPr lang="nl-NL" dirty="0"/>
              <a:t>Bedreigende en kwetsende teksten vaak op sociale media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AE32D-417D-4951-BD6D-383A7A5E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92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92A138-EC4F-4F03-B497-EBDF2443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236488-7D0D-4CEF-978C-40D528B6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nl-NL" dirty="0"/>
              <a:t>Waarom pesten mensen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CFCBE8-9DC5-4D85-90AC-CDBEF0092D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r>
              <a:rPr lang="nl-NL" sz="1800" dirty="0"/>
              <a:t>Vaak zijn de pestkoppen zelf ook gepest</a:t>
            </a:r>
          </a:p>
          <a:p>
            <a:r>
              <a:rPr lang="nl-NL" sz="1800" dirty="0"/>
              <a:t>Groepsdruk</a:t>
            </a:r>
          </a:p>
          <a:p>
            <a:r>
              <a:rPr lang="nl-NL" sz="1800" dirty="0"/>
              <a:t>Pestkoppen krijgen te weinig aandacht</a:t>
            </a:r>
          </a:p>
          <a:p>
            <a:r>
              <a:rPr lang="nl-NL" sz="1800" dirty="0"/>
              <a:t>verveling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F318B6-3538-4D7F-B130-622335775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337118"/>
            <a:ext cx="4931275" cy="36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5FFF-62D8-4EBC-9D79-D80BE1E1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de gevolgen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87267F-81D9-44A0-89DB-2A1A2D500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Vaak voelen mensen zich gekwetst </a:t>
            </a:r>
          </a:p>
          <a:p>
            <a:r>
              <a:rPr lang="nl-NL" dirty="0"/>
              <a:t>Er ontstaat meestal depressie, stress en angst</a:t>
            </a:r>
          </a:p>
          <a:p>
            <a:r>
              <a:rPr lang="nl-NL" dirty="0"/>
              <a:t>In de meeste gevallen zijn mensen vaak ook slachtoffer van klassiek pesten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98DC475-56FE-4162-AC88-2394E2775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57" y="466724"/>
            <a:ext cx="3807068" cy="34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CAD38B-5F61-4FEB-A1D1-5FC0D666D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4E869F-EBC2-416E-8FB7-4F6A45F66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3D02B7B-8428-46EA-A33C-3B9BF5557E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/>
          <a:stretch/>
        </p:blipFill>
        <p:spPr>
          <a:xfrm>
            <a:off x="20" y="10"/>
            <a:ext cx="11734780" cy="6408728"/>
          </a:xfrm>
          <a:prstGeom prst="rect">
            <a:avLst/>
          </a:prstGeom>
          <a:ln>
            <a:noFill/>
          </a:ln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D1C9B27-27B9-4E9E-82C8-6F9B7D12B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2B20D-12AE-4775-8CE9-637F9FC7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Hoe kun je het voorkomen?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595611-70E6-4799-A893-A3F4E3751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r>
              <a:rPr lang="nl-NL" dirty="0"/>
              <a:t>Denk na voordat je wat op internet zet</a:t>
            </a:r>
          </a:p>
          <a:p>
            <a:r>
              <a:rPr lang="nl-NL" dirty="0"/>
              <a:t>Geef geen persoonlijke gegevens 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AE32D-417D-4951-BD6D-383A7A5E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90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CAD38B-5F61-4FEB-A1D1-5FC0D666D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4E869F-EBC2-416E-8FB7-4F6A45F66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 descr="Afbeelding met zwart&#10;&#10;Automatisch gegenereerde beschrijving">
            <a:extLst>
              <a:ext uri="{FF2B5EF4-FFF2-40B4-BE49-F238E27FC236}">
                <a16:creationId xmlns:a16="http://schemas.microsoft.com/office/drawing/2014/main" id="{9A804146-EC56-4DE2-9E84-273A3BC85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8" b="960"/>
          <a:stretch/>
        </p:blipFill>
        <p:spPr>
          <a:xfrm>
            <a:off x="20" y="10"/>
            <a:ext cx="11734780" cy="6408728"/>
          </a:xfrm>
          <a:prstGeom prst="rect">
            <a:avLst/>
          </a:prstGeom>
          <a:ln>
            <a:noFill/>
          </a:ln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D1C9B27-27B9-4E9E-82C8-6F9B7D12B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A1D272-C74B-4B85-8710-46719B38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Hoe kun je  hulp zoeken?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51F0A0-E842-48A2-8907-12D16E0B79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dirty="0"/>
              <a:t>Er zijn verschillende instanties:</a:t>
            </a:r>
          </a:p>
          <a:p>
            <a:pPr>
              <a:buFontTx/>
              <a:buChar char="-"/>
            </a:pPr>
            <a:r>
              <a:rPr lang="nl-NL" dirty="0"/>
              <a:t>De kindertelefoon</a:t>
            </a:r>
          </a:p>
          <a:p>
            <a:pPr>
              <a:buFontTx/>
              <a:buChar char="-"/>
            </a:pPr>
            <a:r>
              <a:rPr lang="nl-NL" dirty="0"/>
              <a:t>Meldknop.nl</a:t>
            </a:r>
          </a:p>
          <a:p>
            <a:pPr>
              <a:buFontTx/>
              <a:buChar char="-"/>
            </a:pPr>
            <a:r>
              <a:rPr lang="nl-NL" dirty="0"/>
              <a:t>Helpwanted.nl</a:t>
            </a:r>
          </a:p>
          <a:p>
            <a:pPr>
              <a:buFontTx/>
              <a:buChar char="-"/>
            </a:pPr>
            <a:r>
              <a:rPr lang="nl-NL" dirty="0"/>
              <a:t>De politie</a:t>
            </a:r>
          </a:p>
          <a:p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AE32D-417D-4951-BD6D-383A7A5E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237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BCAD38B-5F61-4FEB-A1D1-5FC0D666D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4E869F-EBC2-416E-8FB7-4F6A45F66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 descr="Afbeelding met binnen, tafel, muur&#10;&#10;Automatisch gegenereerde beschrijving">
            <a:extLst>
              <a:ext uri="{FF2B5EF4-FFF2-40B4-BE49-F238E27FC236}">
                <a16:creationId xmlns:a16="http://schemas.microsoft.com/office/drawing/2014/main" id="{E82F7E5A-FF11-4F99-805E-E1484C3388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6" b="866"/>
          <a:stretch/>
        </p:blipFill>
        <p:spPr>
          <a:xfrm>
            <a:off x="20" y="10"/>
            <a:ext cx="11734780" cy="6408728"/>
          </a:xfrm>
          <a:prstGeom prst="rect">
            <a:avLst/>
          </a:prstGeom>
          <a:ln>
            <a:noFill/>
          </a:ln>
        </p:spPr>
      </p:pic>
      <p:sp>
        <p:nvSpPr>
          <p:cNvPr id="16" name="Freeform 9">
            <a:extLst>
              <a:ext uri="{FF2B5EF4-FFF2-40B4-BE49-F238E27FC236}">
                <a16:creationId xmlns:a16="http://schemas.microsoft.com/office/drawing/2014/main" id="{7D1C9B27-27B9-4E9E-82C8-6F9B7D12B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0"/>
            <a:ext cx="11763766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262DE7-F8E2-4374-8124-5C0B2341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einde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52CB12-8B47-486D-A0CC-E7AF70A8D9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AE32D-417D-4951-BD6D-383A7A5E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600215"/>
            <a:ext cx="1173175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915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langrijke gebeurtenis">
  <a:themeElements>
    <a:clrScheme name="Belangrijke gebeurte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Belangrijke gebeurte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langrijke gebeurte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131</Words>
  <Application>Microsoft Office PowerPoint</Application>
  <PresentationFormat>Breedbeeld</PresentationFormat>
  <Paragraphs>29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Impact</vt:lpstr>
      <vt:lpstr>Belangrijke gebeurtenis</vt:lpstr>
      <vt:lpstr>CYBERPESTEN</vt:lpstr>
      <vt:lpstr>Inhoud</vt:lpstr>
      <vt:lpstr>Wat is cyberpesten?</vt:lpstr>
      <vt:lpstr>Waarom pesten mensen</vt:lpstr>
      <vt:lpstr>Wat zijn de gevolgen</vt:lpstr>
      <vt:lpstr>Hoe kun je het voorkomen?</vt:lpstr>
      <vt:lpstr>Hoe kun je  hulp zoeken?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Cyberpesten</dc:title>
  <dc:creator>Armand Seçkin</dc:creator>
  <cp:lastModifiedBy>Armand Seçkin</cp:lastModifiedBy>
  <cp:revision>3</cp:revision>
  <dcterms:created xsi:type="dcterms:W3CDTF">2019-09-12T10:08:56Z</dcterms:created>
  <dcterms:modified xsi:type="dcterms:W3CDTF">2019-09-19T09:47:06Z</dcterms:modified>
</cp:coreProperties>
</file>