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4" r:id="rId5"/>
    <p:sldId id="271" r:id="rId6"/>
    <p:sldId id="263" r:id="rId7"/>
    <p:sldId id="259" r:id="rId8"/>
    <p:sldId id="260" r:id="rId9"/>
    <p:sldId id="261" r:id="rId10"/>
    <p:sldId id="266" r:id="rId11"/>
    <p:sldId id="265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85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83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16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099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08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0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767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3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96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26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09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8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6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746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0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2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17-12-2019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268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Huls/Calc4You-Project-Groep-5" TargetMode="External"/><Relationship Id="rId2" Type="http://schemas.openxmlformats.org/officeDocument/2006/relationships/hyperlink" Target="https://github.com/LucasHuls/Calc4You-Project-Groep-5/tree/master/readme-bestand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Overveld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>
                <a:solidFill>
                  <a:schemeClr val="tx2">
                    <a:lumMod val="75000"/>
                  </a:schemeClr>
                </a:solidFill>
              </a:rPr>
              <a:t>Julian 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taakverdeling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 err="1">
                <a:solidFill>
                  <a:schemeClr val="tx1"/>
                </a:solidFill>
              </a:rPr>
              <a:t>Azure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DevOps</a:t>
            </a: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Moeilijk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174" name="Picture 6" descr="http://data.lazer.moe/VOWdqTcA6L.png">
            <a:extLst>
              <a:ext uri="{FF2B5EF4-FFF2-40B4-BE49-F238E27FC236}">
                <a16:creationId xmlns:a16="http://schemas.microsoft.com/office/drawing/2014/main" id="{61320997-BE52-4CEB-9520-4F86FF66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12" y="419817"/>
            <a:ext cx="5955501" cy="150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data.lazer.moe/iuYpiAlDhd.png">
            <a:extLst>
              <a:ext uri="{FF2B5EF4-FFF2-40B4-BE49-F238E27FC236}">
                <a16:creationId xmlns:a16="http://schemas.microsoft.com/office/drawing/2014/main" id="{1FF4E931-5B85-4DCB-903E-DBA29F1D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11" y="3214204"/>
            <a:ext cx="5955501" cy="150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XE45rAV8Wr.png (959×102)">
            <a:extLst>
              <a:ext uri="{FF2B5EF4-FFF2-40B4-BE49-F238E27FC236}">
                <a16:creationId xmlns:a16="http://schemas.microsoft.com/office/drawing/2014/main" id="{822378DF-F85C-4D80-BD01-2E468C17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12" y="2077380"/>
            <a:ext cx="5955501" cy="62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j7Actyhbpd.png (957×244)">
            <a:extLst>
              <a:ext uri="{FF2B5EF4-FFF2-40B4-BE49-F238E27FC236}">
                <a16:creationId xmlns:a16="http://schemas.microsoft.com/office/drawing/2014/main" id="{343CC3C4-F1B1-4802-881B-EBD35FF5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11" y="4806805"/>
            <a:ext cx="5955501" cy="149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4jy4GFko90.png (949×48)">
            <a:extLst>
              <a:ext uri="{FF2B5EF4-FFF2-40B4-BE49-F238E27FC236}">
                <a16:creationId xmlns:a16="http://schemas.microsoft.com/office/drawing/2014/main" id="{95EC1F0D-4DCD-4C32-9074-9BB8BEE5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12" y="2823051"/>
            <a:ext cx="5955501" cy="30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8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SQL 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Lokale Database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Connection Strings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Automatische ORDE BY ID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13B281-10E2-448E-B1F3-B6A5DEE98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4" y="5759978"/>
            <a:ext cx="11619863" cy="392193"/>
          </a:xfrm>
          <a:prstGeom prst="rect">
            <a:avLst/>
          </a:prstGeom>
        </p:spPr>
      </p:pic>
      <p:pic>
        <p:nvPicPr>
          <p:cNvPr id="7" name="Picture 2" descr="Afbeeldingsresultaat voor SQL">
            <a:extLst>
              <a:ext uri="{FF2B5EF4-FFF2-40B4-BE49-F238E27FC236}">
                <a16:creationId xmlns:a16="http://schemas.microsoft.com/office/drawing/2014/main" id="{5D9E9E26-2779-47E4-ADF4-418F2FA7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62" y="126880"/>
            <a:ext cx="2382635" cy="249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E8BCEE9-2A12-4B23-A7B8-4B9576939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80" y="3861219"/>
            <a:ext cx="3248478" cy="7906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1081FE6-CFB3-4FA9-BAAD-69E67C8B0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36" y="611776"/>
            <a:ext cx="1518094" cy="40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3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Gezichtsherkenning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Knoppen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Controleren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De </a:t>
            </a:r>
            <a:r>
              <a:rPr lang="nl-NL" dirty="0" err="1">
                <a:solidFill>
                  <a:schemeClr val="tx1"/>
                </a:solidFill>
              </a:rPr>
              <a:t>request</a:t>
            </a: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Parsen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F4100C-E490-415F-8AA6-2D18BCBF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2068511"/>
            <a:ext cx="3629025" cy="9715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0970760-C275-4021-A965-3B9488D9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749541"/>
            <a:ext cx="5572125" cy="466725"/>
          </a:xfrm>
          <a:prstGeom prst="rect">
            <a:avLst/>
          </a:prstGeom>
        </p:spPr>
      </p:pic>
      <p:pic>
        <p:nvPicPr>
          <p:cNvPr id="1026" name="Picture 2" descr="Afbeeldingsresultaat voor gezichtsherkenning&quot;">
            <a:extLst>
              <a:ext uri="{FF2B5EF4-FFF2-40B4-BE49-F238E27FC236}">
                <a16:creationId xmlns:a16="http://schemas.microsoft.com/office/drawing/2014/main" id="{DBAEA8CB-BB00-4D30-9B7A-21AB67A30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84" b="95155" l="10000" r="90000">
                        <a14:foregroundMark x1="44194" y1="24419" x2="52903" y2="21899"/>
                        <a14:foregroundMark x1="52903" y1="21899" x2="48871" y2="31589"/>
                        <a14:foregroundMark x1="48871" y1="31589" x2="58065" y2="32752"/>
                        <a14:foregroundMark x1="58065" y1="32752" x2="55161" y2="43023"/>
                        <a14:foregroundMark x1="55161" y1="43023" x2="45484" y2="45155"/>
                        <a14:foregroundMark x1="45484" y1="45155" x2="50323" y2="33721"/>
                        <a14:foregroundMark x1="50323" y1="33721" x2="56129" y2="44961"/>
                        <a14:foregroundMark x1="56129" y1="44961" x2="48387" y2="51357"/>
                        <a14:foregroundMark x1="48387" y1="51357" x2="47903" y2="80814"/>
                        <a14:foregroundMark x1="47903" y1="80814" x2="56452" y2="85659"/>
                        <a14:foregroundMark x1="56452" y1="85659" x2="61129" y2="94186"/>
                        <a14:foregroundMark x1="61129" y1="94186" x2="45161" y2="98256"/>
                        <a14:foregroundMark x1="45161" y1="98256" x2="27742" y2="95155"/>
                        <a14:foregroundMark x1="27742" y1="95155" x2="27742" y2="81977"/>
                        <a14:foregroundMark x1="27742" y1="81977" x2="31452" y2="78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34" y="-164320"/>
            <a:ext cx="3500206" cy="29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DD9518E-7F26-40A1-A937-C3F91542B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412" y="4509070"/>
            <a:ext cx="56102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6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verbeterpunten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Stand-Up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Luidruchtig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Rustiger</a:t>
            </a:r>
          </a:p>
        </p:txBody>
      </p:sp>
      <p:pic>
        <p:nvPicPr>
          <p:cNvPr id="2050" name="Picture 2" descr="Afbeeldingsresultaat voor stand up&quot;">
            <a:extLst>
              <a:ext uri="{FF2B5EF4-FFF2-40B4-BE49-F238E27FC236}">
                <a16:creationId xmlns:a16="http://schemas.microsoft.com/office/drawing/2014/main" id="{6C962671-78A4-444A-A318-30B5275E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100" y="56356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8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Handelen in de groep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Wat ging niet goed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Wat gaan we anders doen</a:t>
            </a:r>
          </a:p>
        </p:txBody>
      </p:sp>
      <p:pic>
        <p:nvPicPr>
          <p:cNvPr id="5122" name="Picture 2" descr="Afbeeldingsresultaat voor retrospective scrum&quot;">
            <a:extLst>
              <a:ext uri="{FF2B5EF4-FFF2-40B4-BE49-F238E27FC236}">
                <a16:creationId xmlns:a16="http://schemas.microsoft.com/office/drawing/2014/main" id="{BE1DD448-BA1D-4C3D-90AA-95C962641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/>
          <a:stretch/>
        </p:blipFill>
        <p:spPr bwMode="auto">
          <a:xfrm>
            <a:off x="5925137" y="2160849"/>
            <a:ext cx="5582651" cy="25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A73EFC0-5BEF-4E03-AC04-E22C67D4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87" y="324761"/>
            <a:ext cx="8534400" cy="1507067"/>
          </a:xfrm>
        </p:spPr>
        <p:txBody>
          <a:bodyPr/>
          <a:lstStyle/>
          <a:p>
            <a:r>
              <a:rPr lang="nl-NL" dirty="0"/>
              <a:t>Einde</a:t>
            </a:r>
          </a:p>
        </p:txBody>
      </p:sp>
      <p:pic>
        <p:nvPicPr>
          <p:cNvPr id="6146" name="Picture 2" descr="Afbeeldingsresultaat voor the end">
            <a:extLst>
              <a:ext uri="{FF2B5EF4-FFF2-40B4-BE49-F238E27FC236}">
                <a16:creationId xmlns:a16="http://schemas.microsoft.com/office/drawing/2014/main" id="{A0C7C8C2-B539-4D93-BA1D-85D5DD01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15" y="2026275"/>
            <a:ext cx="7334107" cy="41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7678"/>
            <a:ext cx="8534400" cy="4403324"/>
          </a:xfrm>
        </p:spPr>
        <p:txBody>
          <a:bodyPr anchor="t">
            <a:normAutofit lnSpcReduction="10000"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 dirty="0">
                <a:solidFill>
                  <a:schemeClr val="tx1"/>
                </a:solidFill>
              </a:rPr>
              <a:t>GitHub</a:t>
            </a: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r>
              <a:rPr lang="nl-NL" dirty="0">
                <a:solidFill>
                  <a:schemeClr val="tx1"/>
                </a:solidFill>
              </a:rPr>
              <a:t>Verbeterpunten</a:t>
            </a:r>
          </a:p>
          <a:p>
            <a:r>
              <a:rPr lang="nl-NL" dirty="0">
                <a:solidFill>
                  <a:schemeClr val="tx1"/>
                </a:solidFill>
              </a:rPr>
              <a:t>Retrospective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5108" y1="14405" x2="14885" y2="13570"/>
                        <a14:foregroundMark x1="18511" y1="27140" x2="15652" y2="16443"/>
                        <a14:foregroundMark x1="15594" y1="16399" x2="18130" y2="26514"/>
                        <a14:foregroundMark x1="14885" y1="13570" x2="15094" y2="14405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647" y2="14093"/>
                        <a14:foregroundMark x1="10305" y1="77662" x2="5153" y2="76827"/>
                        <a14:foregroundMark x1="91031" y1="77662" x2="93893" y2="77035"/>
                        <a14:foregroundMark x1="85496" y1="6681" x2="84160" y2="7098"/>
                        <a14:foregroundMark x1="86069" y1="12109" x2="86069" y2="12109"/>
                        <a14:foregroundMark x1="86641" y1="12317" x2="86641" y2="12317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88422" y1="12317" x2="87786" y2="13152"/>
                        <a14:backgroundMark x1="88581" y1="12109" x2="88422" y2="12317"/>
                        <a14:backgroundMark x1="91603" y1="8142" x2="88581" y2="12109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  <a14:backgroundMark x1="13359" y1="14405" x2="13359" y2="14405"/>
                        <a14:backgroundMark x1="13931" y1="14614" x2="13931" y2="14614"/>
                        <a14:backgroundMark x1="14504" y1="14405" x2="14504" y2="14405"/>
                        <a14:backgroundMark x1="13931" y1="15240" x2="13931" y2="15240"/>
                        <a14:backgroundMark x1="14122" y1="14823" x2="14122" y2="14823"/>
                        <a14:backgroundMark x1="14504" y1="14405" x2="14504" y2="14405"/>
                        <a14:backgroundMark x1="14504" y1="13987" x2="13740" y2="1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pic>
        <p:nvPicPr>
          <p:cNvPr id="1028" name="Picture 4" descr="Afbeeldingsresultaat voor welkom presentatie&quot;">
            <a:extLst>
              <a:ext uri="{FF2B5EF4-FFF2-40B4-BE49-F238E27FC236}">
                <a16:creationId xmlns:a16="http://schemas.microsoft.com/office/drawing/2014/main" id="{98976D6E-5D6C-4B1A-AE3A-AD9A960B7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5" r="2075" b="9284"/>
          <a:stretch/>
        </p:blipFill>
        <p:spPr bwMode="auto">
          <a:xfrm>
            <a:off x="3375302" y="1501897"/>
            <a:ext cx="5843310" cy="40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ontwerp</a:t>
            </a:r>
          </a:p>
        </p:txBody>
      </p:sp>
      <p:pic>
        <p:nvPicPr>
          <p:cNvPr id="4098" name="Picture 2" descr="https://raw.githubusercontent.com/LucasHuls/Calc4You-Project-Groep-5/master/readme-bestanden/design.png">
            <a:extLst>
              <a:ext uri="{FF2B5EF4-FFF2-40B4-BE49-F238E27FC236}">
                <a16:creationId xmlns:a16="http://schemas.microsoft.com/office/drawing/2014/main" id="{A4FEBC97-EE9B-43E7-AE3E-01B57717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84" y="1211756"/>
            <a:ext cx="5765860" cy="443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17A80729-AC32-4E6B-B35B-89927EC6A782}"/>
              </a:ext>
            </a:extLst>
          </p:cNvPr>
          <p:cNvSpPr txBox="1"/>
          <p:nvPr/>
        </p:nvSpPr>
        <p:spPr>
          <a:xfrm>
            <a:off x="684212" y="1873187"/>
            <a:ext cx="42080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Layout</a:t>
            </a: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 err="1"/>
              <a:t>Grid</a:t>
            </a: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Logo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029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 err="1"/>
              <a:t>Github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GIT Basis commands </a:t>
            </a:r>
            <a:r>
              <a:rPr lang="nl-NL" dirty="0">
                <a:solidFill>
                  <a:schemeClr val="tx1"/>
                </a:solidFill>
                <a:hlinkClick r:id="rId2"/>
              </a:rPr>
              <a:t>Readme</a:t>
            </a: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GIT Startpagina </a:t>
            </a:r>
            <a:r>
              <a:rPr lang="nl-NL" dirty="0">
                <a:solidFill>
                  <a:schemeClr val="tx1"/>
                </a:solidFill>
                <a:hlinkClick r:id="rId3"/>
              </a:rPr>
              <a:t>Readme</a:t>
            </a: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GIT Merge problemen </a:t>
            </a:r>
            <a:r>
              <a:rPr lang="nl-N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.</a:t>
            </a:r>
            <a:r>
              <a:rPr lang="nl-NL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endParaRPr lang="nl-N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6" name="Picture 2" descr="Afbeeldingsresultaat voor github">
            <a:extLst>
              <a:ext uri="{FF2B5EF4-FFF2-40B4-BE49-F238E27FC236}">
                <a16:creationId xmlns:a16="http://schemas.microsoft.com/office/drawing/2014/main" id="{BD78CB54-3E0B-4B27-B573-0457CFD4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009" y="243414"/>
            <a:ext cx="1990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983573A-54DA-4A21-B66D-C69094797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80" y="2669119"/>
            <a:ext cx="5037064" cy="39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Functionaliteiten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 te leveren producten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Verdere functionaliteiten</a:t>
            </a:r>
          </a:p>
        </p:txBody>
      </p:sp>
      <p:pic>
        <p:nvPicPr>
          <p:cNvPr id="1026" name="Picture 2" descr="Afbeeldingsresultaat voor functionaliteiten&quot;">
            <a:extLst>
              <a:ext uri="{FF2B5EF4-FFF2-40B4-BE49-F238E27FC236}">
                <a16:creationId xmlns:a16="http://schemas.microsoft.com/office/drawing/2014/main" id="{A5A34EE2-CD11-4D8B-A177-B9EF6067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593" l="926" r="99352">
                        <a14:foregroundMark x1="11111" y1="32444" x2="278" y2="42963"/>
                        <a14:foregroundMark x1="278" y1="42963" x2="3333" y2="96444"/>
                        <a14:foregroundMark x1="3333" y1="96444" x2="17130" y2="98370"/>
                        <a14:foregroundMark x1="17130" y1="98370" x2="43704" y2="95556"/>
                        <a14:foregroundMark x1="43704" y1="95556" x2="12407" y2="31704"/>
                        <a14:foregroundMark x1="8611" y1="42519" x2="3704" y2="62815"/>
                        <a14:foregroundMark x1="3704" y1="62815" x2="11574" y2="80741"/>
                        <a14:foregroundMark x1="11574" y1="80741" x2="25093" y2="81037"/>
                        <a14:foregroundMark x1="25093" y1="81037" x2="25833" y2="61481"/>
                        <a14:foregroundMark x1="25833" y1="61481" x2="13519" y2="47259"/>
                        <a14:foregroundMark x1="13519" y1="47259" x2="926" y2="46815"/>
                        <a14:foregroundMark x1="926" y1="46815" x2="926" y2="46815"/>
                        <a14:foregroundMark x1="13333" y1="62370" x2="1111" y2="71704"/>
                        <a14:foregroundMark x1="1111" y1="71704" x2="5463" y2="48148"/>
                        <a14:foregroundMark x1="5463" y1="48148" x2="21667" y2="48889"/>
                        <a14:foregroundMark x1="21667" y1="48889" x2="19444" y2="68296"/>
                        <a14:foregroundMark x1="19444" y1="68296" x2="14444" y2="67704"/>
                        <a14:foregroundMark x1="18241" y1="60148" x2="10833" y2="54370"/>
                        <a14:foregroundMark x1="42130" y1="93333" x2="56204" y2="96889"/>
                        <a14:foregroundMark x1="56204" y1="96889" x2="40648" y2="96148"/>
                        <a14:foregroundMark x1="40648" y1="96148" x2="61204" y2="95852"/>
                        <a14:foregroundMark x1="61204" y1="95852" x2="39630" y2="95407"/>
                        <a14:foregroundMark x1="39630" y1="95407" x2="70833" y2="95407"/>
                        <a14:foregroundMark x1="70833" y1="95407" x2="53796" y2="97926"/>
                        <a14:foregroundMark x1="53796" y1="97926" x2="69907" y2="94074"/>
                        <a14:foregroundMark x1="69907" y1="94074" x2="83426" y2="94074"/>
                        <a14:foregroundMark x1="83426" y1="94074" x2="50926" y2="96148"/>
                        <a14:foregroundMark x1="50926" y1="96148" x2="77685" y2="95407"/>
                        <a14:foregroundMark x1="77685" y1="95407" x2="90278" y2="95704"/>
                        <a14:foregroundMark x1="90278" y1="95704" x2="61481" y2="99111"/>
                        <a14:foregroundMark x1="61481" y1="99111" x2="90370" y2="92889"/>
                        <a14:foregroundMark x1="90370" y1="92889" x2="72315" y2="93630"/>
                        <a14:foregroundMark x1="72315" y1="93630" x2="93333" y2="91852"/>
                        <a14:foregroundMark x1="93333" y1="91852" x2="78333" y2="95111"/>
                        <a14:foregroundMark x1="78333" y1="95111" x2="91481" y2="93630"/>
                        <a14:foregroundMark x1="91481" y1="93630" x2="78796" y2="95407"/>
                        <a14:foregroundMark x1="78796" y1="95407" x2="79259" y2="95852"/>
                        <a14:foregroundMark x1="89630" y1="86815" x2="98981" y2="70519"/>
                        <a14:foregroundMark x1="98981" y1="70519" x2="89352" y2="95704"/>
                        <a14:foregroundMark x1="89352" y1="95704" x2="91389" y2="68296"/>
                        <a14:foregroundMark x1="91389" y1="68296" x2="89444" y2="89185"/>
                        <a14:foregroundMark x1="89444" y1="89185" x2="94537" y2="64741"/>
                        <a14:foregroundMark x1="94537" y1="64741" x2="93056" y2="84296"/>
                        <a14:foregroundMark x1="93056" y1="84296" x2="96759" y2="58963"/>
                        <a14:foregroundMark x1="96759" y1="58963" x2="95648" y2="82074"/>
                        <a14:foregroundMark x1="95648" y1="82074" x2="95278" y2="56296"/>
                        <a14:foregroundMark x1="95278" y1="56296" x2="95463" y2="84296"/>
                        <a14:foregroundMark x1="95463" y1="84296" x2="98333" y2="64296"/>
                        <a14:foregroundMark x1="98333" y1="64296" x2="96944" y2="87111"/>
                        <a14:foregroundMark x1="96944" y1="87111" x2="82222" y2="96296"/>
                        <a14:foregroundMark x1="82222" y1="96296" x2="95370" y2="75704"/>
                        <a14:foregroundMark x1="95370" y1="75704" x2="81019" y2="78815"/>
                        <a14:foregroundMark x1="81019" y1="78815" x2="94537" y2="79407"/>
                        <a14:foregroundMark x1="94537" y1="79407" x2="73889" y2="86667"/>
                        <a14:foregroundMark x1="73889" y1="86667" x2="87407" y2="80444"/>
                        <a14:foregroundMark x1="87407" y1="80444" x2="70741" y2="80741"/>
                        <a14:foregroundMark x1="70741" y1="80741" x2="83519" y2="73037"/>
                        <a14:foregroundMark x1="83519" y1="73037" x2="71852" y2="83556"/>
                        <a14:foregroundMark x1="71852" y1="83556" x2="93333" y2="84296"/>
                        <a14:foregroundMark x1="93333" y1="84296" x2="80648" y2="86222"/>
                        <a14:foregroundMark x1="80648" y1="86222" x2="93704" y2="72741"/>
                        <a14:foregroundMark x1="93704" y1="72741" x2="91574" y2="52444"/>
                        <a14:foregroundMark x1="91574" y1="52444" x2="77500" y2="46074"/>
                        <a14:foregroundMark x1="77500" y1="46074" x2="90556" y2="36296"/>
                        <a14:foregroundMark x1="90556" y1="36296" x2="74815" y2="37926"/>
                        <a14:foregroundMark x1="74815" y1="37926" x2="90185" y2="31407"/>
                        <a14:foregroundMark x1="90185" y1="31407" x2="81574" y2="44593"/>
                        <a14:foregroundMark x1="92130" y1="36000" x2="94537" y2="57333"/>
                        <a14:foregroundMark x1="94537" y1="57333" x2="95185" y2="36593"/>
                        <a14:foregroundMark x1="95185" y1="36593" x2="95370" y2="67852"/>
                        <a14:foregroundMark x1="95370" y1="67852" x2="97222" y2="47259"/>
                        <a14:foregroundMark x1="97222" y1="47259" x2="93889" y2="97630"/>
                        <a14:foregroundMark x1="93889" y1="97630" x2="97870" y2="65630"/>
                        <a14:foregroundMark x1="97870" y1="65630" x2="94815" y2="90222"/>
                        <a14:foregroundMark x1="94815" y1="90222" x2="94815" y2="87852"/>
                        <a14:foregroundMark x1="95741" y1="35704" x2="99352" y2="90370"/>
                        <a14:foregroundMark x1="99352" y1="90370" x2="96389" y2="96593"/>
                        <a14:foregroundMark x1="37222" y1="82815" x2="23611" y2="74074"/>
                        <a14:foregroundMark x1="23611" y1="74074" x2="10926" y2="75556"/>
                        <a14:foregroundMark x1="10926" y1="75556" x2="22222" y2="83556"/>
                        <a14:foregroundMark x1="22222" y1="83556" x2="6759" y2="78667"/>
                        <a14:foregroundMark x1="6759" y1="78667" x2="21852" y2="86074"/>
                        <a14:foregroundMark x1="21852" y1="86074" x2="26389" y2="86074"/>
                        <a14:foregroundMark x1="23426" y1="41778" x2="24815" y2="49037"/>
                        <a14:foregroundMark x1="23889" y1="37037" x2="22593" y2="44296"/>
                        <a14:foregroundMark x1="25278" y1="36741" x2="27037" y2="39556"/>
                        <a14:foregroundMark x1="27500" y1="43556" x2="26204" y2="26667"/>
                        <a14:foregroundMark x1="17593" y1="28444" x2="17593" y2="28444"/>
                        <a14:foregroundMark x1="16019" y1="27704" x2="14259" y2="28444"/>
                        <a14:foregroundMark x1="15556" y1="27407" x2="16944" y2="26963"/>
                        <a14:foregroundMark x1="43241" y1="44593" x2="53796" y2="31259"/>
                        <a14:foregroundMark x1="53796" y1="31259" x2="53889" y2="6815"/>
                        <a14:foregroundMark x1="53889" y1="6815" x2="56389" y2="25778"/>
                        <a14:foregroundMark x1="56389" y1="25778" x2="58333" y2="21926"/>
                        <a14:foregroundMark x1="23241" y1="34963" x2="18056" y2="37481"/>
                        <a14:foregroundMark x1="55000" y1="35704" x2="51389" y2="14074"/>
                        <a14:foregroundMark x1="51389" y1="14074" x2="62407" y2="22815"/>
                        <a14:foregroundMark x1="62407" y1="22815" x2="55000" y2="38370"/>
                        <a14:foregroundMark x1="55000" y1="38370" x2="65370" y2="25185"/>
                        <a14:foregroundMark x1="65370" y1="25185" x2="66667" y2="5778"/>
                        <a14:foregroundMark x1="66667" y1="5778" x2="53241" y2="2815"/>
                        <a14:foregroundMark x1="53241" y1="2815" x2="48889" y2="21778"/>
                        <a14:foregroundMark x1="48889" y1="21778" x2="55926" y2="39259"/>
                        <a14:foregroundMark x1="62870" y1="8593" x2="70741" y2="0"/>
                        <a14:foregroundMark x1="73704" y1="0" x2="71389" y2="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7" y="399496"/>
            <a:ext cx="394335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2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Invoer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Getal 1, Getal 2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E7EFE5-E2D5-4EBB-BF05-B83AB4BF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8" y="1992311"/>
            <a:ext cx="6457950" cy="1047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A2BA97-6EA6-45D3-82E4-18CF0974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38" y="3113090"/>
            <a:ext cx="6057900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6FAA126-E08F-4E01-855A-60B5DDE1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38" y="4595819"/>
            <a:ext cx="6153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Komma-knop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Is-knop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039194-2D54-43E0-99E9-4D46D37F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409950" cy="10763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F1F560F-C264-4BB1-B99B-14BE73A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8511"/>
            <a:ext cx="2333625" cy="8572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C45AFF-C76F-48C2-86AE-2DE91A9DD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08564"/>
            <a:ext cx="3657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Speciale knoppen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Binair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Hexadecimaal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EUR/DOL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C799693-4A0F-4988-AFEA-983B6A40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752725"/>
            <a:ext cx="7724775" cy="6762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CC5CF93-8D48-4D3A-9C10-036516D5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3876144"/>
            <a:ext cx="5133975" cy="4286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997212-2063-46BB-B514-B921D9DC9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751913"/>
            <a:ext cx="3514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158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111</Words>
  <Application>Microsoft Office PowerPoint</Application>
  <PresentationFormat>Breedbeeld</PresentationFormat>
  <Paragraphs>109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Segment</vt:lpstr>
      <vt:lpstr>Calc4you project</vt:lpstr>
      <vt:lpstr>Inhoud :</vt:lpstr>
      <vt:lpstr>Begin</vt:lpstr>
      <vt:lpstr>ontwerp</vt:lpstr>
      <vt:lpstr>Github</vt:lpstr>
      <vt:lpstr>Sprints</vt:lpstr>
      <vt:lpstr>Rekenmachine code</vt:lpstr>
      <vt:lpstr>Rekenmachine code</vt:lpstr>
      <vt:lpstr>Rekenmachine code</vt:lpstr>
      <vt:lpstr>taakverdeling</vt:lpstr>
      <vt:lpstr>SQL Database</vt:lpstr>
      <vt:lpstr>Gezichtsherkenning</vt:lpstr>
      <vt:lpstr>verbeterpunten</vt:lpstr>
      <vt:lpstr>retrospective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Sam Elfring</cp:lastModifiedBy>
  <cp:revision>26</cp:revision>
  <dcterms:created xsi:type="dcterms:W3CDTF">2019-12-12T13:07:39Z</dcterms:created>
  <dcterms:modified xsi:type="dcterms:W3CDTF">2019-12-17T09:51:14Z</dcterms:modified>
</cp:coreProperties>
</file>