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0" autoAdjust="0"/>
  </p:normalViewPr>
  <p:slideViewPr>
    <p:cSldViewPr snapToGrid="0">
      <p:cViewPr varScale="1">
        <p:scale>
          <a:sx n="17" d="100"/>
          <a:sy n="17" d="100"/>
        </p:scale>
        <p:origin x="960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0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B275-E15A-477E-9FDC-96E2DF15BEB5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1C90-65AE-4223-8265-78CB6781D5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F1C90-65AE-4223-8265-78CB6781D5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04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7C560-907E-4C2D-B320-AA246D0D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72239-6AB6-4BE3-9F20-5D967A72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AE99E-A629-4684-B3BB-4FC7D9A6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649FC3-C95B-4AB5-B2EB-1ADFF514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95C693-1921-4044-BE41-23F94233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E87F7-1F55-47F0-BB07-281BC035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4E401E-A620-4EC4-A9B1-C3BDEEE9F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4D7F9-8D6D-4A05-B294-C5383FB0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7763D-D216-49E9-BE12-A8D24280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94C76-4CE2-4EB3-8AE8-5931B5FA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2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C95243-FCA9-4B76-973E-12DA7686C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0C8DF6-CBB4-4A8A-ABB2-D6985B7E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C2513-8FE4-4483-8130-C9DBDBB1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2E7A7-9BFE-4D86-ACBC-44BC6607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DE4F2-78B6-4829-9A61-BCAA3327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6457D-B8F3-43C6-8F46-C59198F2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05687-9C0B-449C-A09F-D8DCD613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2E6B7-9501-493B-BD17-241A2F56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94CF4-CEB4-438B-BAEC-7715349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AE6FB-1A0F-4477-9539-F7B90BD0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8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E0A7E-325B-4E63-943D-5305B078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0955B8-D8F8-4D34-B69A-9963AF99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00A2F-6A29-46EC-8F8D-416F70F1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DC3E5-0688-4966-9E3D-52EA4506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6B51D-BD30-4F67-94A9-3A9D7919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A43EA-921A-4CA9-BE2F-6049D8C7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87A90-24C8-4493-B173-655351613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BE63-52CB-414C-AE25-DADE7C14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682AF1-0C61-4C78-B2E2-6C260CD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BCA5CF-076A-4B56-A526-0F31B41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FF684E-A7EB-45FD-B953-A1AC0CA2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7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68D68-59A8-47B7-A9B0-EBF840D5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355ECC-F29E-4329-AD1E-37563B3F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256E2-5DF0-4CC5-8068-9C979B7D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5D7C49-92FE-4962-B52A-D6DC22D56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BC4B6C-7296-4B1D-9ABE-73E2AF48F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E2212B-FE34-4226-9086-3EB4ECA3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2D8A4B-66A7-4027-9084-4386CA01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9B1149-AE54-49EB-95BF-4EFC4962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0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6034-5FE1-445A-BF8C-492CEE9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4D3FF0-73CC-4656-9864-7386D42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BEF35-01E7-43B9-8283-E6FB579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F68DF6-4F2A-4A62-ADD5-8D18606B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8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445D49-30F6-4585-BD01-86D1E0E1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8BD927-BD68-4433-AA54-E6F525B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D87F0A-7BB1-4F9F-B15B-7928E24A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4CCC0-9217-4879-AB95-0A2A20DA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9F3BB-399D-4AF5-8D99-9D3AF1A3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51C6C4-596F-4673-8744-1337F838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36580-8DC3-43F0-A40C-4BB13698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0AE0D1-2218-4E37-BE38-E2C4A77C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85566D-67D2-4DF5-A929-FE81B463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0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517C9-AD80-47B1-9FE8-D44C4537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497C92-C3D8-4F2F-B15C-2BBAB4FBE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691AEB-451F-482E-8B96-51EA781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B1B988-DDD5-4F63-AA23-E7E7520E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56DF3-9479-4CF7-8568-B92F6BC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746AB-CF48-4069-829B-10AD887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31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BD5CE8-5C45-46AA-87F0-C46F7A87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E5D89B-8FB5-4BD7-951C-6E7F7618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DC28-22F0-4586-9243-102C9A1A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2523-C4A0-4875-B071-9C8D2ABC8F20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A4971-1A42-4F07-BB3A-68F893A94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B9AD5-755F-4F6A-A83E-A647AC0BC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9CF0-FCA0-42BE-A66E-522C1439C3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5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95926A-022F-40F8-A319-BAB75C6618C9}"/>
              </a:ext>
            </a:extLst>
          </p:cNvPr>
          <p:cNvGrpSpPr/>
          <p:nvPr/>
        </p:nvGrpSpPr>
        <p:grpSpPr>
          <a:xfrm rot="5400000">
            <a:off x="942046" y="1179936"/>
            <a:ext cx="2315111" cy="2070832"/>
            <a:chOff x="3780888" y="2721136"/>
            <a:chExt cx="3883631" cy="3473848"/>
          </a:xfrm>
        </p:grpSpPr>
        <p:sp>
          <p:nvSpPr>
            <p:cNvPr id="6" name="Triangle isocèle 5">
              <a:extLst>
                <a:ext uri="{FF2B5EF4-FFF2-40B4-BE49-F238E27FC236}">
                  <a16:creationId xmlns:a16="http://schemas.microsoft.com/office/drawing/2014/main" id="{8099B592-6F66-415D-BBBF-8B462C5CED64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8B120CEC-23ED-4234-9525-EE72F34076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928FD69C-B46E-4810-BA2E-46BD711363BA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B9E16310-1B1E-4F82-A5F5-E96853AC6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4BE9903-2986-44FA-9AF8-531BBB73C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0A59ADE-BAF3-4468-A8BF-58CDD7362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E9EC298-5A7E-4403-AA6B-184853D0464F}"/>
                </a:ext>
              </a:extLst>
            </p:cNvPr>
            <p:cNvCxnSpPr>
              <a:cxnSpLocks/>
              <a:stCxn id="6" idx="0"/>
              <a:endCxn id="6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plein 15">
              <a:extLst>
                <a:ext uri="{FF2B5EF4-FFF2-40B4-BE49-F238E27FC236}">
                  <a16:creationId xmlns:a16="http://schemas.microsoft.com/office/drawing/2014/main" id="{5975FF9E-4197-4B37-96FC-5580EE623C57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534EF87-0021-40AF-A3BE-B1A491323EED}"/>
              </a:ext>
            </a:extLst>
          </p:cNvPr>
          <p:cNvGrpSpPr/>
          <p:nvPr/>
        </p:nvGrpSpPr>
        <p:grpSpPr>
          <a:xfrm rot="5400000">
            <a:off x="920647" y="4567150"/>
            <a:ext cx="2315111" cy="2070832"/>
            <a:chOff x="3780888" y="2721136"/>
            <a:chExt cx="3883631" cy="3473848"/>
          </a:xfrm>
        </p:grpSpPr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575A7684-E364-452C-A939-9B4738543987}"/>
                </a:ext>
              </a:extLst>
            </p:cNvPr>
            <p:cNvSpPr/>
            <p:nvPr/>
          </p:nvSpPr>
          <p:spPr>
            <a:xfrm rot="10800000">
              <a:off x="3780889" y="2861990"/>
              <a:ext cx="3883630" cy="296705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3F7FCE57-8BF1-4159-8F2B-470FA58DB190}"/>
                </a:ext>
              </a:extLst>
            </p:cNvPr>
            <p:cNvGrpSpPr/>
            <p:nvPr/>
          </p:nvGrpSpPr>
          <p:grpSpPr>
            <a:xfrm>
              <a:off x="3780888" y="2721136"/>
              <a:ext cx="3883631" cy="281709"/>
              <a:chOff x="3952539" y="1422270"/>
              <a:chExt cx="3883631" cy="281709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263D8DA-3627-4AB4-B48F-B7B8C21B9B0F}"/>
                  </a:ext>
                </a:extLst>
              </p:cNvPr>
              <p:cNvCxnSpPr/>
              <p:nvPr/>
            </p:nvCxnSpPr>
            <p:spPr>
              <a:xfrm>
                <a:off x="3952539" y="1563125"/>
                <a:ext cx="3883631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609CF34-DFD5-4934-B33C-9004F3CFD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539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F4B05C2-D366-4BFE-B04D-6F60E84C09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170" y="1422270"/>
                <a:ext cx="0" cy="281709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63918D9-9DF0-4012-92E3-D50F6001FA76}"/>
                </a:ext>
              </a:extLst>
            </p:cNvPr>
            <p:cNvCxnSpPr>
              <a:cxnSpLocks/>
            </p:cNvCxnSpPr>
            <p:nvPr/>
          </p:nvCxnSpPr>
          <p:spPr>
            <a:xfrm>
              <a:off x="5721299" y="2721136"/>
              <a:ext cx="0" cy="2817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EA15FF3-3C3B-44FF-A1B7-D65EE79D0A70}"/>
                </a:ext>
              </a:extLst>
            </p:cNvPr>
            <p:cNvCxnSpPr>
              <a:cxnSpLocks/>
              <a:stCxn id="28" idx="0"/>
              <a:endCxn id="28" idx="3"/>
            </p:cNvCxnSpPr>
            <p:nvPr/>
          </p:nvCxnSpPr>
          <p:spPr>
            <a:xfrm flipV="1">
              <a:off x="5722704" y="2861990"/>
              <a:ext cx="0" cy="29670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plein 31">
              <a:extLst>
                <a:ext uri="{FF2B5EF4-FFF2-40B4-BE49-F238E27FC236}">
                  <a16:creationId xmlns:a16="http://schemas.microsoft.com/office/drawing/2014/main" id="{671F4E28-23AC-4144-89FE-A0E5D640B548}"/>
                </a:ext>
              </a:extLst>
            </p:cNvPr>
            <p:cNvSpPr/>
            <p:nvPr/>
          </p:nvSpPr>
          <p:spPr>
            <a:xfrm rot="18976855">
              <a:off x="4955110" y="4662609"/>
              <a:ext cx="1532375" cy="1532375"/>
            </a:xfrm>
            <a:prstGeom prst="blockArc">
              <a:avLst>
                <a:gd name="adj1" fmla="val 15961651"/>
                <a:gd name="adj2" fmla="val 120364"/>
                <a:gd name="adj3" fmla="val 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3BC6C7-3D67-4583-84A5-B7ED5F4D5ACA}"/>
              </a:ext>
            </a:extLst>
          </p:cNvPr>
          <p:cNvSpPr/>
          <p:nvPr/>
        </p:nvSpPr>
        <p:spPr>
          <a:xfrm>
            <a:off x="6882066" y="806348"/>
            <a:ext cx="4729806" cy="5953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A52430A-8953-4A72-9A63-03856C5C5DB9}"/>
              </a:ext>
            </a:extLst>
          </p:cNvPr>
          <p:cNvCxnSpPr>
            <a:cxnSpLocks/>
          </p:cNvCxnSpPr>
          <p:nvPr/>
        </p:nvCxnSpPr>
        <p:spPr>
          <a:xfrm>
            <a:off x="6863120" y="806348"/>
            <a:ext cx="4621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0FD45E4-6C17-4929-8CFB-A796B1DA9148}"/>
              </a:ext>
            </a:extLst>
          </p:cNvPr>
          <p:cNvCxnSpPr>
            <a:cxnSpLocks/>
          </p:cNvCxnSpPr>
          <p:nvPr/>
        </p:nvCxnSpPr>
        <p:spPr>
          <a:xfrm>
            <a:off x="6882786" y="782292"/>
            <a:ext cx="0" cy="50583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rganigramme : Jonction de sommaire 44">
            <a:extLst>
              <a:ext uri="{FF2B5EF4-FFF2-40B4-BE49-F238E27FC236}">
                <a16:creationId xmlns:a16="http://schemas.microsoft.com/office/drawing/2014/main" id="{339784B5-C268-43E7-9084-8D54AB5751EF}"/>
              </a:ext>
            </a:extLst>
          </p:cNvPr>
          <p:cNvSpPr/>
          <p:nvPr/>
        </p:nvSpPr>
        <p:spPr>
          <a:xfrm>
            <a:off x="6745131" y="670790"/>
            <a:ext cx="279067" cy="285556"/>
          </a:xfrm>
          <a:prstGeom prst="flowChartSummingJunction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8B07D50-BB7D-4F77-BCD5-58A3D2EEB2C2}"/>
              </a:ext>
            </a:extLst>
          </p:cNvPr>
          <p:cNvSpPr txBox="1"/>
          <p:nvPr/>
        </p:nvSpPr>
        <p:spPr>
          <a:xfrm rot="5400000">
            <a:off x="7161853" y="444031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1B4BC4E-D258-4AC4-A6C0-5F83BDCE8E7E}"/>
              </a:ext>
            </a:extLst>
          </p:cNvPr>
          <p:cNvSpPr txBox="1"/>
          <p:nvPr/>
        </p:nvSpPr>
        <p:spPr>
          <a:xfrm rot="5400000">
            <a:off x="6891995" y="920046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78736FA-CB9C-45CE-9F74-D381DC439936}"/>
              </a:ext>
            </a:extLst>
          </p:cNvPr>
          <p:cNvSpPr txBox="1"/>
          <p:nvPr/>
        </p:nvSpPr>
        <p:spPr>
          <a:xfrm rot="5400000">
            <a:off x="6534891" y="412960"/>
            <a:ext cx="27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E70C5149-80D6-4CA5-9CBE-E54DB54379AA}"/>
              </a:ext>
            </a:extLst>
          </p:cNvPr>
          <p:cNvSpPr/>
          <p:nvPr/>
        </p:nvSpPr>
        <p:spPr>
          <a:xfrm rot="5400000">
            <a:off x="3882903" y="-407459"/>
            <a:ext cx="3386377" cy="8630325"/>
          </a:xfrm>
          <a:prstGeom prst="triangle">
            <a:avLst>
              <a:gd name="adj" fmla="val 4245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28424CA-4989-45E5-A48E-B0480E2D655F}"/>
              </a:ext>
            </a:extLst>
          </p:cNvPr>
          <p:cNvSpPr txBox="1"/>
          <p:nvPr/>
        </p:nvSpPr>
        <p:spPr>
          <a:xfrm rot="5400000">
            <a:off x="922947" y="1851074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3933E1C7-4A53-493A-991D-6C0FB8623896}"/>
              </a:ext>
            </a:extLst>
          </p:cNvPr>
          <p:cNvSpPr/>
          <p:nvPr/>
        </p:nvSpPr>
        <p:spPr>
          <a:xfrm>
            <a:off x="1188256" y="2124092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rganigramme : Connecteur 53">
            <a:extLst>
              <a:ext uri="{FF2B5EF4-FFF2-40B4-BE49-F238E27FC236}">
                <a16:creationId xmlns:a16="http://schemas.microsoft.com/office/drawing/2014/main" id="{250591E6-9B26-43AD-84F8-904A5E0ECB6A}"/>
              </a:ext>
            </a:extLst>
          </p:cNvPr>
          <p:cNvSpPr/>
          <p:nvPr/>
        </p:nvSpPr>
        <p:spPr>
          <a:xfrm>
            <a:off x="1176121" y="5565206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0249B2DD-054D-4287-886D-7C1AF8E7068A}"/>
              </a:ext>
            </a:extLst>
          </p:cNvPr>
          <p:cNvSpPr/>
          <p:nvPr/>
        </p:nvSpPr>
        <p:spPr>
          <a:xfrm>
            <a:off x="9777128" y="3564359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86675FBF-126B-46F9-BC63-FADF69AFAFAA}"/>
              </a:ext>
            </a:extLst>
          </p:cNvPr>
          <p:cNvSpPr txBox="1"/>
          <p:nvPr/>
        </p:nvSpPr>
        <p:spPr>
          <a:xfrm rot="5400000">
            <a:off x="871934" y="5620681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9CD4CA6-9A7F-4B99-8AF0-96EDFF6DC888}"/>
              </a:ext>
            </a:extLst>
          </p:cNvPr>
          <p:cNvSpPr txBox="1"/>
          <p:nvPr/>
        </p:nvSpPr>
        <p:spPr>
          <a:xfrm rot="5400000">
            <a:off x="9651252" y="3150135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</a:t>
            </a:r>
          </a:p>
        </p:txBody>
      </p:sp>
      <p:sp>
        <p:nvSpPr>
          <p:cNvPr id="58" name="Arc plein 57">
            <a:extLst>
              <a:ext uri="{FF2B5EF4-FFF2-40B4-BE49-F238E27FC236}">
                <a16:creationId xmlns:a16="http://schemas.microsoft.com/office/drawing/2014/main" id="{7B8D86D4-76B7-40FF-9EB8-7035C9E7FAB8}"/>
              </a:ext>
            </a:extLst>
          </p:cNvPr>
          <p:cNvSpPr/>
          <p:nvPr/>
        </p:nvSpPr>
        <p:spPr>
          <a:xfrm rot="624758">
            <a:off x="1568390" y="5170059"/>
            <a:ext cx="711671" cy="711671"/>
          </a:xfrm>
          <a:prstGeom prst="blockArc">
            <a:avLst>
              <a:gd name="adj1" fmla="val 19627926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0" name="Arc plein 59">
            <a:extLst>
              <a:ext uri="{FF2B5EF4-FFF2-40B4-BE49-F238E27FC236}">
                <a16:creationId xmlns:a16="http://schemas.microsoft.com/office/drawing/2014/main" id="{794AC34D-FD0F-43F8-8CA4-14C273A07B62}"/>
              </a:ext>
            </a:extLst>
          </p:cNvPr>
          <p:cNvSpPr/>
          <p:nvPr/>
        </p:nvSpPr>
        <p:spPr>
          <a:xfrm rot="1084582">
            <a:off x="1739229" y="2000470"/>
            <a:ext cx="522093" cy="522093"/>
          </a:xfrm>
          <a:prstGeom prst="blockArc">
            <a:avLst>
              <a:gd name="adj1" fmla="val 19904019"/>
              <a:gd name="adj2" fmla="val 120364"/>
              <a:gd name="adj3" fmla="val 0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1" name="Arc plein 60">
            <a:extLst>
              <a:ext uri="{FF2B5EF4-FFF2-40B4-BE49-F238E27FC236}">
                <a16:creationId xmlns:a16="http://schemas.microsoft.com/office/drawing/2014/main" id="{E1F78A01-7B3B-4700-8C50-AF2DB37E9B1D}"/>
              </a:ext>
            </a:extLst>
          </p:cNvPr>
          <p:cNvSpPr/>
          <p:nvPr/>
        </p:nvSpPr>
        <p:spPr>
          <a:xfrm rot="5040698">
            <a:off x="-109795" y="741310"/>
            <a:ext cx="2571833" cy="2571833"/>
          </a:xfrm>
          <a:prstGeom prst="blockArc">
            <a:avLst>
              <a:gd name="adj1" fmla="val 17610595"/>
              <a:gd name="adj2" fmla="val 12036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2" name="Arc plein 61">
            <a:extLst>
              <a:ext uri="{FF2B5EF4-FFF2-40B4-BE49-F238E27FC236}">
                <a16:creationId xmlns:a16="http://schemas.microsoft.com/office/drawing/2014/main" id="{B16CDC23-B271-4626-A014-B338C17674F4}"/>
              </a:ext>
            </a:extLst>
          </p:cNvPr>
          <p:cNvSpPr/>
          <p:nvPr/>
        </p:nvSpPr>
        <p:spPr>
          <a:xfrm rot="20083934">
            <a:off x="156953" y="4359130"/>
            <a:ext cx="2392557" cy="2392557"/>
          </a:xfrm>
          <a:prstGeom prst="blockArc">
            <a:avLst>
              <a:gd name="adj1" fmla="val 17610595"/>
              <a:gd name="adj2" fmla="val 665968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3" name="Arc plein 62">
            <a:extLst>
              <a:ext uri="{FF2B5EF4-FFF2-40B4-BE49-F238E27FC236}">
                <a16:creationId xmlns:a16="http://schemas.microsoft.com/office/drawing/2014/main" id="{DD8B237D-8DD9-44DF-B5A5-AF467D2CED3A}"/>
              </a:ext>
            </a:extLst>
          </p:cNvPr>
          <p:cNvSpPr/>
          <p:nvPr/>
        </p:nvSpPr>
        <p:spPr>
          <a:xfrm rot="11520177">
            <a:off x="8536852" y="2826113"/>
            <a:ext cx="1696855" cy="1696855"/>
          </a:xfrm>
          <a:prstGeom prst="blockArc">
            <a:avLst>
              <a:gd name="adj1" fmla="val 19887070"/>
              <a:gd name="adj2" fmla="val 173514"/>
              <a:gd name="adj3" fmla="val 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EF3F556-176E-4F6A-8743-4C5B610A276F}"/>
              </a:ext>
            </a:extLst>
          </p:cNvPr>
          <p:cNvSpPr txBox="1"/>
          <p:nvPr/>
        </p:nvSpPr>
        <p:spPr>
          <a:xfrm rot="5400000">
            <a:off x="2057833" y="4156349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accent1"/>
                </a:solidFill>
                <a:latin typeface="Bierstadt" panose="020B0004020202020204" pitchFamily="34" charset="0"/>
              </a:rPr>
              <a:t>β</a:t>
            </a:r>
            <a:endParaRPr lang="fr-FR" sz="32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44399B1-1DA0-49D2-9F55-25334C9C3150}"/>
              </a:ext>
            </a:extLst>
          </p:cNvPr>
          <p:cNvSpPr txBox="1"/>
          <p:nvPr/>
        </p:nvSpPr>
        <p:spPr>
          <a:xfrm rot="5400000">
            <a:off x="2047460" y="3029223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α</a:t>
            </a:r>
            <a:endParaRPr lang="fr-FR" sz="3200" i="0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294D46D-7FA6-4148-B51E-52F6CA654189}"/>
              </a:ext>
            </a:extLst>
          </p:cNvPr>
          <p:cNvSpPr txBox="1"/>
          <p:nvPr/>
        </p:nvSpPr>
        <p:spPr>
          <a:xfrm rot="5400000">
            <a:off x="8765402" y="3760111"/>
            <a:ext cx="38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Ɣ</a:t>
            </a:r>
            <a:endParaRPr lang="fr-FR" sz="3200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85E783E-569A-4577-8A25-7D7EC3D12730}"/>
              </a:ext>
            </a:extLst>
          </p:cNvPr>
          <p:cNvCxnSpPr>
            <a:cxnSpLocks/>
          </p:cNvCxnSpPr>
          <p:nvPr/>
        </p:nvCxnSpPr>
        <p:spPr>
          <a:xfrm flipV="1">
            <a:off x="1259310" y="3655441"/>
            <a:ext cx="8622319" cy="1025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C8246038-9397-4B96-A8E7-5EBCF37CF1EA}"/>
              </a:ext>
            </a:extLst>
          </p:cNvPr>
          <p:cNvCxnSpPr>
            <a:cxnSpLocks/>
          </p:cNvCxnSpPr>
          <p:nvPr/>
        </p:nvCxnSpPr>
        <p:spPr>
          <a:xfrm rot="5400000">
            <a:off x="3049451" y="2440317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1FF692A-86CF-4057-9C10-F24407398EC4}"/>
              </a:ext>
            </a:extLst>
          </p:cNvPr>
          <p:cNvCxnSpPr>
            <a:cxnSpLocks/>
          </p:cNvCxnSpPr>
          <p:nvPr/>
        </p:nvCxnSpPr>
        <p:spPr>
          <a:xfrm rot="5400000">
            <a:off x="3028598" y="5114536"/>
            <a:ext cx="0" cy="1679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883B5833-7BB3-4BE3-9094-2AC93F8830FE}"/>
              </a:ext>
            </a:extLst>
          </p:cNvPr>
          <p:cNvSpPr txBox="1"/>
          <p:nvPr/>
        </p:nvSpPr>
        <p:spPr>
          <a:xfrm rot="5400000">
            <a:off x="1931363" y="5793993"/>
            <a:ext cx="82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B050"/>
                </a:solidFill>
                <a:latin typeface="Bierstadt" panose="020B0004020202020204" pitchFamily="34" charset="0"/>
              </a:rPr>
              <a:t>β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4505F1E-2200-49DD-861C-D50F4E97B589}"/>
              </a:ext>
            </a:extLst>
          </p:cNvPr>
          <p:cNvSpPr txBox="1"/>
          <p:nvPr/>
        </p:nvSpPr>
        <p:spPr>
          <a:xfrm rot="5400000">
            <a:off x="1810548" y="2415971"/>
            <a:ext cx="63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fr-FR" sz="2400" dirty="0">
                <a:solidFill>
                  <a:srgbClr val="00B050"/>
                </a:solidFill>
                <a:latin typeface="Bierstadt" panose="020B0004020202020204" pitchFamily="34" charset="0"/>
              </a:rPr>
              <a:t>’</a:t>
            </a:r>
            <a:endParaRPr lang="fr-FR" sz="2400" dirty="0">
              <a:solidFill>
                <a:srgbClr val="00B050"/>
              </a:solidFill>
            </a:endParaRP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DE3CD93A-BCF9-4C6D-9CE9-0FC16E55A727}"/>
              </a:ext>
            </a:extLst>
          </p:cNvPr>
          <p:cNvGrpSpPr/>
          <p:nvPr/>
        </p:nvGrpSpPr>
        <p:grpSpPr>
          <a:xfrm>
            <a:off x="3463038" y="1055287"/>
            <a:ext cx="180482" cy="1467516"/>
            <a:chOff x="508515" y="2842363"/>
            <a:chExt cx="167933" cy="2315112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37C42BB-B460-409D-954F-D96C1A42D0B9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2F886BE-6B40-4E7D-A561-9FC5FEF13D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0AF503F2-1252-416A-BB93-D2A5DB755D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ADA851B8-A730-4F45-9104-D29C44E7B2F9}"/>
              </a:ext>
            </a:extLst>
          </p:cNvPr>
          <p:cNvGrpSpPr/>
          <p:nvPr/>
        </p:nvGrpSpPr>
        <p:grpSpPr>
          <a:xfrm>
            <a:off x="3461983" y="4441665"/>
            <a:ext cx="181537" cy="756829"/>
            <a:chOff x="508515" y="2842363"/>
            <a:chExt cx="167933" cy="2315112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D8A7CF40-F9A1-4C5F-904C-80897DAA4330}"/>
                </a:ext>
              </a:extLst>
            </p:cNvPr>
            <p:cNvCxnSpPr/>
            <p:nvPr/>
          </p:nvCxnSpPr>
          <p:spPr>
            <a:xfrm rot="5400000">
              <a:off x="-565074" y="3999919"/>
              <a:ext cx="23151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39B88830-30E5-4F64-BBE5-BA484AA314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2758397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693144C2-EE2E-4D3F-8696-7F37D7E3C3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482" y="5073508"/>
              <a:ext cx="0" cy="1679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26670CC7-331A-4D61-B708-3FE161098CFA}"/>
              </a:ext>
            </a:extLst>
          </p:cNvPr>
          <p:cNvSpPr txBox="1"/>
          <p:nvPr/>
        </p:nvSpPr>
        <p:spPr>
          <a:xfrm rot="5400000">
            <a:off x="865950" y="3545267"/>
            <a:ext cx="40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</a:t>
            </a:r>
          </a:p>
        </p:txBody>
      </p:sp>
      <p:sp>
        <p:nvSpPr>
          <p:cNvPr id="85" name="Organigramme : Connecteur 84">
            <a:extLst>
              <a:ext uri="{FF2B5EF4-FFF2-40B4-BE49-F238E27FC236}">
                <a16:creationId xmlns:a16="http://schemas.microsoft.com/office/drawing/2014/main" id="{B81F1B23-6395-4DC9-BD6A-306C9267AF26}"/>
              </a:ext>
            </a:extLst>
          </p:cNvPr>
          <p:cNvSpPr/>
          <p:nvPr/>
        </p:nvSpPr>
        <p:spPr>
          <a:xfrm>
            <a:off x="1175344" y="3668273"/>
            <a:ext cx="167931" cy="16793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4DC1879-EE7A-44D8-85DC-F44242DEAB8D}"/>
              </a:ext>
            </a:extLst>
          </p:cNvPr>
          <p:cNvSpPr txBox="1"/>
          <p:nvPr/>
        </p:nvSpPr>
        <p:spPr>
          <a:xfrm rot="5400000">
            <a:off x="3010422" y="1766253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Nbr_pix_im_g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53CEC30-368D-48E5-9016-FBA5FF27CEC3}"/>
              </a:ext>
            </a:extLst>
          </p:cNvPr>
          <p:cNvSpPr txBox="1"/>
          <p:nvPr/>
        </p:nvSpPr>
        <p:spPr>
          <a:xfrm rot="5400000">
            <a:off x="3010422" y="481402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Nbr_pix_im_d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210B66D0-FF47-458E-A721-5EAFEA0033E2}"/>
              </a:ext>
            </a:extLst>
          </p:cNvPr>
          <p:cNvCxnSpPr>
            <a:cxnSpLocks/>
          </p:cNvCxnSpPr>
          <p:nvPr/>
        </p:nvCxnSpPr>
        <p:spPr>
          <a:xfrm rot="5400000">
            <a:off x="1259353" y="3776479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3B4293B0-9DC4-469D-8B33-22D1037B0467}"/>
              </a:ext>
            </a:extLst>
          </p:cNvPr>
          <p:cNvCxnSpPr>
            <a:cxnSpLocks/>
          </p:cNvCxnSpPr>
          <p:nvPr/>
        </p:nvCxnSpPr>
        <p:spPr>
          <a:xfrm rot="5400000">
            <a:off x="1239561" y="2234078"/>
            <a:ext cx="230780" cy="189945"/>
          </a:xfrm>
          <a:prstGeom prst="bentConnector3">
            <a:avLst>
              <a:gd name="adj1" fmla="val 9587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824BD857-4187-4820-B65A-7F96FB5D60DE}"/>
              </a:ext>
            </a:extLst>
          </p:cNvPr>
          <p:cNvSpPr txBox="1"/>
          <p:nvPr/>
        </p:nvSpPr>
        <p:spPr>
          <a:xfrm rot="5400000">
            <a:off x="2401886" y="1976377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L_ecrant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C2856014-BBBA-47B2-9A14-60CA66209124}"/>
              </a:ext>
            </a:extLst>
          </p:cNvPr>
          <p:cNvSpPr txBox="1"/>
          <p:nvPr/>
        </p:nvSpPr>
        <p:spPr>
          <a:xfrm>
            <a:off x="1962026" y="1875570"/>
            <a:ext cx="176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d_ecrant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51CE9F3-83AB-4081-A551-D8109F7A38BE}"/>
              </a:ext>
            </a:extLst>
          </p:cNvPr>
          <p:cNvSpPr txBox="1"/>
          <p:nvPr/>
        </p:nvSpPr>
        <p:spPr>
          <a:xfrm rot="5400000">
            <a:off x="515773" y="1093524"/>
            <a:ext cx="245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Ouverture_ecrant</a:t>
            </a:r>
          </a:p>
        </p:txBody>
      </p:sp>
    </p:spTree>
    <p:extLst>
      <p:ext uri="{BB962C8B-B14F-4D97-AF65-F5344CB8AC3E}">
        <p14:creationId xmlns:p14="http://schemas.microsoft.com/office/powerpoint/2010/main" val="8814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24D10-1C8E-4D5E-B701-6BCF5D8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6FFFBD8-487D-4AC4-A1F0-2055C329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83" y="3644129"/>
            <a:ext cx="7287642" cy="2562583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167F09-52B7-4B01-A6A7-D66A7FCDD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0" y="651288"/>
            <a:ext cx="7535327" cy="274358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76E4B9-C94E-47CD-9677-5543D1A198D9}"/>
              </a:ext>
            </a:extLst>
          </p:cNvPr>
          <p:cNvSpPr txBox="1"/>
          <p:nvPr/>
        </p:nvSpPr>
        <p:spPr>
          <a:xfrm>
            <a:off x="8463064" y="2266545"/>
            <a:ext cx="265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droite épipolaire perte de précision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701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44</Words>
  <Application>Microsoft Office PowerPoint</Application>
  <PresentationFormat>Grand écran</PresentationFormat>
  <Paragraphs>19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Bierstadt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Torzini</dc:creator>
  <cp:lastModifiedBy>quentin bernard</cp:lastModifiedBy>
  <cp:revision>3</cp:revision>
  <dcterms:created xsi:type="dcterms:W3CDTF">2022-01-23T11:54:49Z</dcterms:created>
  <dcterms:modified xsi:type="dcterms:W3CDTF">2022-01-24T08:20:53Z</dcterms:modified>
</cp:coreProperties>
</file>