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50" autoAdjust="0"/>
  </p:normalViewPr>
  <p:slideViewPr>
    <p:cSldViewPr snapToGrid="0">
      <p:cViewPr varScale="1">
        <p:scale>
          <a:sx n="79" d="100"/>
          <a:sy n="79" d="100"/>
        </p:scale>
        <p:origin x="85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08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0B275-E15A-477E-9FDC-96E2DF15BEB5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F1C90-65AE-4223-8265-78CB6781D5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38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F1C90-65AE-4223-8265-78CB6781D5E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04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7C560-907E-4C2D-B320-AA246D0DE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F72239-6AB6-4BE3-9F20-5D967A723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1AE99E-A629-4684-B3BB-4FC7D9A6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2523-C4A0-4875-B071-9C8D2ABC8F20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649FC3-C95B-4AB5-B2EB-1ADFF514B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95C693-1921-4044-BE41-23F94233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02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E87F7-1F55-47F0-BB07-281BC035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4E401E-A620-4EC4-A9B1-C3BDEEE9F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B4D7F9-8D6D-4A05-B294-C5383FB0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2523-C4A0-4875-B071-9C8D2ABC8F20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77763D-D216-49E9-BE12-A8D242802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694C76-4CE2-4EB3-8AE8-5931B5FA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22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7C95243-FCA9-4B76-973E-12DA7686C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0C8DF6-CBB4-4A8A-ABB2-D6985B7E3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2C2513-8FE4-4483-8130-C9DBDBB1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2523-C4A0-4875-B071-9C8D2ABC8F20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32E7A7-9BFE-4D86-ACBC-44BC6607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EDE4F2-78B6-4829-9A61-BCAA3327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70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6457D-B8F3-43C6-8F46-C59198F2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405687-9C0B-449C-A09F-D8DCD6130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62E6B7-9501-493B-BD17-241A2F56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2523-C4A0-4875-B071-9C8D2ABC8F20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694CF4-CEB4-438B-BAEC-77153493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8AE6FB-1A0F-4477-9539-F7B90BD0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8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9E0A7E-325B-4E63-943D-5305B078F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0955B8-D8F8-4D34-B69A-9963AF99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800A2F-6A29-46EC-8F8D-416F70F1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2523-C4A0-4875-B071-9C8D2ABC8F20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8DC3E5-0688-4966-9E3D-52EA4506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B6B51D-BD30-4F67-94A9-3A9D7919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62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A43EA-921A-4CA9-BE2F-6049D8C7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787A90-24C8-4493-B173-655351613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BE63-52CB-414C-AE25-DADE7C145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682AF1-0C61-4C78-B2E2-6C260CD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2523-C4A0-4875-B071-9C8D2ABC8F20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BCA5CF-076A-4B56-A526-0F31B414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FF684E-A7EB-45FD-B953-A1AC0CA2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7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568D68-59A8-47B7-A9B0-EBF840D5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355ECC-F29E-4329-AD1E-37563B3F6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D256E2-5DF0-4CC5-8068-9C979B7D2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5D7C49-92FE-4962-B52A-D6DC22D56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BC4B6C-7296-4B1D-9ABE-73E2AF48F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5E2212B-FE34-4226-9086-3EB4ECA3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2523-C4A0-4875-B071-9C8D2ABC8F20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2D8A4B-66A7-4027-9084-4386CA013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69B1149-AE54-49EB-95BF-4EFC4962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08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EC6034-5FE1-445A-BF8C-492CEE95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D4D3FF0-73CC-4656-9864-7386D42A3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2523-C4A0-4875-B071-9C8D2ABC8F20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7BEF35-01E7-43B9-8283-E6FB579E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F68DF6-4F2A-4A62-ADD5-8D18606B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80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2445D49-30F6-4585-BD01-86D1E0E1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2523-C4A0-4875-B071-9C8D2ABC8F20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C8BD927-BD68-4433-AA54-E6F525B8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D87F0A-7BB1-4F9F-B15B-7928E24A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13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94CCC0-9217-4879-AB95-0A2A20DA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9F3BB-399D-4AF5-8D99-9D3AF1A37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51C6C4-596F-4673-8744-1337F838A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936580-8DC3-43F0-A40C-4BB13698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2523-C4A0-4875-B071-9C8D2ABC8F20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0AE0D1-2218-4E37-BE38-E2C4A77C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85566D-67D2-4DF5-A929-FE81B463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40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D517C9-AD80-47B1-9FE8-D44C45373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4497C92-C3D8-4F2F-B15C-2BBAB4FBE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691AEB-451F-482E-8B96-51EA78147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B1B988-DDD5-4F63-AA23-E7E7520E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2523-C4A0-4875-B071-9C8D2ABC8F20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856DF3-9479-4CF7-8568-B92F6BC3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9746AB-CF48-4069-829B-10AD887C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31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BD5CE8-5C45-46AA-87F0-C46F7A87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E5D89B-8FB5-4BD7-951C-6E7F76186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6ADC28-22F0-4586-9243-102C9A1A4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2523-C4A0-4875-B071-9C8D2ABC8F20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6A4971-1A42-4F07-BB3A-68F893A94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2B9AD5-755F-4F6A-A83E-A647AC0BC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54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C095926A-022F-40F8-A319-BAB75C6618C9}"/>
              </a:ext>
            </a:extLst>
          </p:cNvPr>
          <p:cNvGrpSpPr/>
          <p:nvPr/>
        </p:nvGrpSpPr>
        <p:grpSpPr>
          <a:xfrm rot="5400000">
            <a:off x="942046" y="1179936"/>
            <a:ext cx="2315111" cy="2070832"/>
            <a:chOff x="3780888" y="2721136"/>
            <a:chExt cx="3883631" cy="3473848"/>
          </a:xfrm>
        </p:grpSpPr>
        <p:sp>
          <p:nvSpPr>
            <p:cNvPr id="6" name="Triangle isocèle 5">
              <a:extLst>
                <a:ext uri="{FF2B5EF4-FFF2-40B4-BE49-F238E27FC236}">
                  <a16:creationId xmlns:a16="http://schemas.microsoft.com/office/drawing/2014/main" id="{8099B592-6F66-415D-BBBF-8B462C5CED64}"/>
                </a:ext>
              </a:extLst>
            </p:cNvPr>
            <p:cNvSpPr/>
            <p:nvPr/>
          </p:nvSpPr>
          <p:spPr>
            <a:xfrm rot="10800000">
              <a:off x="3780889" y="2861990"/>
              <a:ext cx="3883630" cy="2967051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8B120CEC-23ED-4234-9525-EE72F3407690}"/>
                </a:ext>
              </a:extLst>
            </p:cNvPr>
            <p:cNvGrpSpPr/>
            <p:nvPr/>
          </p:nvGrpSpPr>
          <p:grpSpPr>
            <a:xfrm>
              <a:off x="3780888" y="2721136"/>
              <a:ext cx="3883631" cy="281709"/>
              <a:chOff x="3952539" y="1422270"/>
              <a:chExt cx="3883631" cy="281709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928FD69C-B46E-4810-BA2E-46BD711363BA}"/>
                  </a:ext>
                </a:extLst>
              </p:cNvPr>
              <p:cNvCxnSpPr/>
              <p:nvPr/>
            </p:nvCxnSpPr>
            <p:spPr>
              <a:xfrm>
                <a:off x="3952539" y="1563125"/>
                <a:ext cx="3883631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9E16310-1B1E-4F82-A5F5-E96853AC63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2539" y="1422270"/>
                <a:ext cx="0" cy="281709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94BE9903-2986-44FA-9AF8-531BBB73C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6170" y="1422270"/>
                <a:ext cx="0" cy="281709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20A59ADE-BAF3-4468-A8BF-58CDD73627DF}"/>
                </a:ext>
              </a:extLst>
            </p:cNvPr>
            <p:cNvCxnSpPr>
              <a:cxnSpLocks/>
            </p:cNvCxnSpPr>
            <p:nvPr/>
          </p:nvCxnSpPr>
          <p:spPr>
            <a:xfrm>
              <a:off x="5721299" y="2721136"/>
              <a:ext cx="0" cy="2817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2E9EC298-5A7E-4403-AA6B-184853D0464F}"/>
                </a:ext>
              </a:extLst>
            </p:cNvPr>
            <p:cNvCxnSpPr>
              <a:cxnSpLocks/>
              <a:stCxn id="6" idx="0"/>
              <a:endCxn id="6" idx="3"/>
            </p:cNvCxnSpPr>
            <p:nvPr/>
          </p:nvCxnSpPr>
          <p:spPr>
            <a:xfrm flipV="1">
              <a:off x="5722704" y="2861990"/>
              <a:ext cx="0" cy="296705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plein 15">
              <a:extLst>
                <a:ext uri="{FF2B5EF4-FFF2-40B4-BE49-F238E27FC236}">
                  <a16:creationId xmlns:a16="http://schemas.microsoft.com/office/drawing/2014/main" id="{5975FF9E-4197-4B37-96FC-5580EE623C57}"/>
                </a:ext>
              </a:extLst>
            </p:cNvPr>
            <p:cNvSpPr/>
            <p:nvPr/>
          </p:nvSpPr>
          <p:spPr>
            <a:xfrm rot="18976855">
              <a:off x="4955110" y="4662609"/>
              <a:ext cx="1532375" cy="1532375"/>
            </a:xfrm>
            <a:prstGeom prst="blockArc">
              <a:avLst>
                <a:gd name="adj1" fmla="val 15961651"/>
                <a:gd name="adj2" fmla="val 120364"/>
                <a:gd name="adj3" fmla="val 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E534EF87-0021-40AF-A3BE-B1A491323EED}"/>
              </a:ext>
            </a:extLst>
          </p:cNvPr>
          <p:cNvGrpSpPr/>
          <p:nvPr/>
        </p:nvGrpSpPr>
        <p:grpSpPr>
          <a:xfrm rot="5400000">
            <a:off x="920647" y="4567150"/>
            <a:ext cx="2315111" cy="2070832"/>
            <a:chOff x="3780888" y="2721136"/>
            <a:chExt cx="3883631" cy="3473848"/>
          </a:xfrm>
        </p:grpSpPr>
        <p:sp>
          <p:nvSpPr>
            <p:cNvPr id="28" name="Triangle isocèle 27">
              <a:extLst>
                <a:ext uri="{FF2B5EF4-FFF2-40B4-BE49-F238E27FC236}">
                  <a16:creationId xmlns:a16="http://schemas.microsoft.com/office/drawing/2014/main" id="{575A7684-E364-452C-A939-9B4738543987}"/>
                </a:ext>
              </a:extLst>
            </p:cNvPr>
            <p:cNvSpPr/>
            <p:nvPr/>
          </p:nvSpPr>
          <p:spPr>
            <a:xfrm rot="10800000">
              <a:off x="3780889" y="2861990"/>
              <a:ext cx="3883630" cy="2967051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3F7FCE57-8BF1-4159-8F2B-470FA58DB190}"/>
                </a:ext>
              </a:extLst>
            </p:cNvPr>
            <p:cNvGrpSpPr/>
            <p:nvPr/>
          </p:nvGrpSpPr>
          <p:grpSpPr>
            <a:xfrm>
              <a:off x="3780888" y="2721136"/>
              <a:ext cx="3883631" cy="281709"/>
              <a:chOff x="3952539" y="1422270"/>
              <a:chExt cx="3883631" cy="281709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263D8DA-3627-4AB4-B48F-B7B8C21B9B0F}"/>
                  </a:ext>
                </a:extLst>
              </p:cNvPr>
              <p:cNvCxnSpPr/>
              <p:nvPr/>
            </p:nvCxnSpPr>
            <p:spPr>
              <a:xfrm>
                <a:off x="3952539" y="1563125"/>
                <a:ext cx="3883631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3609CF34-DFD5-4934-B33C-9004F3CFD5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2539" y="1422270"/>
                <a:ext cx="0" cy="281709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0F4B05C2-D366-4BFE-B04D-6F60E84C09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6170" y="1422270"/>
                <a:ext cx="0" cy="281709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363918D9-9DF0-4012-92E3-D50F6001FA76}"/>
                </a:ext>
              </a:extLst>
            </p:cNvPr>
            <p:cNvCxnSpPr>
              <a:cxnSpLocks/>
            </p:cNvCxnSpPr>
            <p:nvPr/>
          </p:nvCxnSpPr>
          <p:spPr>
            <a:xfrm>
              <a:off x="5721299" y="2721136"/>
              <a:ext cx="0" cy="2817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FEA15FF3-3C3B-44FF-A1B7-D65EE79D0A70}"/>
                </a:ext>
              </a:extLst>
            </p:cNvPr>
            <p:cNvCxnSpPr>
              <a:cxnSpLocks/>
              <a:stCxn id="28" idx="0"/>
              <a:endCxn id="28" idx="3"/>
            </p:cNvCxnSpPr>
            <p:nvPr/>
          </p:nvCxnSpPr>
          <p:spPr>
            <a:xfrm flipV="1">
              <a:off x="5722704" y="2861990"/>
              <a:ext cx="0" cy="296705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 plein 31">
              <a:extLst>
                <a:ext uri="{FF2B5EF4-FFF2-40B4-BE49-F238E27FC236}">
                  <a16:creationId xmlns:a16="http://schemas.microsoft.com/office/drawing/2014/main" id="{671F4E28-23AC-4144-89FE-A0E5D640B548}"/>
                </a:ext>
              </a:extLst>
            </p:cNvPr>
            <p:cNvSpPr/>
            <p:nvPr/>
          </p:nvSpPr>
          <p:spPr>
            <a:xfrm rot="18976855">
              <a:off x="4955110" y="4662609"/>
              <a:ext cx="1532375" cy="1532375"/>
            </a:xfrm>
            <a:prstGeom prst="blockArc">
              <a:avLst>
                <a:gd name="adj1" fmla="val 15961651"/>
                <a:gd name="adj2" fmla="val 120364"/>
                <a:gd name="adj3" fmla="val 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0000"/>
                </a:solidFill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73BC6C7-3D67-4583-84A5-B7ED5F4D5ACA}"/>
              </a:ext>
            </a:extLst>
          </p:cNvPr>
          <p:cNvSpPr/>
          <p:nvPr/>
        </p:nvSpPr>
        <p:spPr>
          <a:xfrm>
            <a:off x="6882066" y="806348"/>
            <a:ext cx="4729806" cy="5953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3A52430A-8953-4A72-9A63-03856C5C5DB9}"/>
              </a:ext>
            </a:extLst>
          </p:cNvPr>
          <p:cNvCxnSpPr>
            <a:cxnSpLocks/>
          </p:cNvCxnSpPr>
          <p:nvPr/>
        </p:nvCxnSpPr>
        <p:spPr>
          <a:xfrm>
            <a:off x="6863120" y="806348"/>
            <a:ext cx="4621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10FD45E4-6C17-4929-8CFB-A796B1DA9148}"/>
              </a:ext>
            </a:extLst>
          </p:cNvPr>
          <p:cNvCxnSpPr>
            <a:cxnSpLocks/>
          </p:cNvCxnSpPr>
          <p:nvPr/>
        </p:nvCxnSpPr>
        <p:spPr>
          <a:xfrm>
            <a:off x="6882786" y="782292"/>
            <a:ext cx="0" cy="50583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rganigramme : Jonction de sommaire 44">
            <a:extLst>
              <a:ext uri="{FF2B5EF4-FFF2-40B4-BE49-F238E27FC236}">
                <a16:creationId xmlns:a16="http://schemas.microsoft.com/office/drawing/2014/main" id="{339784B5-C268-43E7-9084-8D54AB5751EF}"/>
              </a:ext>
            </a:extLst>
          </p:cNvPr>
          <p:cNvSpPr/>
          <p:nvPr/>
        </p:nvSpPr>
        <p:spPr>
          <a:xfrm>
            <a:off x="6745131" y="670790"/>
            <a:ext cx="279067" cy="285556"/>
          </a:xfrm>
          <a:prstGeom prst="flowChartSummingJunction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8B07D50-BB7D-4F77-BCD5-58A3D2EEB2C2}"/>
              </a:ext>
            </a:extLst>
          </p:cNvPr>
          <p:cNvSpPr txBox="1"/>
          <p:nvPr/>
        </p:nvSpPr>
        <p:spPr>
          <a:xfrm rot="5400000">
            <a:off x="7161853" y="444031"/>
            <a:ext cx="27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1B4BC4E-D258-4AC4-A6C0-5F83BDCE8E7E}"/>
              </a:ext>
            </a:extLst>
          </p:cNvPr>
          <p:cNvSpPr txBox="1"/>
          <p:nvPr/>
        </p:nvSpPr>
        <p:spPr>
          <a:xfrm rot="5400000">
            <a:off x="6891995" y="920046"/>
            <a:ext cx="27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C78736FA-CB9C-45CE-9F74-D381DC439936}"/>
              </a:ext>
            </a:extLst>
          </p:cNvPr>
          <p:cNvSpPr txBox="1"/>
          <p:nvPr/>
        </p:nvSpPr>
        <p:spPr>
          <a:xfrm rot="5400000">
            <a:off x="6534891" y="412960"/>
            <a:ext cx="27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51" name="Triangle isocèle 50">
            <a:extLst>
              <a:ext uri="{FF2B5EF4-FFF2-40B4-BE49-F238E27FC236}">
                <a16:creationId xmlns:a16="http://schemas.microsoft.com/office/drawing/2014/main" id="{E70C5149-80D6-4CA5-9CBE-E54DB54379AA}"/>
              </a:ext>
            </a:extLst>
          </p:cNvPr>
          <p:cNvSpPr/>
          <p:nvPr/>
        </p:nvSpPr>
        <p:spPr>
          <a:xfrm rot="5400000">
            <a:off x="3882903" y="-407459"/>
            <a:ext cx="3386377" cy="8630325"/>
          </a:xfrm>
          <a:prstGeom prst="triangle">
            <a:avLst>
              <a:gd name="adj" fmla="val 4245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B28424CA-4989-45E5-A48E-B0480E2D655F}"/>
              </a:ext>
            </a:extLst>
          </p:cNvPr>
          <p:cNvSpPr txBox="1"/>
          <p:nvPr/>
        </p:nvSpPr>
        <p:spPr>
          <a:xfrm rot="5400000">
            <a:off x="922947" y="1851074"/>
            <a:ext cx="40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</a:t>
            </a:r>
          </a:p>
        </p:txBody>
      </p:sp>
      <p:sp>
        <p:nvSpPr>
          <p:cNvPr id="53" name="Organigramme : Connecteur 52">
            <a:extLst>
              <a:ext uri="{FF2B5EF4-FFF2-40B4-BE49-F238E27FC236}">
                <a16:creationId xmlns:a16="http://schemas.microsoft.com/office/drawing/2014/main" id="{3933E1C7-4A53-493A-991D-6C0FB8623896}"/>
              </a:ext>
            </a:extLst>
          </p:cNvPr>
          <p:cNvSpPr/>
          <p:nvPr/>
        </p:nvSpPr>
        <p:spPr>
          <a:xfrm>
            <a:off x="1188256" y="2124092"/>
            <a:ext cx="167931" cy="16793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rganigramme : Connecteur 53">
            <a:extLst>
              <a:ext uri="{FF2B5EF4-FFF2-40B4-BE49-F238E27FC236}">
                <a16:creationId xmlns:a16="http://schemas.microsoft.com/office/drawing/2014/main" id="{250591E6-9B26-43AD-84F8-904A5E0ECB6A}"/>
              </a:ext>
            </a:extLst>
          </p:cNvPr>
          <p:cNvSpPr/>
          <p:nvPr/>
        </p:nvSpPr>
        <p:spPr>
          <a:xfrm>
            <a:off x="1176121" y="5565206"/>
            <a:ext cx="167931" cy="16793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rganigramme : Connecteur 54">
            <a:extLst>
              <a:ext uri="{FF2B5EF4-FFF2-40B4-BE49-F238E27FC236}">
                <a16:creationId xmlns:a16="http://schemas.microsoft.com/office/drawing/2014/main" id="{0249B2DD-054D-4287-886D-7C1AF8E7068A}"/>
              </a:ext>
            </a:extLst>
          </p:cNvPr>
          <p:cNvSpPr/>
          <p:nvPr/>
        </p:nvSpPr>
        <p:spPr>
          <a:xfrm>
            <a:off x="9777128" y="3564359"/>
            <a:ext cx="167931" cy="16793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86675FBF-126B-46F9-BC63-FADF69AFAFAA}"/>
              </a:ext>
            </a:extLst>
          </p:cNvPr>
          <p:cNvSpPr txBox="1"/>
          <p:nvPr/>
        </p:nvSpPr>
        <p:spPr>
          <a:xfrm rot="5400000">
            <a:off x="871934" y="5620681"/>
            <a:ext cx="40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B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49CD4CA6-9A7F-4B99-8AF0-96EDFF6DC888}"/>
              </a:ext>
            </a:extLst>
          </p:cNvPr>
          <p:cNvSpPr txBox="1"/>
          <p:nvPr/>
        </p:nvSpPr>
        <p:spPr>
          <a:xfrm rot="5400000">
            <a:off x="9651252" y="3150135"/>
            <a:ext cx="40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</a:t>
            </a:r>
          </a:p>
        </p:txBody>
      </p:sp>
      <p:sp>
        <p:nvSpPr>
          <p:cNvPr id="58" name="Arc plein 57">
            <a:extLst>
              <a:ext uri="{FF2B5EF4-FFF2-40B4-BE49-F238E27FC236}">
                <a16:creationId xmlns:a16="http://schemas.microsoft.com/office/drawing/2014/main" id="{7B8D86D4-76B7-40FF-9EB8-7035C9E7FAB8}"/>
              </a:ext>
            </a:extLst>
          </p:cNvPr>
          <p:cNvSpPr/>
          <p:nvPr/>
        </p:nvSpPr>
        <p:spPr>
          <a:xfrm rot="624758">
            <a:off x="1568390" y="5170059"/>
            <a:ext cx="711671" cy="711671"/>
          </a:xfrm>
          <a:prstGeom prst="blockArc">
            <a:avLst>
              <a:gd name="adj1" fmla="val 19627926"/>
              <a:gd name="adj2" fmla="val 120364"/>
              <a:gd name="adj3" fmla="val 0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60" name="Arc plein 59">
            <a:extLst>
              <a:ext uri="{FF2B5EF4-FFF2-40B4-BE49-F238E27FC236}">
                <a16:creationId xmlns:a16="http://schemas.microsoft.com/office/drawing/2014/main" id="{794AC34D-FD0F-43F8-8CA4-14C273A07B62}"/>
              </a:ext>
            </a:extLst>
          </p:cNvPr>
          <p:cNvSpPr/>
          <p:nvPr/>
        </p:nvSpPr>
        <p:spPr>
          <a:xfrm rot="1084582">
            <a:off x="1739229" y="2000470"/>
            <a:ext cx="522093" cy="522093"/>
          </a:xfrm>
          <a:prstGeom prst="blockArc">
            <a:avLst>
              <a:gd name="adj1" fmla="val 19904019"/>
              <a:gd name="adj2" fmla="val 120364"/>
              <a:gd name="adj3" fmla="val 0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61" name="Arc plein 60">
            <a:extLst>
              <a:ext uri="{FF2B5EF4-FFF2-40B4-BE49-F238E27FC236}">
                <a16:creationId xmlns:a16="http://schemas.microsoft.com/office/drawing/2014/main" id="{E1F78A01-7B3B-4700-8C50-AF2DB37E9B1D}"/>
              </a:ext>
            </a:extLst>
          </p:cNvPr>
          <p:cNvSpPr/>
          <p:nvPr/>
        </p:nvSpPr>
        <p:spPr>
          <a:xfrm rot="5040698">
            <a:off x="-109795" y="741310"/>
            <a:ext cx="2571833" cy="2571833"/>
          </a:xfrm>
          <a:prstGeom prst="blockArc">
            <a:avLst>
              <a:gd name="adj1" fmla="val 17610595"/>
              <a:gd name="adj2" fmla="val 120364"/>
              <a:gd name="adj3" fmla="val 0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62" name="Arc plein 61">
            <a:extLst>
              <a:ext uri="{FF2B5EF4-FFF2-40B4-BE49-F238E27FC236}">
                <a16:creationId xmlns:a16="http://schemas.microsoft.com/office/drawing/2014/main" id="{B16CDC23-B271-4626-A014-B338C17674F4}"/>
              </a:ext>
            </a:extLst>
          </p:cNvPr>
          <p:cNvSpPr/>
          <p:nvPr/>
        </p:nvSpPr>
        <p:spPr>
          <a:xfrm rot="20083934">
            <a:off x="156953" y="4359130"/>
            <a:ext cx="2392557" cy="2392557"/>
          </a:xfrm>
          <a:prstGeom prst="blockArc">
            <a:avLst>
              <a:gd name="adj1" fmla="val 17610595"/>
              <a:gd name="adj2" fmla="val 665968"/>
              <a:gd name="adj3" fmla="val 0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63" name="Arc plein 62">
            <a:extLst>
              <a:ext uri="{FF2B5EF4-FFF2-40B4-BE49-F238E27FC236}">
                <a16:creationId xmlns:a16="http://schemas.microsoft.com/office/drawing/2014/main" id="{DD8B237D-8DD9-44DF-B5A5-AF467D2CED3A}"/>
              </a:ext>
            </a:extLst>
          </p:cNvPr>
          <p:cNvSpPr/>
          <p:nvPr/>
        </p:nvSpPr>
        <p:spPr>
          <a:xfrm rot="11520177">
            <a:off x="8536852" y="2826113"/>
            <a:ext cx="1696855" cy="1696855"/>
          </a:xfrm>
          <a:prstGeom prst="blockArc">
            <a:avLst>
              <a:gd name="adj1" fmla="val 19887070"/>
              <a:gd name="adj2" fmla="val 173514"/>
              <a:gd name="adj3" fmla="val 0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5EF3F556-176E-4F6A-8743-4C5B610A276F}"/>
              </a:ext>
            </a:extLst>
          </p:cNvPr>
          <p:cNvSpPr txBox="1"/>
          <p:nvPr/>
        </p:nvSpPr>
        <p:spPr>
          <a:xfrm rot="5400000">
            <a:off x="2057833" y="4156349"/>
            <a:ext cx="388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>
                <a:solidFill>
                  <a:schemeClr val="accent1"/>
                </a:solidFill>
                <a:latin typeface="Bierstadt" panose="020B0004020202020204" pitchFamily="34" charset="0"/>
              </a:rPr>
              <a:t>β</a:t>
            </a:r>
            <a:endParaRPr lang="fr-FR" sz="3200" dirty="0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444399B1-1DA0-49D2-9F55-25334C9C3150}"/>
              </a:ext>
            </a:extLst>
          </p:cNvPr>
          <p:cNvSpPr txBox="1"/>
          <p:nvPr/>
        </p:nvSpPr>
        <p:spPr>
          <a:xfrm rot="5400000">
            <a:off x="2047460" y="3029223"/>
            <a:ext cx="388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α</a:t>
            </a:r>
            <a:endParaRPr lang="fr-FR" sz="3200" i="0" dirty="0"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C294D46D-7FA6-4148-B51E-52F6CA654189}"/>
              </a:ext>
            </a:extLst>
          </p:cNvPr>
          <p:cNvSpPr txBox="1"/>
          <p:nvPr/>
        </p:nvSpPr>
        <p:spPr>
          <a:xfrm rot="5400000">
            <a:off x="8765402" y="3760111"/>
            <a:ext cx="388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Ɣ</a:t>
            </a:r>
            <a:endParaRPr lang="fr-FR" sz="3200" dirty="0"/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685E783E-569A-4577-8A25-7D7EC3D12730}"/>
              </a:ext>
            </a:extLst>
          </p:cNvPr>
          <p:cNvCxnSpPr>
            <a:cxnSpLocks/>
          </p:cNvCxnSpPr>
          <p:nvPr/>
        </p:nvCxnSpPr>
        <p:spPr>
          <a:xfrm flipV="1">
            <a:off x="1259310" y="3655441"/>
            <a:ext cx="8622319" cy="10254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C8246038-9397-4B96-A8E7-5EBCF37CF1EA}"/>
              </a:ext>
            </a:extLst>
          </p:cNvPr>
          <p:cNvCxnSpPr>
            <a:cxnSpLocks/>
          </p:cNvCxnSpPr>
          <p:nvPr/>
        </p:nvCxnSpPr>
        <p:spPr>
          <a:xfrm rot="5400000">
            <a:off x="3049451" y="2440317"/>
            <a:ext cx="0" cy="1679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41FF692A-86CF-4057-9C10-F24407398EC4}"/>
              </a:ext>
            </a:extLst>
          </p:cNvPr>
          <p:cNvCxnSpPr>
            <a:cxnSpLocks/>
          </p:cNvCxnSpPr>
          <p:nvPr/>
        </p:nvCxnSpPr>
        <p:spPr>
          <a:xfrm rot="5400000">
            <a:off x="3028598" y="5114536"/>
            <a:ext cx="0" cy="1679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883B5833-7BB3-4BE3-9094-2AC93F8830FE}"/>
              </a:ext>
            </a:extLst>
          </p:cNvPr>
          <p:cNvSpPr txBox="1"/>
          <p:nvPr/>
        </p:nvSpPr>
        <p:spPr>
          <a:xfrm rot="5400000">
            <a:off x="1931363" y="5793993"/>
            <a:ext cx="82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rgbClr val="00B050"/>
                </a:solidFill>
                <a:latin typeface="Bierstadt" panose="020B0004020202020204" pitchFamily="34" charset="0"/>
              </a:rPr>
              <a:t>β</a:t>
            </a:r>
            <a:r>
              <a:rPr lang="fr-FR" sz="2400" dirty="0">
                <a:solidFill>
                  <a:srgbClr val="00B050"/>
                </a:solidFill>
                <a:latin typeface="Bierstadt" panose="020B0004020202020204" pitchFamily="34" charset="0"/>
              </a:rPr>
              <a:t>’</a:t>
            </a:r>
            <a:endParaRPr lang="fr-FR" sz="2400" dirty="0">
              <a:solidFill>
                <a:srgbClr val="00B050"/>
              </a:solidFill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E4505F1E-2200-49DD-861C-D50F4E97B589}"/>
              </a:ext>
            </a:extLst>
          </p:cNvPr>
          <p:cNvSpPr txBox="1"/>
          <p:nvPr/>
        </p:nvSpPr>
        <p:spPr>
          <a:xfrm rot="5400000">
            <a:off x="1810548" y="2415971"/>
            <a:ext cx="63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α</a:t>
            </a:r>
            <a:r>
              <a:rPr lang="fr-FR" sz="2400" dirty="0">
                <a:solidFill>
                  <a:srgbClr val="00B050"/>
                </a:solidFill>
                <a:latin typeface="Bierstadt" panose="020B0004020202020204" pitchFamily="34" charset="0"/>
              </a:rPr>
              <a:t>’</a:t>
            </a:r>
            <a:endParaRPr lang="fr-FR" sz="2400" dirty="0">
              <a:solidFill>
                <a:srgbClr val="00B050"/>
              </a:solidFill>
            </a:endParaRPr>
          </a:p>
        </p:txBody>
      </p: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DE3CD93A-BCF9-4C6D-9CE9-0FC16E55A727}"/>
              </a:ext>
            </a:extLst>
          </p:cNvPr>
          <p:cNvGrpSpPr/>
          <p:nvPr/>
        </p:nvGrpSpPr>
        <p:grpSpPr>
          <a:xfrm>
            <a:off x="3463038" y="1055287"/>
            <a:ext cx="180482" cy="1467516"/>
            <a:chOff x="508515" y="2842363"/>
            <a:chExt cx="167933" cy="2315112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137C42BB-B460-409D-954F-D96C1A42D0B9}"/>
                </a:ext>
              </a:extLst>
            </p:cNvPr>
            <p:cNvCxnSpPr/>
            <p:nvPr/>
          </p:nvCxnSpPr>
          <p:spPr>
            <a:xfrm rot="5400000">
              <a:off x="-565074" y="3999919"/>
              <a:ext cx="231511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72F886BE-6B40-4E7D-A561-9FC5FEF13DF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2482" y="2758397"/>
              <a:ext cx="0" cy="1679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0AF503F2-1252-416A-BB93-D2A5DB755D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2482" y="5073508"/>
              <a:ext cx="0" cy="1679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ADA851B8-A730-4F45-9104-D29C44E7B2F9}"/>
              </a:ext>
            </a:extLst>
          </p:cNvPr>
          <p:cNvGrpSpPr/>
          <p:nvPr/>
        </p:nvGrpSpPr>
        <p:grpSpPr>
          <a:xfrm>
            <a:off x="3461983" y="4441665"/>
            <a:ext cx="181537" cy="756829"/>
            <a:chOff x="508515" y="2842363"/>
            <a:chExt cx="167933" cy="2315112"/>
          </a:xfrm>
        </p:grpSpPr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D8A7CF40-F9A1-4C5F-904C-80897DAA4330}"/>
                </a:ext>
              </a:extLst>
            </p:cNvPr>
            <p:cNvCxnSpPr/>
            <p:nvPr/>
          </p:nvCxnSpPr>
          <p:spPr>
            <a:xfrm rot="5400000">
              <a:off x="-565074" y="3999919"/>
              <a:ext cx="231511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39B88830-30E5-4F64-BBE5-BA484AA314D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2482" y="2758397"/>
              <a:ext cx="0" cy="1679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693144C2-EE2E-4D3F-8696-7F37D7E3C36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2482" y="5073508"/>
              <a:ext cx="0" cy="1679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4" name="ZoneTexte 83">
            <a:extLst>
              <a:ext uri="{FF2B5EF4-FFF2-40B4-BE49-F238E27FC236}">
                <a16:creationId xmlns:a16="http://schemas.microsoft.com/office/drawing/2014/main" id="{26670CC7-331A-4D61-B708-3FE161098CFA}"/>
              </a:ext>
            </a:extLst>
          </p:cNvPr>
          <p:cNvSpPr txBox="1"/>
          <p:nvPr/>
        </p:nvSpPr>
        <p:spPr>
          <a:xfrm rot="5400000">
            <a:off x="865950" y="3545267"/>
            <a:ext cx="40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H</a:t>
            </a:r>
          </a:p>
        </p:txBody>
      </p:sp>
      <p:sp>
        <p:nvSpPr>
          <p:cNvPr id="85" name="Organigramme : Connecteur 84">
            <a:extLst>
              <a:ext uri="{FF2B5EF4-FFF2-40B4-BE49-F238E27FC236}">
                <a16:creationId xmlns:a16="http://schemas.microsoft.com/office/drawing/2014/main" id="{B81F1B23-6395-4DC9-BD6A-306C9267AF26}"/>
              </a:ext>
            </a:extLst>
          </p:cNvPr>
          <p:cNvSpPr/>
          <p:nvPr/>
        </p:nvSpPr>
        <p:spPr>
          <a:xfrm>
            <a:off x="1175344" y="3668273"/>
            <a:ext cx="167931" cy="16793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A4DC1879-EE7A-44D8-85DC-F44242DEAB8D}"/>
              </a:ext>
            </a:extLst>
          </p:cNvPr>
          <p:cNvSpPr txBox="1"/>
          <p:nvPr/>
        </p:nvSpPr>
        <p:spPr>
          <a:xfrm rot="5400000">
            <a:off x="3010422" y="1766253"/>
            <a:ext cx="176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Nbr_pix_im_g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553CEC30-368D-48E5-9016-FBA5FF27CEC3}"/>
              </a:ext>
            </a:extLst>
          </p:cNvPr>
          <p:cNvSpPr txBox="1"/>
          <p:nvPr/>
        </p:nvSpPr>
        <p:spPr>
          <a:xfrm rot="5400000">
            <a:off x="3010422" y="4814027"/>
            <a:ext cx="176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Nbr_pix_im_d</a:t>
            </a:r>
          </a:p>
        </p:txBody>
      </p:sp>
      <p:cxnSp>
        <p:nvCxnSpPr>
          <p:cNvPr id="90" name="Connecteur : en angle 89">
            <a:extLst>
              <a:ext uri="{FF2B5EF4-FFF2-40B4-BE49-F238E27FC236}">
                <a16:creationId xmlns:a16="http://schemas.microsoft.com/office/drawing/2014/main" id="{210B66D0-FF47-458E-A721-5EAFEA0033E2}"/>
              </a:ext>
            </a:extLst>
          </p:cNvPr>
          <p:cNvCxnSpPr>
            <a:cxnSpLocks/>
          </p:cNvCxnSpPr>
          <p:nvPr/>
        </p:nvCxnSpPr>
        <p:spPr>
          <a:xfrm rot="5400000">
            <a:off x="1259353" y="3776479"/>
            <a:ext cx="230780" cy="189945"/>
          </a:xfrm>
          <a:prstGeom prst="bentConnector3">
            <a:avLst>
              <a:gd name="adj1" fmla="val 9587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 : en angle 93">
            <a:extLst>
              <a:ext uri="{FF2B5EF4-FFF2-40B4-BE49-F238E27FC236}">
                <a16:creationId xmlns:a16="http://schemas.microsoft.com/office/drawing/2014/main" id="{3B4293B0-9DC4-469D-8B33-22D1037B0467}"/>
              </a:ext>
            </a:extLst>
          </p:cNvPr>
          <p:cNvCxnSpPr>
            <a:cxnSpLocks/>
          </p:cNvCxnSpPr>
          <p:nvPr/>
        </p:nvCxnSpPr>
        <p:spPr>
          <a:xfrm rot="5400000">
            <a:off x="1239561" y="2234078"/>
            <a:ext cx="230780" cy="189945"/>
          </a:xfrm>
          <a:prstGeom prst="bentConnector3">
            <a:avLst>
              <a:gd name="adj1" fmla="val 9587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>
            <a:extLst>
              <a:ext uri="{FF2B5EF4-FFF2-40B4-BE49-F238E27FC236}">
                <a16:creationId xmlns:a16="http://schemas.microsoft.com/office/drawing/2014/main" id="{824BD857-4187-4820-B65A-7F96FB5D60DE}"/>
              </a:ext>
            </a:extLst>
          </p:cNvPr>
          <p:cNvSpPr txBox="1"/>
          <p:nvPr/>
        </p:nvSpPr>
        <p:spPr>
          <a:xfrm rot="5400000">
            <a:off x="2401886" y="1976377"/>
            <a:ext cx="176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L_ecrant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C2856014-BBBA-47B2-9A14-60CA66209124}"/>
              </a:ext>
            </a:extLst>
          </p:cNvPr>
          <p:cNvSpPr txBox="1"/>
          <p:nvPr/>
        </p:nvSpPr>
        <p:spPr>
          <a:xfrm>
            <a:off x="1962026" y="1875570"/>
            <a:ext cx="176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d_ecrant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A51CE9F3-83AB-4081-A551-D8109F7A38BE}"/>
              </a:ext>
            </a:extLst>
          </p:cNvPr>
          <p:cNvSpPr txBox="1"/>
          <p:nvPr/>
        </p:nvSpPr>
        <p:spPr>
          <a:xfrm rot="5400000">
            <a:off x="515773" y="1093524"/>
            <a:ext cx="245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Ouverture_ecrant</a:t>
            </a:r>
          </a:p>
        </p:txBody>
      </p:sp>
    </p:spTree>
    <p:extLst>
      <p:ext uri="{BB962C8B-B14F-4D97-AF65-F5344CB8AC3E}">
        <p14:creationId xmlns:p14="http://schemas.microsoft.com/office/powerpoint/2010/main" val="88144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F24D10-1C8E-4D5E-B701-6BCF5D88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A6FFFBD8-487D-4AC4-A1F0-2055C3291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383" y="3644129"/>
            <a:ext cx="7287642" cy="2562583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2167F09-52B7-4B01-A6A7-D66A7FCDD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40" y="651288"/>
            <a:ext cx="7535327" cy="274358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376E4B9-C94E-47CD-9677-5543D1A198D9}"/>
              </a:ext>
            </a:extLst>
          </p:cNvPr>
          <p:cNvSpPr txBox="1"/>
          <p:nvPr/>
        </p:nvSpPr>
        <p:spPr>
          <a:xfrm>
            <a:off x="8463064" y="2266545"/>
            <a:ext cx="2655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Avec droite épipolaire perte de précision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767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146F3F99-CE65-4A4B-A93A-A4EC63A3AAE8}"/>
              </a:ext>
            </a:extLst>
          </p:cNvPr>
          <p:cNvSpPr/>
          <p:nvPr/>
        </p:nvSpPr>
        <p:spPr>
          <a:xfrm>
            <a:off x="3579639" y="754939"/>
            <a:ext cx="5404339" cy="3892061"/>
          </a:xfrm>
          <a:prstGeom prst="triangl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0AA41C4-DFED-4CC9-A2C1-A53C1DA0E334}"/>
              </a:ext>
            </a:extLst>
          </p:cNvPr>
          <p:cNvSpPr/>
          <p:nvPr/>
        </p:nvSpPr>
        <p:spPr>
          <a:xfrm>
            <a:off x="6179232" y="605496"/>
            <a:ext cx="205155" cy="1963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3F5A5C1-C29B-4D22-98D2-AF71FE17CF64}"/>
              </a:ext>
            </a:extLst>
          </p:cNvPr>
          <p:cNvSpPr txBox="1"/>
          <p:nvPr/>
        </p:nvSpPr>
        <p:spPr>
          <a:xfrm>
            <a:off x="6495756" y="460396"/>
            <a:ext cx="154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 = (X, Y, Z)</a:t>
            </a:r>
            <a:endParaRPr lang="en-GB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E1258D4-43DD-4960-B231-C9C01F8506CE}"/>
              </a:ext>
            </a:extLst>
          </p:cNvPr>
          <p:cNvCxnSpPr/>
          <p:nvPr/>
        </p:nvCxnSpPr>
        <p:spPr>
          <a:xfrm>
            <a:off x="3139440" y="4016983"/>
            <a:ext cx="2225040" cy="11176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0DD6BCD-BC4F-4A4F-9228-03A1ACF4965C}"/>
              </a:ext>
            </a:extLst>
          </p:cNvPr>
          <p:cNvCxnSpPr/>
          <p:nvPr/>
        </p:nvCxnSpPr>
        <p:spPr>
          <a:xfrm>
            <a:off x="3139440" y="3092423"/>
            <a:ext cx="2225040" cy="11176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C558ECD-0CCB-4732-8130-01C8FA4A4C03}"/>
              </a:ext>
            </a:extLst>
          </p:cNvPr>
          <p:cNvCxnSpPr>
            <a:cxnSpLocks/>
          </p:cNvCxnSpPr>
          <p:nvPr/>
        </p:nvCxnSpPr>
        <p:spPr>
          <a:xfrm>
            <a:off x="3139440" y="3092423"/>
            <a:ext cx="0" cy="92456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B6BA019-08F9-4248-A92D-D294CB6B240E}"/>
              </a:ext>
            </a:extLst>
          </p:cNvPr>
          <p:cNvCxnSpPr>
            <a:cxnSpLocks/>
          </p:cNvCxnSpPr>
          <p:nvPr/>
        </p:nvCxnSpPr>
        <p:spPr>
          <a:xfrm flipV="1">
            <a:off x="5364480" y="4210023"/>
            <a:ext cx="0" cy="92456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278DE96-D135-4844-B8CD-EA0960B561B5}"/>
              </a:ext>
            </a:extLst>
          </p:cNvPr>
          <p:cNvCxnSpPr>
            <a:cxnSpLocks/>
          </p:cNvCxnSpPr>
          <p:nvPr/>
        </p:nvCxnSpPr>
        <p:spPr>
          <a:xfrm flipV="1">
            <a:off x="7008634" y="4255790"/>
            <a:ext cx="2225041" cy="73152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AB5479E-60CA-4BED-8267-F503AA86832F}"/>
              </a:ext>
            </a:extLst>
          </p:cNvPr>
          <p:cNvCxnSpPr>
            <a:cxnSpLocks/>
          </p:cNvCxnSpPr>
          <p:nvPr/>
        </p:nvCxnSpPr>
        <p:spPr>
          <a:xfrm flipV="1">
            <a:off x="7008634" y="3331230"/>
            <a:ext cx="2225041" cy="73152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EE4A4EC-AEE4-433F-BA96-EBE4C4BECEDE}"/>
              </a:ext>
            </a:extLst>
          </p:cNvPr>
          <p:cNvCxnSpPr>
            <a:cxnSpLocks/>
          </p:cNvCxnSpPr>
          <p:nvPr/>
        </p:nvCxnSpPr>
        <p:spPr>
          <a:xfrm>
            <a:off x="7008635" y="4062750"/>
            <a:ext cx="0" cy="92456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D8BFD98-584B-4D43-85D6-912CAFB8B124}"/>
              </a:ext>
            </a:extLst>
          </p:cNvPr>
          <p:cNvCxnSpPr>
            <a:cxnSpLocks/>
          </p:cNvCxnSpPr>
          <p:nvPr/>
        </p:nvCxnSpPr>
        <p:spPr>
          <a:xfrm flipV="1">
            <a:off x="9233675" y="3331230"/>
            <a:ext cx="0" cy="92456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142F7261-BB99-47CD-B2EF-4F7BBF2B11F3}"/>
              </a:ext>
            </a:extLst>
          </p:cNvPr>
          <p:cNvCxnSpPr>
            <a:stCxn id="5" idx="2"/>
          </p:cNvCxnSpPr>
          <p:nvPr/>
        </p:nvCxnSpPr>
        <p:spPr>
          <a:xfrm>
            <a:off x="3579639" y="4647000"/>
            <a:ext cx="0" cy="7276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6F068023-5F44-4301-84D4-44B10CD42DC0}"/>
              </a:ext>
            </a:extLst>
          </p:cNvPr>
          <p:cNvCxnSpPr>
            <a:cxnSpLocks/>
          </p:cNvCxnSpPr>
          <p:nvPr/>
        </p:nvCxnSpPr>
        <p:spPr>
          <a:xfrm>
            <a:off x="3579639" y="4647000"/>
            <a:ext cx="5758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89256AD2-0FD4-4F2D-B297-B113BBC95FBD}"/>
              </a:ext>
            </a:extLst>
          </p:cNvPr>
          <p:cNvCxnSpPr>
            <a:cxnSpLocks/>
          </p:cNvCxnSpPr>
          <p:nvPr/>
        </p:nvCxnSpPr>
        <p:spPr>
          <a:xfrm flipV="1">
            <a:off x="3579639" y="4062750"/>
            <a:ext cx="249698" cy="5842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836893D6-0AED-4DB5-8B2D-87DF70F08A6D}"/>
              </a:ext>
            </a:extLst>
          </p:cNvPr>
          <p:cNvCxnSpPr>
            <a:cxnSpLocks/>
          </p:cNvCxnSpPr>
          <p:nvPr/>
        </p:nvCxnSpPr>
        <p:spPr>
          <a:xfrm>
            <a:off x="8980556" y="4637763"/>
            <a:ext cx="0" cy="7276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96E2227B-7457-419C-AEF9-B370A1A55315}"/>
              </a:ext>
            </a:extLst>
          </p:cNvPr>
          <p:cNvCxnSpPr>
            <a:cxnSpLocks/>
          </p:cNvCxnSpPr>
          <p:nvPr/>
        </p:nvCxnSpPr>
        <p:spPr>
          <a:xfrm flipV="1">
            <a:off x="8980556" y="4335328"/>
            <a:ext cx="661615" cy="302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2C19F47-A552-40C5-9BF8-94E4A778917F}"/>
              </a:ext>
            </a:extLst>
          </p:cNvPr>
          <p:cNvCxnSpPr>
            <a:cxnSpLocks/>
          </p:cNvCxnSpPr>
          <p:nvPr/>
        </p:nvCxnSpPr>
        <p:spPr>
          <a:xfrm flipH="1" flipV="1">
            <a:off x="8652790" y="4014418"/>
            <a:ext cx="327766" cy="6233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2D5F99BF-405A-4F7E-B7FD-316EB0275494}"/>
              </a:ext>
            </a:extLst>
          </p:cNvPr>
          <p:cNvSpPr txBox="1"/>
          <p:nvPr/>
        </p:nvSpPr>
        <p:spPr>
          <a:xfrm>
            <a:off x="3006919" y="44623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O1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26144119-01BE-4B1D-A025-41DF4DA7ECE2}"/>
              </a:ext>
            </a:extLst>
          </p:cNvPr>
          <p:cNvSpPr txBox="1"/>
          <p:nvPr/>
        </p:nvSpPr>
        <p:spPr>
          <a:xfrm>
            <a:off x="9230253" y="455495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O2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3727ED7-142A-4A7C-9F60-3FD4C709BC5B}"/>
              </a:ext>
            </a:extLst>
          </p:cNvPr>
          <p:cNvSpPr txBox="1"/>
          <p:nvPr/>
        </p:nvSpPr>
        <p:spPr>
          <a:xfrm>
            <a:off x="1597765" y="4606922"/>
            <a:ext cx="1405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7030A0"/>
                </a:solidFill>
              </a:rPr>
              <a:t>[R1 t1]</a:t>
            </a:r>
            <a:endParaRPr lang="en-GB" sz="3200" dirty="0">
              <a:solidFill>
                <a:srgbClr val="7030A0"/>
              </a:solidFill>
            </a:endParaRPr>
          </a:p>
        </p:txBody>
      </p: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6F1B527B-12CB-4E5A-A1A1-A3990A4A1C1D}"/>
              </a:ext>
            </a:extLst>
          </p:cNvPr>
          <p:cNvSpPr/>
          <p:nvPr/>
        </p:nvSpPr>
        <p:spPr>
          <a:xfrm>
            <a:off x="4477432" y="5434524"/>
            <a:ext cx="3403600" cy="762005"/>
          </a:xfrm>
          <a:custGeom>
            <a:avLst/>
            <a:gdLst>
              <a:gd name="connsiteX0" fmla="*/ 0 w 3403600"/>
              <a:gd name="connsiteY0" fmla="*/ 10160 h 762005"/>
              <a:gd name="connsiteX1" fmla="*/ 1778000 w 3403600"/>
              <a:gd name="connsiteY1" fmla="*/ 762000 h 762005"/>
              <a:gd name="connsiteX2" fmla="*/ 3403600 w 3403600"/>
              <a:gd name="connsiteY2" fmla="*/ 0 h 76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3600" h="762005">
                <a:moveTo>
                  <a:pt x="0" y="10160"/>
                </a:moveTo>
                <a:cubicBezTo>
                  <a:pt x="605366" y="386926"/>
                  <a:pt x="1210733" y="763693"/>
                  <a:pt x="1778000" y="762000"/>
                </a:cubicBezTo>
                <a:cubicBezTo>
                  <a:pt x="2345267" y="760307"/>
                  <a:pt x="3059853" y="181187"/>
                  <a:pt x="3403600" y="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851DC0D9-92BD-42C4-A2A0-514C85F0822D}"/>
              </a:ext>
            </a:extLst>
          </p:cNvPr>
          <p:cNvSpPr txBox="1"/>
          <p:nvPr/>
        </p:nvSpPr>
        <p:spPr>
          <a:xfrm>
            <a:off x="5824994" y="6196529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[R t]</a:t>
            </a:r>
            <a:endParaRPr lang="en-GB" sz="3200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FF3415B6-90CD-4F07-8E49-433C30EB8C67}"/>
              </a:ext>
            </a:extLst>
          </p:cNvPr>
          <p:cNvSpPr txBox="1"/>
          <p:nvPr/>
        </p:nvSpPr>
        <p:spPr>
          <a:xfrm>
            <a:off x="10005831" y="4416590"/>
            <a:ext cx="25908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6"/>
                </a:solidFill>
              </a:rPr>
              <a:t>[R2 t2]</a:t>
            </a:r>
            <a:endParaRPr lang="en-GB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38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69684A-27DC-47C8-9FA4-7E7254164D51}"/>
              </a:ext>
            </a:extLst>
          </p:cNvPr>
          <p:cNvSpPr/>
          <p:nvPr/>
        </p:nvSpPr>
        <p:spPr>
          <a:xfrm>
            <a:off x="4589586" y="1513840"/>
            <a:ext cx="683454" cy="487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C2F63F5-83F9-4D53-A9A0-DE40587F70B9}"/>
              </a:ext>
            </a:extLst>
          </p:cNvPr>
          <p:cNvCxnSpPr>
            <a:cxnSpLocks/>
          </p:cNvCxnSpPr>
          <p:nvPr/>
        </p:nvCxnSpPr>
        <p:spPr>
          <a:xfrm>
            <a:off x="3599959" y="3834200"/>
            <a:ext cx="453881" cy="422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B2D9D82-4B75-44DB-9FBF-E98F8D2D0F74}"/>
              </a:ext>
            </a:extLst>
          </p:cNvPr>
          <p:cNvCxnSpPr>
            <a:cxnSpLocks/>
          </p:cNvCxnSpPr>
          <p:nvPr/>
        </p:nvCxnSpPr>
        <p:spPr>
          <a:xfrm flipV="1">
            <a:off x="3599959" y="3556000"/>
            <a:ext cx="626601" cy="278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02BE4D8-0976-42AE-AB91-0CD5BB7475D4}"/>
              </a:ext>
            </a:extLst>
          </p:cNvPr>
          <p:cNvCxnSpPr>
            <a:cxnSpLocks/>
          </p:cNvCxnSpPr>
          <p:nvPr/>
        </p:nvCxnSpPr>
        <p:spPr>
          <a:xfrm flipV="1">
            <a:off x="3599959" y="3261360"/>
            <a:ext cx="0" cy="572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CEC6B12E-9ECB-4EE4-9D0F-E2BDB808C8EC}"/>
              </a:ext>
            </a:extLst>
          </p:cNvPr>
          <p:cNvCxnSpPr>
            <a:cxnSpLocks/>
          </p:cNvCxnSpPr>
          <p:nvPr/>
        </p:nvCxnSpPr>
        <p:spPr>
          <a:xfrm>
            <a:off x="5955418" y="1757680"/>
            <a:ext cx="453881" cy="422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21A9600-B572-450F-9EC1-4C059265DFED}"/>
              </a:ext>
            </a:extLst>
          </p:cNvPr>
          <p:cNvCxnSpPr>
            <a:cxnSpLocks/>
          </p:cNvCxnSpPr>
          <p:nvPr/>
        </p:nvCxnSpPr>
        <p:spPr>
          <a:xfrm flipV="1">
            <a:off x="5955418" y="1479480"/>
            <a:ext cx="626601" cy="278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4EEA4E5-0186-4608-8E1E-8E6E4555D8C1}"/>
              </a:ext>
            </a:extLst>
          </p:cNvPr>
          <p:cNvCxnSpPr>
            <a:cxnSpLocks/>
          </p:cNvCxnSpPr>
          <p:nvPr/>
        </p:nvCxnSpPr>
        <p:spPr>
          <a:xfrm flipV="1">
            <a:off x="5955418" y="1184840"/>
            <a:ext cx="0" cy="572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FEC6E53F-44AB-49A3-A3D0-7E95AE9D14D2}"/>
              </a:ext>
            </a:extLst>
          </p:cNvPr>
          <p:cNvCxnSpPr>
            <a:cxnSpLocks/>
          </p:cNvCxnSpPr>
          <p:nvPr/>
        </p:nvCxnSpPr>
        <p:spPr>
          <a:xfrm>
            <a:off x="7511561" y="3834200"/>
            <a:ext cx="453881" cy="422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4547855-A18A-4217-A3E3-464C41CD49C6}"/>
              </a:ext>
            </a:extLst>
          </p:cNvPr>
          <p:cNvCxnSpPr>
            <a:cxnSpLocks/>
          </p:cNvCxnSpPr>
          <p:nvPr/>
        </p:nvCxnSpPr>
        <p:spPr>
          <a:xfrm flipV="1">
            <a:off x="7511561" y="3556000"/>
            <a:ext cx="626601" cy="278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406D0C8-B520-40C2-80C8-A95E5833C9C7}"/>
              </a:ext>
            </a:extLst>
          </p:cNvPr>
          <p:cNvCxnSpPr>
            <a:cxnSpLocks/>
          </p:cNvCxnSpPr>
          <p:nvPr/>
        </p:nvCxnSpPr>
        <p:spPr>
          <a:xfrm flipV="1">
            <a:off x="7511561" y="3261360"/>
            <a:ext cx="0" cy="572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479DF4F0-B9CE-4EA7-A744-C239884FF998}"/>
              </a:ext>
            </a:extLst>
          </p:cNvPr>
          <p:cNvSpPr/>
          <p:nvPr/>
        </p:nvSpPr>
        <p:spPr>
          <a:xfrm rot="10800000" flipV="1">
            <a:off x="4680439" y="3978841"/>
            <a:ext cx="2351059" cy="278200"/>
          </a:xfrm>
          <a:custGeom>
            <a:avLst/>
            <a:gdLst>
              <a:gd name="connsiteX0" fmla="*/ 0 w 3403600"/>
              <a:gd name="connsiteY0" fmla="*/ 10160 h 762005"/>
              <a:gd name="connsiteX1" fmla="*/ 1778000 w 3403600"/>
              <a:gd name="connsiteY1" fmla="*/ 762000 h 762005"/>
              <a:gd name="connsiteX2" fmla="*/ 3403600 w 3403600"/>
              <a:gd name="connsiteY2" fmla="*/ 0 h 76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3600" h="762005">
                <a:moveTo>
                  <a:pt x="0" y="10160"/>
                </a:moveTo>
                <a:cubicBezTo>
                  <a:pt x="605366" y="386926"/>
                  <a:pt x="1210733" y="763693"/>
                  <a:pt x="1778000" y="762000"/>
                </a:cubicBezTo>
                <a:cubicBezTo>
                  <a:pt x="2345267" y="760307"/>
                  <a:pt x="3059853" y="181187"/>
                  <a:pt x="340360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33C1B149-C13C-4667-84FA-8D3F89E9E0A2}"/>
              </a:ext>
            </a:extLst>
          </p:cNvPr>
          <p:cNvSpPr/>
          <p:nvPr/>
        </p:nvSpPr>
        <p:spPr>
          <a:xfrm rot="8693479">
            <a:off x="3678275" y="2162564"/>
            <a:ext cx="2115545" cy="233359"/>
          </a:xfrm>
          <a:custGeom>
            <a:avLst/>
            <a:gdLst>
              <a:gd name="connsiteX0" fmla="*/ 0 w 3403600"/>
              <a:gd name="connsiteY0" fmla="*/ 10160 h 762005"/>
              <a:gd name="connsiteX1" fmla="*/ 1778000 w 3403600"/>
              <a:gd name="connsiteY1" fmla="*/ 762000 h 762005"/>
              <a:gd name="connsiteX2" fmla="*/ 3403600 w 3403600"/>
              <a:gd name="connsiteY2" fmla="*/ 0 h 76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3600" h="762005">
                <a:moveTo>
                  <a:pt x="0" y="10160"/>
                </a:moveTo>
                <a:cubicBezTo>
                  <a:pt x="605366" y="386926"/>
                  <a:pt x="1210733" y="763693"/>
                  <a:pt x="1778000" y="762000"/>
                </a:cubicBezTo>
                <a:cubicBezTo>
                  <a:pt x="2345267" y="760307"/>
                  <a:pt x="3059853" y="181187"/>
                  <a:pt x="340360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47395E26-76A7-4F16-A387-02EE0132E799}"/>
              </a:ext>
            </a:extLst>
          </p:cNvPr>
          <p:cNvSpPr/>
          <p:nvPr/>
        </p:nvSpPr>
        <p:spPr>
          <a:xfrm rot="14386773">
            <a:off x="6523043" y="2377067"/>
            <a:ext cx="1715759" cy="122665"/>
          </a:xfrm>
          <a:custGeom>
            <a:avLst/>
            <a:gdLst>
              <a:gd name="connsiteX0" fmla="*/ 0 w 3403600"/>
              <a:gd name="connsiteY0" fmla="*/ 10160 h 762005"/>
              <a:gd name="connsiteX1" fmla="*/ 1778000 w 3403600"/>
              <a:gd name="connsiteY1" fmla="*/ 762000 h 762005"/>
              <a:gd name="connsiteX2" fmla="*/ 3403600 w 3403600"/>
              <a:gd name="connsiteY2" fmla="*/ 0 h 76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3600" h="762005">
                <a:moveTo>
                  <a:pt x="0" y="10160"/>
                </a:moveTo>
                <a:cubicBezTo>
                  <a:pt x="605366" y="386926"/>
                  <a:pt x="1210733" y="763693"/>
                  <a:pt x="1778000" y="762000"/>
                </a:cubicBezTo>
                <a:cubicBezTo>
                  <a:pt x="2345267" y="760307"/>
                  <a:pt x="3059853" y="181187"/>
                  <a:pt x="340360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C0B39F4-5CE3-4A89-AE57-2E505A30446B}"/>
              </a:ext>
            </a:extLst>
          </p:cNvPr>
          <p:cNvSpPr txBox="1"/>
          <p:nvPr/>
        </p:nvSpPr>
        <p:spPr>
          <a:xfrm>
            <a:off x="3786605" y="1373851"/>
            <a:ext cx="1405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[R1 t1]</a:t>
            </a:r>
            <a:endParaRPr lang="en-GB" sz="3200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3FD5E10-17AD-4855-806A-616235BFBB5E}"/>
              </a:ext>
            </a:extLst>
          </p:cNvPr>
          <p:cNvSpPr txBox="1"/>
          <p:nvPr/>
        </p:nvSpPr>
        <p:spPr>
          <a:xfrm>
            <a:off x="5153102" y="4488984"/>
            <a:ext cx="1405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[R2 t2]</a:t>
            </a:r>
            <a:endParaRPr lang="en-GB" sz="32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C9D4513-324E-4A1C-91D7-29888CEF66C8}"/>
              </a:ext>
            </a:extLst>
          </p:cNvPr>
          <p:cNvSpPr txBox="1"/>
          <p:nvPr/>
        </p:nvSpPr>
        <p:spPr>
          <a:xfrm>
            <a:off x="1920240" y="3759508"/>
            <a:ext cx="173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Repère origine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2AAA34D-F0F7-4E02-B7FF-BF5A4F1C6348}"/>
              </a:ext>
            </a:extLst>
          </p:cNvPr>
          <p:cNvSpPr txBox="1"/>
          <p:nvPr/>
        </p:nvSpPr>
        <p:spPr>
          <a:xfrm>
            <a:off x="7511561" y="1958626"/>
            <a:ext cx="2170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[R21 t21]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0483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AD3E07F-AC92-4CA4-A739-7BD5B5CE8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255" y="287676"/>
            <a:ext cx="8873490" cy="297875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7B326C8-0A80-45A2-B616-7DC45413F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254" y="3266430"/>
            <a:ext cx="8842609" cy="306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8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A7B992B-0AD5-4952-A00B-67F36E89D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492" y="0"/>
            <a:ext cx="87389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8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8E7FF5C-468D-42F6-8DF4-EF473CD7B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85" y="1474640"/>
            <a:ext cx="11205430" cy="4079853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AEABF97-4198-4CC2-91D2-883C6D849A3F}"/>
              </a:ext>
            </a:extLst>
          </p:cNvPr>
          <p:cNvCxnSpPr>
            <a:cxnSpLocks/>
          </p:cNvCxnSpPr>
          <p:nvPr/>
        </p:nvCxnSpPr>
        <p:spPr>
          <a:xfrm>
            <a:off x="787089" y="3847289"/>
            <a:ext cx="1055536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36FE7F61-0711-4F47-A2D1-B5F4E694F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507887"/>
              </p:ext>
            </p:extLst>
          </p:nvPr>
        </p:nvGraphicFramePr>
        <p:xfrm>
          <a:off x="3948348" y="3298649"/>
          <a:ext cx="1080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200627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7609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9914692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0795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48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096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8442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81</Words>
  <Application>Microsoft Office PowerPoint</Application>
  <PresentationFormat>Grand écran</PresentationFormat>
  <Paragraphs>29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Bierstadt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Etienne Torzini</dc:creator>
  <cp:lastModifiedBy>quentin bernard</cp:lastModifiedBy>
  <cp:revision>7</cp:revision>
  <dcterms:created xsi:type="dcterms:W3CDTF">2022-01-23T11:54:49Z</dcterms:created>
  <dcterms:modified xsi:type="dcterms:W3CDTF">2022-01-25T08:49:45Z</dcterms:modified>
</cp:coreProperties>
</file>