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3" r:id="rId1"/>
  </p:sldMasterIdLst>
  <p:notesMasterIdLst>
    <p:notesMasterId r:id="rId9"/>
  </p:notesMasterIdLst>
  <p:handoutMasterIdLst>
    <p:handoutMasterId r:id="rId10"/>
  </p:handoutMasterIdLst>
  <p:sldIdLst>
    <p:sldId id="295" r:id="rId2"/>
    <p:sldId id="283" r:id="rId3"/>
    <p:sldId id="284" r:id="rId4"/>
    <p:sldId id="286" r:id="rId5"/>
    <p:sldId id="287" r:id="rId6"/>
    <p:sldId id="289" r:id="rId7"/>
    <p:sldId id="288" r:id="rId8"/>
  </p:sldIdLst>
  <p:sldSz cx="18288000" cy="10287000"/>
  <p:notesSz cx="6858000" cy="9144000"/>
  <p:defaultTextStyle>
    <a:defPPr>
      <a:defRPr lang="pt-B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85619"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71239"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056856"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742473"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8091" algn="l" defTabSz="1371239"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3710" algn="l" defTabSz="1371239"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799328" algn="l" defTabSz="1371239"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4947" algn="l" defTabSz="1371239"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240" userDrawn="1">
          <p15:clr>
            <a:srgbClr val="A4A3A4"/>
          </p15:clr>
        </p15:guide>
        <p15:guide id="2" orient="horz" pos="3989" userDrawn="1">
          <p15:clr>
            <a:srgbClr val="A4A3A4"/>
          </p15:clr>
        </p15:guide>
        <p15:guide id="3" orient="horz" pos="1403" userDrawn="1">
          <p15:clr>
            <a:srgbClr val="A4A3A4"/>
          </p15:clr>
        </p15:guide>
        <p15:guide id="4" orient="horz" pos="5418" userDrawn="1">
          <p15:clr>
            <a:srgbClr val="A4A3A4"/>
          </p15:clr>
        </p15:guide>
        <p15:guide id="5" orient="horz" pos="1605" userDrawn="1">
          <p15:clr>
            <a:srgbClr val="A4A3A4"/>
          </p15:clr>
        </p15:guide>
        <p15:guide id="6" pos="7031" userDrawn="1">
          <p15:clr>
            <a:srgbClr val="A4A3A4"/>
          </p15:clr>
        </p15:guide>
        <p15:guide id="7" pos="6123" userDrawn="1">
          <p15:clr>
            <a:srgbClr val="A4A3A4"/>
          </p15:clr>
        </p15:guide>
        <p15:guide id="8" pos="10961" userDrawn="1">
          <p15:clr>
            <a:srgbClr val="A4A3A4"/>
          </p15:clr>
        </p15:guide>
        <p15:guide id="9" pos="11069" userDrawn="1">
          <p15:clr>
            <a:srgbClr val="A4A3A4"/>
          </p15:clr>
        </p15:guide>
        <p15:guide id="10" pos="83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C157"/>
    <a:srgbClr val="69ADE7"/>
    <a:srgbClr val="105B95"/>
    <a:srgbClr val="666666"/>
    <a:srgbClr val="4F81BD"/>
    <a:srgbClr val="F6862A"/>
    <a:srgbClr val="C0E3F8"/>
    <a:srgbClr val="9236A4"/>
    <a:srgbClr val="0B9CE5"/>
    <a:srgbClr val="00A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2" autoAdjust="0"/>
    <p:restoredTop sz="96087" autoAdjust="0"/>
  </p:normalViewPr>
  <p:slideViewPr>
    <p:cSldViewPr>
      <p:cViewPr varScale="1">
        <p:scale>
          <a:sx n="48" d="100"/>
          <a:sy n="48" d="100"/>
        </p:scale>
        <p:origin x="474" y="66"/>
      </p:cViewPr>
      <p:guideLst>
        <p:guide orient="horz" pos="3240"/>
        <p:guide orient="horz" pos="3989"/>
        <p:guide orient="horz" pos="1403"/>
        <p:guide orient="horz" pos="5418"/>
        <p:guide orient="horz" pos="1605"/>
        <p:guide pos="7031"/>
        <p:guide pos="6123"/>
        <p:guide pos="10961"/>
        <p:guide pos="11069"/>
        <p:guide pos="8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09D3BAD1-04B5-4EEE-A8EB-0A8F5F6AB81D}" type="datetimeFigureOut">
              <a:rPr lang="pt-BR"/>
              <a:pPr>
                <a:defRPr/>
              </a:pPr>
              <a:t>26/02/2021</a:t>
            </a:fld>
            <a:endParaRPr lang="pt-B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D25ECD6-F5DB-4F3E-9689-E133323AC37E}" type="slidenum">
              <a:rPr lang="pt-BR" altLang="pt-BR"/>
              <a:pPr/>
              <a:t>‹nº›</a:t>
            </a:fld>
            <a:endParaRPr lang="pt-BR" altLang="pt-BR"/>
          </a:p>
        </p:txBody>
      </p:sp>
    </p:spTree>
    <p:extLst>
      <p:ext uri="{BB962C8B-B14F-4D97-AF65-F5344CB8AC3E}">
        <p14:creationId xmlns:p14="http://schemas.microsoft.com/office/powerpoint/2010/main" val="3289726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55B27D2-8001-409F-9786-9B08DAA3F560}" type="datetimeFigureOut">
              <a:rPr lang="pt-BR"/>
              <a:pPr>
                <a:defRPr/>
              </a:pPr>
              <a:t>26/02/2021</a:t>
            </a:fld>
            <a:endParaRPr lang="pt-BR" dirty="0"/>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AC094A0-DBFF-4992-80E8-A859C9DC321E}" type="slidenum">
              <a:rPr lang="pt-BR" altLang="pt-BR"/>
              <a:pPr/>
              <a:t>‹nº›</a:t>
            </a:fld>
            <a:endParaRPr lang="pt-BR" altLang="pt-BR"/>
          </a:p>
        </p:txBody>
      </p:sp>
    </p:spTree>
    <p:extLst>
      <p:ext uri="{BB962C8B-B14F-4D97-AF65-F5344CB8AC3E}">
        <p14:creationId xmlns:p14="http://schemas.microsoft.com/office/powerpoint/2010/main" val="2534075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800" kern="1200">
        <a:solidFill>
          <a:schemeClr val="tx1"/>
        </a:solidFill>
        <a:latin typeface="+mn-lt"/>
        <a:ea typeface="+mn-ea"/>
        <a:cs typeface="+mn-cs"/>
      </a:defRPr>
    </a:lvl1pPr>
    <a:lvl2pPr marL="685619" algn="l" rtl="0" eaLnBrk="0" fontAlgn="base" hangingPunct="0">
      <a:spcBef>
        <a:spcPct val="30000"/>
      </a:spcBef>
      <a:spcAft>
        <a:spcPct val="0"/>
      </a:spcAft>
      <a:defRPr sz="1800" kern="1200">
        <a:solidFill>
          <a:schemeClr val="tx1"/>
        </a:solidFill>
        <a:latin typeface="+mn-lt"/>
        <a:ea typeface="+mn-ea"/>
        <a:cs typeface="+mn-cs"/>
      </a:defRPr>
    </a:lvl2pPr>
    <a:lvl3pPr marL="1371239" algn="l" rtl="0" eaLnBrk="0" fontAlgn="base" hangingPunct="0">
      <a:spcBef>
        <a:spcPct val="30000"/>
      </a:spcBef>
      <a:spcAft>
        <a:spcPct val="0"/>
      </a:spcAft>
      <a:defRPr sz="1800" kern="1200">
        <a:solidFill>
          <a:schemeClr val="tx1"/>
        </a:solidFill>
        <a:latin typeface="+mn-lt"/>
        <a:ea typeface="+mn-ea"/>
        <a:cs typeface="+mn-cs"/>
      </a:defRPr>
    </a:lvl3pPr>
    <a:lvl4pPr marL="2056856" algn="l" rtl="0" eaLnBrk="0" fontAlgn="base" hangingPunct="0">
      <a:spcBef>
        <a:spcPct val="30000"/>
      </a:spcBef>
      <a:spcAft>
        <a:spcPct val="0"/>
      </a:spcAft>
      <a:defRPr sz="1800" kern="1200">
        <a:solidFill>
          <a:schemeClr val="tx1"/>
        </a:solidFill>
        <a:latin typeface="+mn-lt"/>
        <a:ea typeface="+mn-ea"/>
        <a:cs typeface="+mn-cs"/>
      </a:defRPr>
    </a:lvl4pPr>
    <a:lvl5pPr marL="2742473" algn="l" rtl="0" eaLnBrk="0" fontAlgn="base" hangingPunct="0">
      <a:spcBef>
        <a:spcPct val="30000"/>
      </a:spcBef>
      <a:spcAft>
        <a:spcPct val="0"/>
      </a:spcAft>
      <a:defRPr sz="1800" kern="1200">
        <a:solidFill>
          <a:schemeClr val="tx1"/>
        </a:solidFill>
        <a:latin typeface="+mn-lt"/>
        <a:ea typeface="+mn-ea"/>
        <a:cs typeface="+mn-cs"/>
      </a:defRPr>
    </a:lvl5pPr>
    <a:lvl6pPr marL="3428091" algn="l" defTabSz="1371239" rtl="0" eaLnBrk="1" latinLnBrk="0" hangingPunct="1">
      <a:defRPr sz="1800" kern="1200">
        <a:solidFill>
          <a:schemeClr val="tx1"/>
        </a:solidFill>
        <a:latin typeface="+mn-lt"/>
        <a:ea typeface="+mn-ea"/>
        <a:cs typeface="+mn-cs"/>
      </a:defRPr>
    </a:lvl6pPr>
    <a:lvl7pPr marL="4113710" algn="l" defTabSz="1371239" rtl="0" eaLnBrk="1" latinLnBrk="0" hangingPunct="1">
      <a:defRPr sz="1800" kern="1200">
        <a:solidFill>
          <a:schemeClr val="tx1"/>
        </a:solidFill>
        <a:latin typeface="+mn-lt"/>
        <a:ea typeface="+mn-ea"/>
        <a:cs typeface="+mn-cs"/>
      </a:defRPr>
    </a:lvl7pPr>
    <a:lvl8pPr marL="4799328" algn="l" defTabSz="1371239" rtl="0" eaLnBrk="1" latinLnBrk="0" hangingPunct="1">
      <a:defRPr sz="1800" kern="1200">
        <a:solidFill>
          <a:schemeClr val="tx1"/>
        </a:solidFill>
        <a:latin typeface="+mn-lt"/>
        <a:ea typeface="+mn-ea"/>
        <a:cs typeface="+mn-cs"/>
      </a:defRPr>
    </a:lvl8pPr>
    <a:lvl9pPr marL="5484947" algn="l" defTabSz="1371239"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ítulo">
    <p:spTree>
      <p:nvGrpSpPr>
        <p:cNvPr id="1" name=""/>
        <p:cNvGrpSpPr/>
        <p:nvPr/>
      </p:nvGrpSpPr>
      <p:grpSpPr>
        <a:xfrm>
          <a:off x="0" y="0"/>
          <a:ext cx="0" cy="0"/>
          <a:chOff x="0" y="0"/>
          <a:chExt cx="0" cy="0"/>
        </a:xfrm>
      </p:grpSpPr>
      <p:sp>
        <p:nvSpPr>
          <p:cNvPr id="9" name="Retângulo 8"/>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371600" y="6515102"/>
            <a:ext cx="15544800" cy="1033463"/>
          </a:xfrm>
        </p:spPr>
        <p:txBody>
          <a:bodyPr anchor="t"/>
          <a:lstStyle>
            <a:lvl1pPr>
              <a:defRPr sz="5400" b="1" baseline="0">
                <a:solidFill>
                  <a:srgbClr val="003366"/>
                </a:solidFill>
              </a:defRPr>
            </a:lvl1pPr>
          </a:lstStyle>
          <a:p>
            <a:r>
              <a:rPr lang="en-US" dirty="0"/>
              <a:t>Clique para </a:t>
            </a:r>
            <a:r>
              <a:rPr lang="en-US" dirty="0" err="1"/>
              <a:t>editar</a:t>
            </a:r>
            <a:r>
              <a:rPr lang="en-US" dirty="0"/>
              <a:t> o </a:t>
            </a:r>
            <a:r>
              <a:rPr lang="en-US" dirty="0" err="1"/>
              <a:t>texto</a:t>
            </a:r>
            <a:r>
              <a:rPr lang="en-US" dirty="0"/>
              <a:t> do </a:t>
            </a:r>
            <a:r>
              <a:rPr lang="en-US" dirty="0" err="1"/>
              <a:t>título</a:t>
            </a:r>
            <a:endParaRPr lang="en-US" dirty="0"/>
          </a:p>
        </p:txBody>
      </p:sp>
      <p:sp>
        <p:nvSpPr>
          <p:cNvPr id="3" name="Subtitle 2"/>
          <p:cNvSpPr>
            <a:spLocks noGrp="1"/>
          </p:cNvSpPr>
          <p:nvPr>
            <p:ph type="subTitle" idx="1" hasCustomPrompt="1"/>
          </p:nvPr>
        </p:nvSpPr>
        <p:spPr>
          <a:xfrm>
            <a:off x="2743200" y="7886700"/>
            <a:ext cx="14173200" cy="1028700"/>
          </a:xfrm>
        </p:spPr>
        <p:txBody>
          <a:bodyPr/>
          <a:lstStyle>
            <a:lvl1pPr marL="0" indent="0" algn="l">
              <a:buNone/>
              <a:defRPr sz="4200" baseline="0">
                <a:solidFill>
                  <a:schemeClr val="tx1">
                    <a:lumMod val="85000"/>
                    <a:lumOff val="1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dirty="0"/>
              <a:t>Clique para </a:t>
            </a:r>
            <a:r>
              <a:rPr lang="en-US" dirty="0" err="1"/>
              <a:t>editar</a:t>
            </a:r>
            <a:r>
              <a:rPr lang="en-US" dirty="0"/>
              <a:t> o </a:t>
            </a:r>
            <a:r>
              <a:rPr lang="en-US" dirty="0" err="1"/>
              <a:t>texto</a:t>
            </a:r>
            <a:r>
              <a:rPr lang="en-US" dirty="0"/>
              <a:t> do </a:t>
            </a:r>
            <a:r>
              <a:rPr lang="en-US" dirty="0" err="1"/>
              <a:t>subtítulo</a:t>
            </a:r>
            <a:endParaRPr lang="en-US" dirty="0"/>
          </a:p>
        </p:txBody>
      </p:sp>
      <p:sp>
        <p:nvSpPr>
          <p:cNvPr id="4" name="CaixaDeTexto 3"/>
          <p:cNvSpPr txBox="1"/>
          <p:nvPr userDrawn="1"/>
        </p:nvSpPr>
        <p:spPr>
          <a:xfrm>
            <a:off x="914402" y="9258300"/>
            <a:ext cx="6553782" cy="369332"/>
          </a:xfrm>
          <a:prstGeom prst="rect">
            <a:avLst/>
          </a:prstGeom>
          <a:noFill/>
        </p:spPr>
        <p:txBody>
          <a:bodyPr wrap="none" rtlCol="0">
            <a:spAutoFit/>
          </a:bodyPr>
          <a:lstStyle/>
          <a:p>
            <a:r>
              <a:rPr lang="pt-BR" dirty="0" err="1">
                <a:solidFill>
                  <a:srgbClr val="FFFFFF"/>
                </a:solidFill>
                <a:latin typeface="Calibri"/>
              </a:rPr>
              <a:t>Prof.Gustavo</a:t>
            </a:r>
            <a:r>
              <a:rPr lang="pt-BR" dirty="0">
                <a:solidFill>
                  <a:srgbClr val="FFFFFF"/>
                </a:solidFill>
                <a:latin typeface="Calibri"/>
              </a:rPr>
              <a:t> Corrêa Mirapalheta – gustavo.mirapalheta@gmail.com</a:t>
            </a:r>
            <a:endParaRPr lang="en-US" dirty="0">
              <a:solidFill>
                <a:srgbClr val="FFFFFF"/>
              </a:solidFill>
              <a:latin typeface="Calibri"/>
            </a:endParaRPr>
          </a:p>
        </p:txBody>
      </p:sp>
      <p:pic>
        <p:nvPicPr>
          <p:cNvPr id="12290" name="Picture 2" descr="http://www.ivizsecurity.com/blog/wp-content/uploads/2013/11/Storm-in-Securit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
            <a:ext cx="18288000"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882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acima_tabela_embaix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3366"/>
                </a:solidFill>
              </a:defRPr>
            </a:lvl1pPr>
          </a:lstStyle>
          <a:p>
            <a:r>
              <a:rPr lang="pt-BR" dirty="0"/>
              <a:t>Clique para editar o estilo do título mestre</a:t>
            </a:r>
            <a:endParaRPr lang="en-US" dirty="0"/>
          </a:p>
        </p:txBody>
      </p:sp>
      <p:sp>
        <p:nvSpPr>
          <p:cNvPr id="3" name="Content Placeholder 2"/>
          <p:cNvSpPr>
            <a:spLocks noGrp="1"/>
          </p:cNvSpPr>
          <p:nvPr>
            <p:ph idx="1" hasCustomPrompt="1"/>
          </p:nvPr>
        </p:nvSpPr>
        <p:spPr>
          <a:xfrm>
            <a:off x="609600" y="1485900"/>
            <a:ext cx="16916400" cy="3314700"/>
          </a:xfrm>
        </p:spPr>
        <p:txBody>
          <a:bodyPr/>
          <a:lstStyle/>
          <a:p>
            <a:pPr lvl="0"/>
            <a:r>
              <a:rPr lang="en-US" dirty="0"/>
              <a:t>Clique para </a:t>
            </a:r>
            <a:r>
              <a:rPr lang="en-US" dirty="0" err="1"/>
              <a:t>editar</a:t>
            </a:r>
            <a:r>
              <a:rPr lang="en-US" dirty="0"/>
              <a:t> </a:t>
            </a:r>
            <a:r>
              <a:rPr lang="en-US" dirty="0" err="1"/>
              <a:t>os</a:t>
            </a:r>
            <a:r>
              <a:rPr lang="en-US" dirty="0"/>
              <a:t> </a:t>
            </a:r>
            <a:r>
              <a:rPr lang="en-US" dirty="0" err="1"/>
              <a:t>estilos</a:t>
            </a:r>
            <a:r>
              <a:rPr lang="en-US" dirty="0"/>
              <a:t> do </a:t>
            </a:r>
            <a:r>
              <a:rPr lang="en-US" dirty="0" err="1"/>
              <a:t>texto</a:t>
            </a:r>
            <a:r>
              <a:rPr lang="en-US" dirty="0"/>
              <a:t> </a:t>
            </a:r>
            <a:r>
              <a:rPr lang="en-US" dirty="0" err="1"/>
              <a:t>mestre</a:t>
            </a:r>
            <a:endParaRPr lang="en-US" dirty="0"/>
          </a:p>
          <a:p>
            <a:pPr lvl="1"/>
            <a:r>
              <a:rPr lang="en-US" dirty="0"/>
              <a:t>Segundo </a:t>
            </a:r>
            <a:r>
              <a:rPr lang="en-US" dirty="0" err="1"/>
              <a:t>nível</a:t>
            </a:r>
            <a:endParaRPr lang="en-US" dirty="0"/>
          </a:p>
          <a:p>
            <a:pPr lvl="2"/>
            <a:r>
              <a:rPr lang="en-US" dirty="0" err="1"/>
              <a:t>Terceiro</a:t>
            </a:r>
            <a:r>
              <a:rPr lang="en-US" dirty="0"/>
              <a:t> </a:t>
            </a:r>
            <a:r>
              <a:rPr lang="en-US" dirty="0" err="1"/>
              <a:t>nível</a:t>
            </a:r>
            <a:endParaRPr lang="en-US" dirty="0"/>
          </a:p>
          <a:p>
            <a:pPr lvl="3"/>
            <a:r>
              <a:rPr lang="en-US" dirty="0"/>
              <a:t>Quarto </a:t>
            </a:r>
            <a:r>
              <a:rPr lang="en-US" dirty="0" err="1"/>
              <a:t>nível</a:t>
            </a:r>
            <a:endParaRPr lang="en-US" dirty="0"/>
          </a:p>
          <a:p>
            <a:pPr lvl="4"/>
            <a:r>
              <a:rPr lang="en-US" dirty="0" err="1"/>
              <a:t>Quinto</a:t>
            </a:r>
            <a:r>
              <a:rPr lang="en-US" dirty="0"/>
              <a:t> </a:t>
            </a:r>
            <a:r>
              <a:rPr lang="en-US" dirty="0" err="1"/>
              <a:t>nível</a:t>
            </a:r>
            <a:endParaRPr lang="en-US" dirty="0"/>
          </a:p>
        </p:txBody>
      </p:sp>
      <p:sp>
        <p:nvSpPr>
          <p:cNvPr id="6" name="Retângulo 5"/>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able Placeholder 5"/>
          <p:cNvSpPr>
            <a:spLocks noGrp="1"/>
          </p:cNvSpPr>
          <p:nvPr>
            <p:ph type="tbl" sz="quarter" idx="12" hasCustomPrompt="1"/>
          </p:nvPr>
        </p:nvSpPr>
        <p:spPr>
          <a:xfrm>
            <a:off x="609600" y="4914900"/>
            <a:ext cx="16916400" cy="4000500"/>
          </a:xfrm>
        </p:spPr>
        <p:txBody>
          <a:bodyPr anchor="ctr">
            <a:normAutofit/>
          </a:bodyPr>
          <a:lstStyle>
            <a:lvl1pPr>
              <a:buNone/>
              <a:defRPr baseline="0"/>
            </a:lvl1pPr>
          </a:lstStyle>
          <a:p>
            <a:pPr lvl="0"/>
            <a:r>
              <a:rPr lang="en-US" noProof="0" dirty="0"/>
              <a:t>Clique no </a:t>
            </a:r>
            <a:r>
              <a:rPr lang="en-US" noProof="0" dirty="0" err="1"/>
              <a:t>ícone</a:t>
            </a:r>
            <a:r>
              <a:rPr lang="en-US" noProof="0" dirty="0"/>
              <a:t> para </a:t>
            </a:r>
            <a:r>
              <a:rPr lang="en-US" noProof="0" dirty="0" err="1"/>
              <a:t>adicionar</a:t>
            </a:r>
            <a:r>
              <a:rPr lang="en-US" noProof="0" dirty="0"/>
              <a:t> </a:t>
            </a:r>
            <a:r>
              <a:rPr lang="en-US" noProof="0" dirty="0" err="1"/>
              <a:t>uma</a:t>
            </a:r>
            <a:r>
              <a:rPr lang="en-US" noProof="0" dirty="0"/>
              <a:t> </a:t>
            </a:r>
            <a:r>
              <a:rPr lang="en-US" noProof="0" dirty="0" err="1"/>
              <a:t>tabela</a:t>
            </a:r>
            <a:endParaRPr lang="en-US" noProof="0" dirty="0"/>
          </a:p>
        </p:txBody>
      </p:sp>
    </p:spTree>
    <p:extLst>
      <p:ext uri="{BB962C8B-B14F-4D97-AF65-F5344CB8AC3E}">
        <p14:creationId xmlns:p14="http://schemas.microsoft.com/office/powerpoint/2010/main" val="3597819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embaixo_figura_aci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3366"/>
                </a:solidFill>
              </a:defRPr>
            </a:lvl1pPr>
          </a:lstStyle>
          <a:p>
            <a:r>
              <a:rPr lang="pt-BR" dirty="0"/>
              <a:t>Clique para editar o estilo do título mestre</a:t>
            </a:r>
            <a:endParaRPr lang="en-US" dirty="0"/>
          </a:p>
        </p:txBody>
      </p:sp>
      <p:sp>
        <p:nvSpPr>
          <p:cNvPr id="3" name="Content Placeholder 2"/>
          <p:cNvSpPr>
            <a:spLocks noGrp="1"/>
          </p:cNvSpPr>
          <p:nvPr>
            <p:ph idx="1" hasCustomPrompt="1"/>
          </p:nvPr>
        </p:nvSpPr>
        <p:spPr>
          <a:xfrm>
            <a:off x="609600" y="5600700"/>
            <a:ext cx="16916400" cy="3314700"/>
          </a:xfrm>
        </p:spPr>
        <p:txBody>
          <a:bodyPr/>
          <a:lstStyle/>
          <a:p>
            <a:pPr lvl="0"/>
            <a:r>
              <a:rPr lang="en-US" dirty="0"/>
              <a:t>Clique para </a:t>
            </a:r>
            <a:r>
              <a:rPr lang="en-US" dirty="0" err="1"/>
              <a:t>editar</a:t>
            </a:r>
            <a:r>
              <a:rPr lang="en-US" dirty="0"/>
              <a:t> </a:t>
            </a:r>
            <a:r>
              <a:rPr lang="en-US" dirty="0" err="1"/>
              <a:t>os</a:t>
            </a:r>
            <a:r>
              <a:rPr lang="en-US" dirty="0"/>
              <a:t> </a:t>
            </a:r>
            <a:r>
              <a:rPr lang="en-US" dirty="0" err="1"/>
              <a:t>estilos</a:t>
            </a:r>
            <a:r>
              <a:rPr lang="en-US" dirty="0"/>
              <a:t> do </a:t>
            </a:r>
            <a:r>
              <a:rPr lang="en-US" dirty="0" err="1"/>
              <a:t>texto</a:t>
            </a:r>
            <a:r>
              <a:rPr lang="en-US" dirty="0"/>
              <a:t> </a:t>
            </a:r>
            <a:r>
              <a:rPr lang="en-US" dirty="0" err="1"/>
              <a:t>mestre</a:t>
            </a:r>
            <a:endParaRPr lang="en-US" dirty="0"/>
          </a:p>
          <a:p>
            <a:pPr lvl="1"/>
            <a:r>
              <a:rPr lang="en-US" dirty="0"/>
              <a:t>Segundo </a:t>
            </a:r>
            <a:r>
              <a:rPr lang="en-US" dirty="0" err="1"/>
              <a:t>nível</a:t>
            </a:r>
            <a:endParaRPr lang="en-US" dirty="0"/>
          </a:p>
          <a:p>
            <a:pPr lvl="2"/>
            <a:r>
              <a:rPr lang="en-US" dirty="0" err="1"/>
              <a:t>Terceiro</a:t>
            </a:r>
            <a:r>
              <a:rPr lang="en-US" dirty="0"/>
              <a:t> </a:t>
            </a:r>
            <a:r>
              <a:rPr lang="en-US" dirty="0" err="1"/>
              <a:t>nível</a:t>
            </a:r>
            <a:endParaRPr lang="en-US" dirty="0"/>
          </a:p>
          <a:p>
            <a:pPr lvl="3"/>
            <a:r>
              <a:rPr lang="en-US" dirty="0"/>
              <a:t>Quarto </a:t>
            </a:r>
            <a:r>
              <a:rPr lang="en-US" dirty="0" err="1"/>
              <a:t>nível</a:t>
            </a:r>
            <a:endParaRPr lang="en-US" dirty="0"/>
          </a:p>
          <a:p>
            <a:pPr lvl="4"/>
            <a:r>
              <a:rPr lang="en-US" dirty="0" err="1"/>
              <a:t>Quinto</a:t>
            </a:r>
            <a:r>
              <a:rPr lang="en-US" dirty="0"/>
              <a:t> </a:t>
            </a:r>
            <a:r>
              <a:rPr lang="en-US" dirty="0" err="1"/>
              <a:t>nível</a:t>
            </a:r>
            <a:endParaRPr lang="en-US" dirty="0"/>
          </a:p>
        </p:txBody>
      </p:sp>
      <p:sp>
        <p:nvSpPr>
          <p:cNvPr id="8" name="Picture Placeholder 7"/>
          <p:cNvSpPr>
            <a:spLocks noGrp="1"/>
          </p:cNvSpPr>
          <p:nvPr>
            <p:ph type="pic" sz="quarter" idx="12" hasCustomPrompt="1"/>
          </p:nvPr>
        </p:nvSpPr>
        <p:spPr>
          <a:xfrm>
            <a:off x="609600" y="1485900"/>
            <a:ext cx="16916400" cy="4000500"/>
          </a:xfrm>
        </p:spPr>
        <p:txBody>
          <a:bodyPr>
            <a:normAutofit/>
          </a:bodyPr>
          <a:lstStyle>
            <a:lvl1pPr>
              <a:buNone/>
              <a:defRPr/>
            </a:lvl1pPr>
          </a:lstStyle>
          <a:p>
            <a:pPr lvl="0"/>
            <a:r>
              <a:rPr lang="en-US" noProof="0" dirty="0"/>
              <a:t>Clique no </a:t>
            </a:r>
            <a:r>
              <a:rPr lang="en-US" noProof="0" dirty="0" err="1"/>
              <a:t>ícone</a:t>
            </a:r>
            <a:r>
              <a:rPr lang="en-US" noProof="0" dirty="0"/>
              <a:t> para </a:t>
            </a:r>
            <a:r>
              <a:rPr lang="en-US" noProof="0" dirty="0" err="1"/>
              <a:t>adicionar</a:t>
            </a:r>
            <a:r>
              <a:rPr lang="en-US" noProof="0" dirty="0"/>
              <a:t> </a:t>
            </a:r>
            <a:r>
              <a:rPr lang="en-US" noProof="0" dirty="0" err="1"/>
              <a:t>uma</a:t>
            </a:r>
            <a:r>
              <a:rPr lang="en-US" noProof="0" dirty="0"/>
              <a:t> </a:t>
            </a:r>
            <a:r>
              <a:rPr lang="en-US" noProof="0" dirty="0" err="1"/>
              <a:t>figura</a:t>
            </a:r>
            <a:endParaRPr lang="en-US" noProof="0" dirty="0"/>
          </a:p>
        </p:txBody>
      </p:sp>
      <p:sp>
        <p:nvSpPr>
          <p:cNvPr id="6" name="Retângulo 5"/>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709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_embaixo_tabela_aci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3366"/>
                </a:solidFill>
              </a:defRPr>
            </a:lvl1pPr>
          </a:lstStyle>
          <a:p>
            <a:r>
              <a:rPr lang="pt-BR" dirty="0"/>
              <a:t>Clique para editar o estilo do título mestre</a:t>
            </a:r>
            <a:endParaRPr lang="en-US" dirty="0"/>
          </a:p>
        </p:txBody>
      </p:sp>
      <p:sp>
        <p:nvSpPr>
          <p:cNvPr id="3" name="Content Placeholder 2"/>
          <p:cNvSpPr>
            <a:spLocks noGrp="1"/>
          </p:cNvSpPr>
          <p:nvPr>
            <p:ph idx="1" hasCustomPrompt="1"/>
          </p:nvPr>
        </p:nvSpPr>
        <p:spPr>
          <a:xfrm>
            <a:off x="609600" y="5600700"/>
            <a:ext cx="16916400" cy="3314700"/>
          </a:xfrm>
        </p:spPr>
        <p:txBody>
          <a:bodyPr/>
          <a:lstStyle/>
          <a:p>
            <a:pPr lvl="0"/>
            <a:r>
              <a:rPr lang="en-US" dirty="0"/>
              <a:t>Clique para </a:t>
            </a:r>
            <a:r>
              <a:rPr lang="en-US" dirty="0" err="1"/>
              <a:t>editar</a:t>
            </a:r>
            <a:r>
              <a:rPr lang="en-US" dirty="0"/>
              <a:t> </a:t>
            </a:r>
            <a:r>
              <a:rPr lang="en-US" dirty="0" err="1"/>
              <a:t>os</a:t>
            </a:r>
            <a:r>
              <a:rPr lang="en-US" dirty="0"/>
              <a:t> </a:t>
            </a:r>
            <a:r>
              <a:rPr lang="en-US" dirty="0" err="1"/>
              <a:t>estilos</a:t>
            </a:r>
            <a:r>
              <a:rPr lang="en-US" dirty="0"/>
              <a:t> do </a:t>
            </a:r>
            <a:r>
              <a:rPr lang="en-US" dirty="0" err="1"/>
              <a:t>texto</a:t>
            </a:r>
            <a:r>
              <a:rPr lang="en-US" dirty="0"/>
              <a:t> </a:t>
            </a:r>
            <a:r>
              <a:rPr lang="en-US" dirty="0" err="1"/>
              <a:t>mestre</a:t>
            </a:r>
            <a:endParaRPr lang="en-US" dirty="0"/>
          </a:p>
          <a:p>
            <a:pPr lvl="1"/>
            <a:r>
              <a:rPr lang="en-US" dirty="0"/>
              <a:t>Segundo </a:t>
            </a:r>
            <a:r>
              <a:rPr lang="en-US" dirty="0" err="1"/>
              <a:t>nível</a:t>
            </a:r>
            <a:endParaRPr lang="en-US" dirty="0"/>
          </a:p>
          <a:p>
            <a:pPr lvl="2"/>
            <a:r>
              <a:rPr lang="en-US" dirty="0" err="1"/>
              <a:t>Terceiro</a:t>
            </a:r>
            <a:r>
              <a:rPr lang="en-US" dirty="0"/>
              <a:t> </a:t>
            </a:r>
            <a:r>
              <a:rPr lang="en-US" dirty="0" err="1"/>
              <a:t>nível</a:t>
            </a:r>
            <a:endParaRPr lang="en-US" dirty="0"/>
          </a:p>
          <a:p>
            <a:pPr lvl="3"/>
            <a:r>
              <a:rPr lang="en-US" dirty="0"/>
              <a:t>Quarto </a:t>
            </a:r>
            <a:r>
              <a:rPr lang="en-US" dirty="0" err="1"/>
              <a:t>nível</a:t>
            </a:r>
            <a:endParaRPr lang="en-US" dirty="0"/>
          </a:p>
          <a:p>
            <a:pPr lvl="4"/>
            <a:r>
              <a:rPr lang="en-US" dirty="0" err="1"/>
              <a:t>Quinto</a:t>
            </a:r>
            <a:r>
              <a:rPr lang="en-US" dirty="0"/>
              <a:t> </a:t>
            </a:r>
            <a:r>
              <a:rPr lang="en-US" dirty="0" err="1"/>
              <a:t>nível</a:t>
            </a:r>
            <a:endParaRPr lang="en-US" dirty="0"/>
          </a:p>
        </p:txBody>
      </p:sp>
      <p:sp>
        <p:nvSpPr>
          <p:cNvPr id="6" name="Retângulo 5"/>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able Placeholder 5"/>
          <p:cNvSpPr>
            <a:spLocks noGrp="1"/>
          </p:cNvSpPr>
          <p:nvPr>
            <p:ph type="tbl" sz="quarter" idx="12" hasCustomPrompt="1"/>
          </p:nvPr>
        </p:nvSpPr>
        <p:spPr>
          <a:xfrm>
            <a:off x="609600" y="1485900"/>
            <a:ext cx="16916400" cy="4000500"/>
          </a:xfrm>
        </p:spPr>
        <p:txBody>
          <a:bodyPr anchor="ctr">
            <a:normAutofit/>
          </a:bodyPr>
          <a:lstStyle>
            <a:lvl1pPr>
              <a:buNone/>
              <a:defRPr baseline="0"/>
            </a:lvl1pPr>
          </a:lstStyle>
          <a:p>
            <a:pPr lvl="0"/>
            <a:r>
              <a:rPr lang="en-US" noProof="0" dirty="0"/>
              <a:t>Clique no </a:t>
            </a:r>
            <a:r>
              <a:rPr lang="en-US" noProof="0" dirty="0" err="1"/>
              <a:t>ícone</a:t>
            </a:r>
            <a:r>
              <a:rPr lang="en-US" noProof="0" dirty="0"/>
              <a:t> para </a:t>
            </a:r>
            <a:r>
              <a:rPr lang="en-US" noProof="0" dirty="0" err="1"/>
              <a:t>adicionar</a:t>
            </a:r>
            <a:r>
              <a:rPr lang="en-US" noProof="0" dirty="0"/>
              <a:t> </a:t>
            </a:r>
            <a:r>
              <a:rPr lang="en-US" noProof="0" dirty="0" err="1"/>
              <a:t>uma</a:t>
            </a:r>
            <a:r>
              <a:rPr lang="en-US" noProof="0" dirty="0"/>
              <a:t> </a:t>
            </a:r>
            <a:r>
              <a:rPr lang="en-US" noProof="0" dirty="0" err="1"/>
              <a:t>tabela</a:t>
            </a:r>
            <a:endParaRPr lang="en-US" noProof="0" dirty="0"/>
          </a:p>
        </p:txBody>
      </p:sp>
    </p:spTree>
    <p:extLst>
      <p:ext uri="{BB962C8B-B14F-4D97-AF65-F5344CB8AC3E}">
        <p14:creationId xmlns:p14="http://schemas.microsoft.com/office/powerpoint/2010/main" val="2073465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ente_faixa_azul">
    <p:spTree>
      <p:nvGrpSpPr>
        <p:cNvPr id="1" name=""/>
        <p:cNvGrpSpPr/>
        <p:nvPr/>
      </p:nvGrpSpPr>
      <p:grpSpPr>
        <a:xfrm>
          <a:off x="0" y="0"/>
          <a:ext cx="0" cy="0"/>
          <a:chOff x="0" y="0"/>
          <a:chExt cx="0" cy="0"/>
        </a:xfrm>
      </p:grpSpPr>
      <p:sp>
        <p:nvSpPr>
          <p:cNvPr id="3" name="Retângulo 2"/>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1401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_em_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708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ítulo_Branco_Texto_Azul_Faixa_Azul">
    <p:spTree>
      <p:nvGrpSpPr>
        <p:cNvPr id="1" name=""/>
        <p:cNvGrpSpPr/>
        <p:nvPr/>
      </p:nvGrpSpPr>
      <p:grpSpPr>
        <a:xfrm>
          <a:off x="0" y="0"/>
          <a:ext cx="0" cy="0"/>
          <a:chOff x="0" y="0"/>
          <a:chExt cx="0" cy="0"/>
        </a:xfrm>
      </p:grpSpPr>
      <p:sp>
        <p:nvSpPr>
          <p:cNvPr id="9" name="Retângulo 8"/>
          <p:cNvSpPr/>
          <p:nvPr userDrawn="1"/>
        </p:nvSpPr>
        <p:spPr>
          <a:xfrm>
            <a:off x="0" y="-3"/>
            <a:ext cx="18288000" cy="1600203"/>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ço Reservado para Conteúdo 6"/>
          <p:cNvSpPr>
            <a:spLocks noGrp="1"/>
          </p:cNvSpPr>
          <p:nvPr>
            <p:ph sz="quarter" idx="10"/>
          </p:nvPr>
        </p:nvSpPr>
        <p:spPr>
          <a:xfrm>
            <a:off x="647204" y="2011152"/>
            <a:ext cx="16993740" cy="7668852"/>
          </a:xfrm>
        </p:spPr>
        <p:txBody>
          <a:bodyPr/>
          <a:lstStyle>
            <a:lvl1pPr>
              <a:defRPr sz="2100">
                <a:solidFill>
                  <a:srgbClr val="003366"/>
                </a:solidFill>
                <a:latin typeface="Myriad Pro" pitchFamily="34" charset="0"/>
                <a:ea typeface="Verdana" panose="020B0604030504040204" pitchFamily="34" charset="0"/>
                <a:cs typeface="Verdana" panose="020B0604030504040204" pitchFamily="34" charset="0"/>
              </a:defRPr>
            </a:lvl1pPr>
            <a:lvl2pPr>
              <a:defRPr sz="2100">
                <a:solidFill>
                  <a:srgbClr val="003366"/>
                </a:solidFill>
                <a:latin typeface="Myriad Pro" pitchFamily="34" charset="0"/>
                <a:ea typeface="Verdana" panose="020B0604030504040204" pitchFamily="34" charset="0"/>
                <a:cs typeface="Verdana" panose="020B0604030504040204" pitchFamily="34" charset="0"/>
              </a:defRPr>
            </a:lvl2pPr>
            <a:lvl3pPr>
              <a:defRPr sz="2100">
                <a:solidFill>
                  <a:srgbClr val="003366"/>
                </a:solidFill>
                <a:latin typeface="Myriad Pro" pitchFamily="34" charset="0"/>
                <a:ea typeface="Verdana" panose="020B0604030504040204" pitchFamily="34" charset="0"/>
                <a:cs typeface="Verdana" panose="020B0604030504040204" pitchFamily="34" charset="0"/>
              </a:defRPr>
            </a:lvl3pPr>
            <a:lvl4pPr>
              <a:defRPr sz="2100">
                <a:solidFill>
                  <a:srgbClr val="003366"/>
                </a:solidFill>
                <a:latin typeface="Myriad Pro" pitchFamily="34" charset="0"/>
                <a:ea typeface="Verdana" panose="020B0604030504040204" pitchFamily="34" charset="0"/>
                <a:cs typeface="Verdana" panose="020B0604030504040204" pitchFamily="34" charset="0"/>
              </a:defRPr>
            </a:lvl4pPr>
            <a:lvl5pPr>
              <a:defRPr sz="2100">
                <a:solidFill>
                  <a:srgbClr val="003366"/>
                </a:solidFill>
                <a:latin typeface="Myriad Pro" pitchFamily="34" charset="0"/>
                <a:ea typeface="Verdana" panose="020B0604030504040204" pitchFamily="34" charset="0"/>
                <a:cs typeface="Verdana" panose="020B060403050404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8" name="Title 1"/>
          <p:cNvSpPr>
            <a:spLocks noGrp="1"/>
          </p:cNvSpPr>
          <p:nvPr>
            <p:ph type="title" hasCustomPrompt="1"/>
          </p:nvPr>
        </p:nvSpPr>
        <p:spPr>
          <a:xfrm>
            <a:off x="609600" y="228600"/>
            <a:ext cx="16916400" cy="1143000"/>
          </a:xfrm>
        </p:spPr>
        <p:txBody>
          <a:bodyPr/>
          <a:lstStyle>
            <a:lvl1pPr>
              <a:defRPr>
                <a:solidFill>
                  <a:schemeClr val="bg1"/>
                </a:solidFill>
              </a:defRPr>
            </a:lvl1pPr>
          </a:lstStyle>
          <a:p>
            <a:r>
              <a:rPr lang="pt-BR" dirty="0"/>
              <a:t>Clique para editar o estilo do título mestre</a:t>
            </a:r>
            <a:endParaRPr lang="en-US" dirty="0"/>
          </a:p>
        </p:txBody>
      </p:sp>
      <p:sp>
        <p:nvSpPr>
          <p:cNvPr id="10" name="Retângulo 9"/>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996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lide de título_cgae">
    <p:spTree>
      <p:nvGrpSpPr>
        <p:cNvPr id="1" name=""/>
        <p:cNvGrpSpPr/>
        <p:nvPr/>
      </p:nvGrpSpPr>
      <p:grpSpPr>
        <a:xfrm>
          <a:off x="0" y="0"/>
          <a:ext cx="0" cy="0"/>
          <a:chOff x="0" y="0"/>
          <a:chExt cx="0" cy="0"/>
        </a:xfrm>
      </p:grpSpPr>
      <p:pic>
        <p:nvPicPr>
          <p:cNvPr id="1027" name="Picture 3" descr="C:\Users\rafael.nascimento\Pictures\Template 1 mg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Conteúdo 5"/>
          <p:cNvSpPr>
            <a:spLocks noGrp="1"/>
          </p:cNvSpPr>
          <p:nvPr>
            <p:ph sz="quarter" idx="10" hasCustomPrompt="1"/>
          </p:nvPr>
        </p:nvSpPr>
        <p:spPr>
          <a:xfrm>
            <a:off x="1943201" y="606996"/>
            <a:ext cx="15657860" cy="2268252"/>
          </a:xfrm>
        </p:spPr>
        <p:txBody>
          <a:bodyPr/>
          <a:lstStyle>
            <a:lvl1pPr marL="0" indent="0" algn="r">
              <a:buNone/>
              <a:defRPr sz="4200" b="1">
                <a:solidFill>
                  <a:srgbClr val="003366"/>
                </a:solidFill>
                <a:latin typeface="Myriad Pro" pitchFamily="34" charset="0"/>
                <a:ea typeface="Verdana" panose="020B0604030504040204" pitchFamily="34" charset="0"/>
                <a:cs typeface="Verdana" panose="020B0604030504040204" pitchFamily="34" charset="0"/>
              </a:defRPr>
            </a:lvl1pPr>
          </a:lstStyle>
          <a:p>
            <a:pPr lvl="0"/>
            <a:r>
              <a:rPr lang="pt-BR" dirty="0"/>
              <a:t>Clique para editar o título</a:t>
            </a:r>
          </a:p>
        </p:txBody>
      </p:sp>
      <p:sp>
        <p:nvSpPr>
          <p:cNvPr id="8" name="Espaço Reservado para Texto 7"/>
          <p:cNvSpPr>
            <a:spLocks noGrp="1"/>
          </p:cNvSpPr>
          <p:nvPr>
            <p:ph type="body" sz="quarter" idx="11" hasCustomPrompt="1"/>
          </p:nvPr>
        </p:nvSpPr>
        <p:spPr>
          <a:xfrm>
            <a:off x="6263681" y="3091272"/>
            <a:ext cx="11337380" cy="1404156"/>
          </a:xfrm>
        </p:spPr>
        <p:txBody>
          <a:bodyPr/>
          <a:lstStyle>
            <a:lvl1pPr marL="0" indent="0" algn="r">
              <a:buNone/>
              <a:defRPr sz="3600">
                <a:solidFill>
                  <a:srgbClr val="003366"/>
                </a:solidFill>
                <a:latin typeface="Myriad Pro" pitchFamily="34" charset="0"/>
                <a:ea typeface="Verdana" panose="020B0604030504040204" pitchFamily="34" charset="0"/>
                <a:cs typeface="Verdana" panose="020B0604030504040204" pitchFamily="34" charset="0"/>
              </a:defRPr>
            </a:lvl1pPr>
          </a:lstStyle>
          <a:p>
            <a:pPr lvl="0"/>
            <a:r>
              <a:rPr lang="pt-BR" dirty="0"/>
              <a:t>Clique para editar o subtítulo</a:t>
            </a:r>
          </a:p>
        </p:txBody>
      </p:sp>
      <p:sp>
        <p:nvSpPr>
          <p:cNvPr id="2" name="Retângulo 1"/>
          <p:cNvSpPr/>
          <p:nvPr userDrawn="1"/>
        </p:nvSpPr>
        <p:spPr>
          <a:xfrm>
            <a:off x="11125200" y="9144000"/>
            <a:ext cx="6096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60319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ítulo 1 linha - conteúdo">
    <p:spTree>
      <p:nvGrpSpPr>
        <p:cNvPr id="1" name=""/>
        <p:cNvGrpSpPr/>
        <p:nvPr/>
      </p:nvGrpSpPr>
      <p:grpSpPr>
        <a:xfrm>
          <a:off x="0" y="0"/>
          <a:ext cx="0" cy="0"/>
          <a:chOff x="0" y="0"/>
          <a:chExt cx="0" cy="0"/>
        </a:xfrm>
      </p:grpSpPr>
      <p:sp>
        <p:nvSpPr>
          <p:cNvPr id="8" name="Espaço Reservado para Texto 2"/>
          <p:cNvSpPr>
            <a:spLocks noGrp="1"/>
          </p:cNvSpPr>
          <p:nvPr>
            <p:ph type="body" sz="quarter" idx="11" hasCustomPrompt="1"/>
          </p:nvPr>
        </p:nvSpPr>
        <p:spPr>
          <a:xfrm>
            <a:off x="710400" y="324001"/>
            <a:ext cx="12480000" cy="648071"/>
          </a:xfrm>
          <a:prstGeom prst="rect">
            <a:avLst/>
          </a:prstGeom>
        </p:spPr>
        <p:txBody>
          <a:bodyPr anchor="ctr">
            <a:noAutofit/>
          </a:bodyPr>
          <a:lstStyle>
            <a:lvl1pPr marL="0" indent="0" algn="l">
              <a:lnSpc>
                <a:spcPct val="100000"/>
              </a:lnSpc>
              <a:spcBef>
                <a:spcPts val="0"/>
              </a:spcBef>
              <a:buClrTx/>
              <a:buSzPct val="100000"/>
              <a:buFont typeface="+mj-lt"/>
              <a:buNone/>
              <a:defRPr sz="4050" b="1" cap="none" baseline="0">
                <a:solidFill>
                  <a:srgbClr val="69ADE7"/>
                </a:solidFill>
                <a:effectLst/>
                <a:latin typeface="+mj-lt"/>
                <a:cs typeface="Arial" panose="020B0604020202020204" pitchFamily="34" charset="0"/>
              </a:defRPr>
            </a:lvl1pPr>
            <a:lvl2pPr marL="205359" indent="0" algn="just">
              <a:lnSpc>
                <a:spcPts val="2363"/>
              </a:lnSpc>
              <a:spcBef>
                <a:spcPts val="0"/>
              </a:spcBef>
              <a:buClr>
                <a:srgbClr val="7CAEC5"/>
              </a:buClr>
              <a:buFont typeface="Arial" pitchFamily="34" charset="0"/>
              <a:buNone/>
              <a:defRPr sz="1800"/>
            </a:lvl2pPr>
            <a:lvl3pPr>
              <a:lnSpc>
                <a:spcPts val="2587"/>
              </a:lnSpc>
              <a:spcBef>
                <a:spcPts val="0"/>
              </a:spcBef>
              <a:defRPr sz="2024"/>
            </a:lvl3pPr>
            <a:lvl4pPr>
              <a:lnSpc>
                <a:spcPts val="2587"/>
              </a:lnSpc>
              <a:spcBef>
                <a:spcPts val="0"/>
              </a:spcBef>
              <a:defRPr sz="2024"/>
            </a:lvl4pPr>
            <a:lvl5pPr>
              <a:lnSpc>
                <a:spcPts val="2587"/>
              </a:lnSpc>
              <a:spcBef>
                <a:spcPts val="0"/>
              </a:spcBef>
              <a:defRPr sz="2024"/>
            </a:lvl5pPr>
          </a:lstStyle>
          <a:p>
            <a:r>
              <a:rPr lang="pt-BR" dirty="0"/>
              <a:t>&lt;Título do slide&gt;</a:t>
            </a:r>
          </a:p>
        </p:txBody>
      </p:sp>
      <p:sp>
        <p:nvSpPr>
          <p:cNvPr id="5" name="Espaço Reservado para Texto 2"/>
          <p:cNvSpPr>
            <a:spLocks noGrp="1"/>
          </p:cNvSpPr>
          <p:nvPr>
            <p:ph type="body" sz="quarter" idx="13" hasCustomPrompt="1"/>
          </p:nvPr>
        </p:nvSpPr>
        <p:spPr>
          <a:xfrm>
            <a:off x="710399" y="1470968"/>
            <a:ext cx="16184229" cy="8281044"/>
          </a:xfrm>
          <a:prstGeom prst="rect">
            <a:avLst/>
          </a:prstGeom>
        </p:spPr>
        <p:txBody>
          <a:bodyPr anchor="t">
            <a:normAutofit/>
          </a:bodyPr>
          <a:lstStyle>
            <a:lvl1pPr marL="305388" indent="-305388" algn="l">
              <a:lnSpc>
                <a:spcPts val="3600"/>
              </a:lnSpc>
              <a:spcBef>
                <a:spcPts val="0"/>
              </a:spcBef>
              <a:spcAft>
                <a:spcPts val="675"/>
              </a:spcAft>
              <a:buClr>
                <a:srgbClr val="69ADE7"/>
              </a:buClr>
              <a:buSzPct val="80000"/>
              <a:buFont typeface="Wingdings" panose="05000000000000000000" pitchFamily="2" charset="2"/>
              <a:buChar char="§"/>
              <a:defRPr sz="3000" b="0">
                <a:solidFill>
                  <a:schemeClr val="tx1"/>
                </a:solidFill>
                <a:latin typeface="+mn-lt"/>
                <a:cs typeface="Arial" panose="020B0604020202020204" pitchFamily="34" charset="0"/>
              </a:defRPr>
            </a:lvl1pPr>
            <a:lvl2pPr marL="608990" indent="-303602" algn="l">
              <a:lnSpc>
                <a:spcPts val="3600"/>
              </a:lnSpc>
              <a:spcBef>
                <a:spcPts val="0"/>
              </a:spcBef>
              <a:spcAft>
                <a:spcPts val="675"/>
              </a:spcAft>
              <a:buClr>
                <a:srgbClr val="69ADE7"/>
              </a:buClr>
              <a:buSzPct val="60000"/>
              <a:buFont typeface="Wingdings" panose="05000000000000000000" pitchFamily="2" charset="2"/>
              <a:buChar char="§"/>
              <a:defRPr sz="3000"/>
            </a:lvl2pPr>
            <a:lvl3pPr marL="1485772" indent="-457200">
              <a:lnSpc>
                <a:spcPts val="2587"/>
              </a:lnSpc>
              <a:spcBef>
                <a:spcPts val="0"/>
              </a:spcBef>
              <a:buFont typeface="Arial" panose="020B0604020202020204" pitchFamily="34" charset="0"/>
              <a:buChar char="•"/>
              <a:defRPr sz="2600" baseline="0"/>
            </a:lvl3pPr>
            <a:lvl4pPr>
              <a:lnSpc>
                <a:spcPts val="2587"/>
              </a:lnSpc>
              <a:spcBef>
                <a:spcPts val="0"/>
              </a:spcBef>
              <a:defRPr sz="2024"/>
            </a:lvl4pPr>
            <a:lvl5pPr>
              <a:lnSpc>
                <a:spcPts val="2587"/>
              </a:lnSpc>
              <a:spcBef>
                <a:spcPts val="0"/>
              </a:spcBef>
              <a:defRPr sz="2024"/>
            </a:lvl5pPr>
          </a:lstStyle>
          <a:p>
            <a:pPr lvl="0"/>
            <a:r>
              <a:rPr lang="pt-BR" dirty="0"/>
              <a:t>Clique para editar o texto mestre</a:t>
            </a:r>
          </a:p>
          <a:p>
            <a:pPr lvl="1"/>
            <a:r>
              <a:rPr lang="pt-BR" dirty="0"/>
              <a:t>Segundo nível</a:t>
            </a:r>
          </a:p>
          <a:p>
            <a:pPr lvl="2"/>
            <a:r>
              <a:rPr lang="pt-BR" sz="2600" dirty="0"/>
              <a:t>Terceiro nível</a:t>
            </a:r>
            <a:endParaRPr lang="pt-BR" dirty="0"/>
          </a:p>
        </p:txBody>
      </p:sp>
    </p:spTree>
    <p:extLst>
      <p:ext uri="{BB962C8B-B14F-4D97-AF65-F5344CB8AC3E}">
        <p14:creationId xmlns:p14="http://schemas.microsoft.com/office/powerpoint/2010/main" val="417993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_e_tex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003366"/>
                </a:solidFill>
              </a:defRPr>
            </a:lvl1pPr>
          </a:lstStyle>
          <a:p>
            <a:r>
              <a:rPr lang="pt-BR" dirty="0"/>
              <a:t>Clique para editar o estilo do título mestre</a:t>
            </a:r>
          </a:p>
        </p:txBody>
      </p:sp>
      <p:sp>
        <p:nvSpPr>
          <p:cNvPr id="3" name="Espaço Reservado para Conteúdo 2"/>
          <p:cNvSpPr>
            <a:spLocks noGrp="1"/>
          </p:cNvSpPr>
          <p:nvPr>
            <p:ph idx="1"/>
          </p:nvPr>
        </p:nvSpPr>
        <p:spPr/>
        <p:txBody>
          <a:bodyPr>
            <a:normAutofit/>
          </a:bodyPr>
          <a:lstStyle>
            <a:lvl1pPr algn="just">
              <a:defRPr/>
            </a:lvl1pPr>
            <a:lvl2pPr algn="just">
              <a:defRPr/>
            </a:lvl2pPr>
            <a:lvl3pPr algn="just">
              <a:defRPr/>
            </a:lvl3pPr>
            <a:lvl4pPr algn="just">
              <a:defRPr/>
            </a:lvl4pPr>
            <a:lvl5pPr algn="just">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Retângulo 3"/>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631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_texto_e_comandos_R">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003366"/>
                </a:solidFill>
              </a:defRPr>
            </a:lvl1pPr>
          </a:lstStyle>
          <a:p>
            <a:r>
              <a:rPr lang="pt-BR" dirty="0"/>
              <a:t>Clique para editar o estilo do título mestre</a:t>
            </a:r>
          </a:p>
        </p:txBody>
      </p:sp>
      <p:sp>
        <p:nvSpPr>
          <p:cNvPr id="3" name="Espaço Reservado para Conteúdo 2"/>
          <p:cNvSpPr>
            <a:spLocks noGrp="1"/>
          </p:cNvSpPr>
          <p:nvPr>
            <p:ph idx="1"/>
          </p:nvPr>
        </p:nvSpPr>
        <p:spPr/>
        <p:txBody>
          <a:bodyPr>
            <a:normAutofit/>
          </a:bodyPr>
          <a:lstStyle>
            <a:lvl1pPr algn="just">
              <a:defRPr/>
            </a:lvl1pPr>
            <a:lvl2pPr algn="just">
              <a:defRPr>
                <a:latin typeface="Courier New" panose="02070309020205020404" pitchFamily="49" charset="0"/>
                <a:cs typeface="Courier New" panose="02070309020205020404" pitchFamily="49" charset="0"/>
              </a:defRPr>
            </a:lvl2pPr>
            <a:lvl3pPr algn="just">
              <a:defRPr/>
            </a:lvl3pPr>
            <a:lvl4pPr algn="just">
              <a:defRPr/>
            </a:lvl4pPr>
            <a:lvl5pPr algn="just">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Retângulo 3"/>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185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ente_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003366"/>
                </a:solidFill>
              </a:defRPr>
            </a:lvl1pPr>
          </a:lstStyle>
          <a:p>
            <a:r>
              <a:rPr lang="pt-BR" dirty="0"/>
              <a:t>Clique para editar o estilo do título mestre</a:t>
            </a:r>
          </a:p>
        </p:txBody>
      </p:sp>
      <p:sp>
        <p:nvSpPr>
          <p:cNvPr id="4" name="Retângulo 3"/>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73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o_em_duas_colunas_sem_título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1485902"/>
            <a:ext cx="8382000" cy="7429502"/>
          </a:xfrm>
        </p:spPr>
        <p:txBody>
          <a:bodyPr/>
          <a:lstStyle>
            <a:lvl1pPr>
              <a:defRPr sz="3600" baseline="0"/>
            </a:lvl1pPr>
            <a:lvl2pPr>
              <a:defRPr sz="3000"/>
            </a:lvl2pPr>
            <a:lvl3pPr>
              <a:defRPr sz="2700"/>
            </a:lvl3pPr>
            <a:lvl4pPr>
              <a:defRPr sz="2700"/>
            </a:lvl4pPr>
            <a:lvl5pPr>
              <a:defRPr sz="2700"/>
            </a:lvl5pPr>
            <a:lvl6pPr>
              <a:defRPr sz="2700"/>
            </a:lvl6pPr>
            <a:lvl7pPr>
              <a:defRPr sz="2700"/>
            </a:lvl7pPr>
            <a:lvl8pPr>
              <a:defRPr sz="2700"/>
            </a:lvl8pPr>
            <a:lvl9pPr>
              <a:defRPr sz="2700"/>
            </a:lvl9pPr>
          </a:lstStyle>
          <a:p>
            <a:pPr lvl="0"/>
            <a:r>
              <a:rPr lang="en-US" dirty="0"/>
              <a:t>Clique para </a:t>
            </a:r>
            <a:r>
              <a:rPr lang="en-US" dirty="0" err="1"/>
              <a:t>editar</a:t>
            </a:r>
            <a:r>
              <a:rPr lang="en-US" dirty="0"/>
              <a:t> </a:t>
            </a:r>
            <a:r>
              <a:rPr lang="en-US" dirty="0" err="1"/>
              <a:t>os</a:t>
            </a:r>
            <a:r>
              <a:rPr lang="en-US" dirty="0"/>
              <a:t> </a:t>
            </a:r>
            <a:r>
              <a:rPr lang="en-US" dirty="0" err="1"/>
              <a:t>estilos</a:t>
            </a:r>
            <a:r>
              <a:rPr lang="en-US" dirty="0"/>
              <a:t> do </a:t>
            </a:r>
            <a:r>
              <a:rPr lang="en-US" dirty="0" err="1"/>
              <a:t>texto</a:t>
            </a:r>
            <a:r>
              <a:rPr lang="en-US" dirty="0"/>
              <a:t> </a:t>
            </a:r>
            <a:r>
              <a:rPr lang="en-US" dirty="0" err="1"/>
              <a:t>mestre</a:t>
            </a:r>
            <a:endParaRPr lang="en-US" dirty="0"/>
          </a:p>
          <a:p>
            <a:pPr lvl="1"/>
            <a:r>
              <a:rPr lang="en-US" dirty="0"/>
              <a:t>Segundo </a:t>
            </a:r>
            <a:r>
              <a:rPr lang="en-US" dirty="0" err="1"/>
              <a:t>nível</a:t>
            </a:r>
            <a:endParaRPr lang="en-US" dirty="0"/>
          </a:p>
          <a:p>
            <a:pPr lvl="2"/>
            <a:r>
              <a:rPr lang="en-US" dirty="0" err="1"/>
              <a:t>Terceiro</a:t>
            </a:r>
            <a:r>
              <a:rPr lang="en-US" dirty="0"/>
              <a:t> </a:t>
            </a:r>
            <a:r>
              <a:rPr lang="en-US" dirty="0" err="1"/>
              <a:t>nível</a:t>
            </a:r>
            <a:endParaRPr lang="en-US" dirty="0"/>
          </a:p>
          <a:p>
            <a:pPr lvl="3"/>
            <a:r>
              <a:rPr lang="en-US" dirty="0"/>
              <a:t>Quarto </a:t>
            </a:r>
            <a:r>
              <a:rPr lang="en-US" dirty="0" err="1"/>
              <a:t>nível</a:t>
            </a:r>
            <a:endParaRPr lang="en-US" dirty="0"/>
          </a:p>
          <a:p>
            <a:pPr lvl="4"/>
            <a:r>
              <a:rPr lang="en-US" dirty="0" err="1"/>
              <a:t>Quinto</a:t>
            </a:r>
            <a:r>
              <a:rPr lang="en-US" dirty="0"/>
              <a:t> </a:t>
            </a:r>
            <a:r>
              <a:rPr lang="en-US" dirty="0" err="1"/>
              <a:t>nível</a:t>
            </a:r>
            <a:endParaRPr lang="en-US" dirty="0"/>
          </a:p>
        </p:txBody>
      </p:sp>
      <p:sp>
        <p:nvSpPr>
          <p:cNvPr id="7" name="Title 1"/>
          <p:cNvSpPr>
            <a:spLocks noGrp="1"/>
          </p:cNvSpPr>
          <p:nvPr>
            <p:ph type="title" hasCustomPrompt="1"/>
          </p:nvPr>
        </p:nvSpPr>
        <p:spPr>
          <a:xfrm>
            <a:off x="609600" y="114300"/>
            <a:ext cx="16916400" cy="1143000"/>
          </a:xfrm>
        </p:spPr>
        <p:txBody>
          <a:bodyPr/>
          <a:lstStyle>
            <a:lvl1pPr>
              <a:defRPr b="1">
                <a:solidFill>
                  <a:srgbClr val="003366"/>
                </a:solidFill>
              </a:defRPr>
            </a:lvl1pPr>
          </a:lstStyle>
          <a:p>
            <a:r>
              <a:rPr lang="pt-BR" dirty="0"/>
              <a:t>Clique para editar o estilo do título mestre</a:t>
            </a:r>
            <a:endParaRPr lang="en-US" dirty="0"/>
          </a:p>
        </p:txBody>
      </p:sp>
      <p:sp>
        <p:nvSpPr>
          <p:cNvPr id="5" name="Content Placeholder 2"/>
          <p:cNvSpPr>
            <a:spLocks noGrp="1"/>
          </p:cNvSpPr>
          <p:nvPr>
            <p:ph sz="half" idx="10" hasCustomPrompt="1"/>
          </p:nvPr>
        </p:nvSpPr>
        <p:spPr>
          <a:xfrm>
            <a:off x="9144000" y="1485902"/>
            <a:ext cx="8382000" cy="7429502"/>
          </a:xfrm>
        </p:spPr>
        <p:txBody>
          <a:bodyPr/>
          <a:lstStyle>
            <a:lvl1pPr>
              <a:defRPr sz="3600" baseline="0"/>
            </a:lvl1pPr>
            <a:lvl2pPr>
              <a:defRPr sz="3000"/>
            </a:lvl2pPr>
            <a:lvl3pPr>
              <a:defRPr sz="2700"/>
            </a:lvl3pPr>
            <a:lvl4pPr>
              <a:defRPr sz="2700"/>
            </a:lvl4pPr>
            <a:lvl5pPr>
              <a:defRPr sz="2700"/>
            </a:lvl5pPr>
            <a:lvl6pPr>
              <a:defRPr sz="2700"/>
            </a:lvl6pPr>
            <a:lvl7pPr>
              <a:defRPr sz="2700"/>
            </a:lvl7pPr>
            <a:lvl8pPr>
              <a:defRPr sz="2700"/>
            </a:lvl8pPr>
            <a:lvl9pPr>
              <a:defRPr sz="2700"/>
            </a:lvl9pPr>
          </a:lstStyle>
          <a:p>
            <a:pPr lvl="0"/>
            <a:r>
              <a:rPr lang="en-US" dirty="0"/>
              <a:t>Clique para </a:t>
            </a:r>
            <a:r>
              <a:rPr lang="en-US" dirty="0" err="1"/>
              <a:t>editar</a:t>
            </a:r>
            <a:r>
              <a:rPr lang="en-US" dirty="0"/>
              <a:t> </a:t>
            </a:r>
            <a:r>
              <a:rPr lang="en-US" dirty="0" err="1"/>
              <a:t>os</a:t>
            </a:r>
            <a:r>
              <a:rPr lang="en-US" dirty="0"/>
              <a:t> </a:t>
            </a:r>
            <a:r>
              <a:rPr lang="en-US" dirty="0" err="1"/>
              <a:t>estilos</a:t>
            </a:r>
            <a:r>
              <a:rPr lang="en-US" dirty="0"/>
              <a:t> do </a:t>
            </a:r>
            <a:r>
              <a:rPr lang="en-US" dirty="0" err="1"/>
              <a:t>texto</a:t>
            </a:r>
            <a:r>
              <a:rPr lang="en-US" dirty="0"/>
              <a:t> </a:t>
            </a:r>
            <a:r>
              <a:rPr lang="en-US" dirty="0" err="1"/>
              <a:t>mestre</a:t>
            </a:r>
            <a:endParaRPr lang="en-US" dirty="0"/>
          </a:p>
          <a:p>
            <a:pPr lvl="1"/>
            <a:r>
              <a:rPr lang="en-US" dirty="0"/>
              <a:t>Segundo </a:t>
            </a:r>
            <a:r>
              <a:rPr lang="en-US" dirty="0" err="1"/>
              <a:t>nível</a:t>
            </a:r>
            <a:endParaRPr lang="en-US" dirty="0"/>
          </a:p>
          <a:p>
            <a:pPr lvl="2"/>
            <a:r>
              <a:rPr lang="en-US" dirty="0" err="1"/>
              <a:t>Terceiro</a:t>
            </a:r>
            <a:r>
              <a:rPr lang="en-US" dirty="0"/>
              <a:t> </a:t>
            </a:r>
            <a:r>
              <a:rPr lang="en-US" dirty="0" err="1"/>
              <a:t>nível</a:t>
            </a:r>
            <a:endParaRPr lang="en-US" dirty="0"/>
          </a:p>
          <a:p>
            <a:pPr lvl="3"/>
            <a:r>
              <a:rPr lang="en-US" dirty="0"/>
              <a:t>Quarto </a:t>
            </a:r>
            <a:r>
              <a:rPr lang="en-US" dirty="0" err="1"/>
              <a:t>nível</a:t>
            </a:r>
            <a:endParaRPr lang="en-US" dirty="0"/>
          </a:p>
          <a:p>
            <a:pPr lvl="4"/>
            <a:r>
              <a:rPr lang="en-US" dirty="0" err="1"/>
              <a:t>Quinto</a:t>
            </a:r>
            <a:r>
              <a:rPr lang="en-US" dirty="0"/>
              <a:t> </a:t>
            </a:r>
            <a:r>
              <a:rPr lang="en-US" dirty="0" err="1"/>
              <a:t>nível</a:t>
            </a:r>
            <a:endParaRPr lang="en-US" dirty="0"/>
          </a:p>
        </p:txBody>
      </p:sp>
      <p:sp>
        <p:nvSpPr>
          <p:cNvPr id="6" name="Retângulo 5"/>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286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_à_esquerda_e_figura_à_direita">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1485902"/>
            <a:ext cx="8382000" cy="7429502"/>
          </a:xfrm>
        </p:spPr>
        <p:txBody>
          <a:bodyPr/>
          <a:lstStyle>
            <a:lvl1pPr>
              <a:defRPr sz="3600" baseline="0"/>
            </a:lvl1pPr>
            <a:lvl2pPr>
              <a:defRPr sz="3000"/>
            </a:lvl2pPr>
            <a:lvl3pPr>
              <a:defRPr sz="2700"/>
            </a:lvl3pPr>
            <a:lvl4pPr>
              <a:defRPr sz="2700"/>
            </a:lvl4pPr>
            <a:lvl5pPr>
              <a:defRPr sz="2700"/>
            </a:lvl5pPr>
            <a:lvl6pPr>
              <a:defRPr sz="2700"/>
            </a:lvl6pPr>
            <a:lvl7pPr>
              <a:defRPr sz="2700"/>
            </a:lvl7pPr>
            <a:lvl8pPr>
              <a:defRPr sz="2700"/>
            </a:lvl8pPr>
            <a:lvl9pPr>
              <a:defRPr sz="2700"/>
            </a:lvl9pPr>
          </a:lstStyle>
          <a:p>
            <a:pPr lvl="0"/>
            <a:r>
              <a:rPr lang="en-US" dirty="0"/>
              <a:t>Clique para </a:t>
            </a:r>
            <a:r>
              <a:rPr lang="en-US" dirty="0" err="1"/>
              <a:t>editar</a:t>
            </a:r>
            <a:r>
              <a:rPr lang="en-US" dirty="0"/>
              <a:t> </a:t>
            </a:r>
            <a:r>
              <a:rPr lang="en-US" dirty="0" err="1"/>
              <a:t>os</a:t>
            </a:r>
            <a:r>
              <a:rPr lang="en-US" dirty="0"/>
              <a:t> </a:t>
            </a:r>
            <a:r>
              <a:rPr lang="en-US" dirty="0" err="1"/>
              <a:t>estilos</a:t>
            </a:r>
            <a:r>
              <a:rPr lang="en-US" dirty="0"/>
              <a:t> do </a:t>
            </a:r>
            <a:r>
              <a:rPr lang="en-US" dirty="0" err="1"/>
              <a:t>texto</a:t>
            </a:r>
            <a:r>
              <a:rPr lang="en-US" dirty="0"/>
              <a:t> </a:t>
            </a:r>
            <a:r>
              <a:rPr lang="en-US" dirty="0" err="1"/>
              <a:t>mestre</a:t>
            </a:r>
            <a:endParaRPr lang="en-US" dirty="0"/>
          </a:p>
          <a:p>
            <a:pPr lvl="1"/>
            <a:r>
              <a:rPr lang="en-US" dirty="0"/>
              <a:t>Segundo </a:t>
            </a:r>
            <a:r>
              <a:rPr lang="en-US" dirty="0" err="1"/>
              <a:t>nível</a:t>
            </a:r>
            <a:endParaRPr lang="en-US" dirty="0"/>
          </a:p>
          <a:p>
            <a:pPr lvl="2"/>
            <a:r>
              <a:rPr lang="en-US" dirty="0" err="1"/>
              <a:t>Terceiro</a:t>
            </a:r>
            <a:r>
              <a:rPr lang="en-US" dirty="0"/>
              <a:t> </a:t>
            </a:r>
            <a:r>
              <a:rPr lang="en-US" dirty="0" err="1"/>
              <a:t>nível</a:t>
            </a:r>
            <a:endParaRPr lang="en-US" dirty="0"/>
          </a:p>
          <a:p>
            <a:pPr lvl="3"/>
            <a:r>
              <a:rPr lang="en-US" dirty="0"/>
              <a:t>Quarto </a:t>
            </a:r>
            <a:r>
              <a:rPr lang="en-US" dirty="0" err="1"/>
              <a:t>nível</a:t>
            </a:r>
            <a:endParaRPr lang="en-US" dirty="0"/>
          </a:p>
          <a:p>
            <a:pPr lvl="4"/>
            <a:r>
              <a:rPr lang="en-US" dirty="0" err="1"/>
              <a:t>Quinto</a:t>
            </a:r>
            <a:r>
              <a:rPr lang="en-US" dirty="0"/>
              <a:t> </a:t>
            </a:r>
            <a:r>
              <a:rPr lang="en-US" dirty="0" err="1"/>
              <a:t>nível</a:t>
            </a:r>
            <a:endParaRPr lang="en-US" dirty="0"/>
          </a:p>
        </p:txBody>
      </p:sp>
      <p:sp>
        <p:nvSpPr>
          <p:cNvPr id="9" name="Picture Placeholder 8"/>
          <p:cNvSpPr>
            <a:spLocks noGrp="1"/>
          </p:cNvSpPr>
          <p:nvPr>
            <p:ph type="pic" sz="quarter" idx="12" hasCustomPrompt="1"/>
          </p:nvPr>
        </p:nvSpPr>
        <p:spPr>
          <a:xfrm>
            <a:off x="9296400" y="1485900"/>
            <a:ext cx="8229600" cy="7429500"/>
          </a:xfrm>
        </p:spPr>
        <p:txBody>
          <a:bodyPr>
            <a:normAutofit/>
          </a:bodyPr>
          <a:lstStyle>
            <a:lvl1pPr>
              <a:buNone/>
              <a:defRPr/>
            </a:lvl1pPr>
          </a:lstStyle>
          <a:p>
            <a:pPr lvl="0"/>
            <a:r>
              <a:rPr lang="en-US" noProof="0" dirty="0"/>
              <a:t>Clique no </a:t>
            </a:r>
            <a:r>
              <a:rPr lang="en-US" noProof="0" dirty="0" err="1"/>
              <a:t>ícone</a:t>
            </a:r>
            <a:r>
              <a:rPr lang="en-US" noProof="0" dirty="0"/>
              <a:t> para </a:t>
            </a:r>
            <a:r>
              <a:rPr lang="en-US" noProof="0" dirty="0" err="1"/>
              <a:t>adicionar</a:t>
            </a:r>
            <a:r>
              <a:rPr lang="en-US" noProof="0" dirty="0"/>
              <a:t> </a:t>
            </a:r>
            <a:r>
              <a:rPr lang="en-US" noProof="0" dirty="0" err="1"/>
              <a:t>uma</a:t>
            </a:r>
            <a:r>
              <a:rPr lang="en-US" noProof="0" dirty="0"/>
              <a:t> </a:t>
            </a:r>
            <a:r>
              <a:rPr lang="en-US" noProof="0" dirty="0" err="1"/>
              <a:t>figura</a:t>
            </a:r>
            <a:endParaRPr lang="en-US" noProof="0" dirty="0"/>
          </a:p>
        </p:txBody>
      </p:sp>
      <p:sp>
        <p:nvSpPr>
          <p:cNvPr id="7" name="Title 1"/>
          <p:cNvSpPr>
            <a:spLocks noGrp="1"/>
          </p:cNvSpPr>
          <p:nvPr>
            <p:ph type="title" hasCustomPrompt="1"/>
          </p:nvPr>
        </p:nvSpPr>
        <p:spPr>
          <a:xfrm>
            <a:off x="609600" y="114300"/>
            <a:ext cx="16916400" cy="1143000"/>
          </a:xfrm>
        </p:spPr>
        <p:txBody>
          <a:bodyPr/>
          <a:lstStyle>
            <a:lvl1pPr>
              <a:defRPr b="1">
                <a:solidFill>
                  <a:srgbClr val="003366"/>
                </a:solidFill>
              </a:defRPr>
            </a:lvl1pPr>
          </a:lstStyle>
          <a:p>
            <a:r>
              <a:rPr lang="pt-BR" dirty="0"/>
              <a:t>Clique para editar o estilo do título mestre</a:t>
            </a:r>
            <a:endParaRPr lang="en-US" dirty="0"/>
          </a:p>
        </p:txBody>
      </p:sp>
      <p:sp>
        <p:nvSpPr>
          <p:cNvPr id="5" name="Retângulo 4"/>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155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_e_texto_3/4_figura_1/4">
    <p:spTree>
      <p:nvGrpSpPr>
        <p:cNvPr id="1" name=""/>
        <p:cNvGrpSpPr/>
        <p:nvPr/>
      </p:nvGrpSpPr>
      <p:grpSpPr>
        <a:xfrm>
          <a:off x="0" y="0"/>
          <a:ext cx="0" cy="0"/>
          <a:chOff x="0" y="0"/>
          <a:chExt cx="0" cy="0"/>
        </a:xfrm>
      </p:grpSpPr>
      <p:sp>
        <p:nvSpPr>
          <p:cNvPr id="9" name="Picture Placeholder 8"/>
          <p:cNvSpPr>
            <a:spLocks noGrp="1"/>
          </p:cNvSpPr>
          <p:nvPr>
            <p:ph type="pic" sz="quarter" idx="12" hasCustomPrompt="1"/>
          </p:nvPr>
        </p:nvSpPr>
        <p:spPr>
          <a:xfrm>
            <a:off x="11582400" y="1371600"/>
            <a:ext cx="5943600" cy="7429500"/>
          </a:xfrm>
        </p:spPr>
        <p:txBody>
          <a:bodyPr>
            <a:normAutofit/>
          </a:bodyPr>
          <a:lstStyle>
            <a:lvl1pPr>
              <a:buNone/>
              <a:defRPr/>
            </a:lvl1pPr>
          </a:lstStyle>
          <a:p>
            <a:pPr lvl="0"/>
            <a:r>
              <a:rPr lang="en-US" noProof="0" dirty="0"/>
              <a:t>Clique no </a:t>
            </a:r>
            <a:r>
              <a:rPr lang="en-US" noProof="0" dirty="0" err="1"/>
              <a:t>ícone</a:t>
            </a:r>
            <a:r>
              <a:rPr lang="en-US" noProof="0" dirty="0"/>
              <a:t> para </a:t>
            </a:r>
            <a:r>
              <a:rPr lang="en-US" noProof="0" dirty="0" err="1"/>
              <a:t>adicionar</a:t>
            </a:r>
            <a:r>
              <a:rPr lang="en-US" noProof="0" dirty="0"/>
              <a:t> </a:t>
            </a:r>
            <a:r>
              <a:rPr lang="en-US" noProof="0" dirty="0" err="1"/>
              <a:t>uma</a:t>
            </a:r>
            <a:r>
              <a:rPr lang="en-US" noProof="0" dirty="0"/>
              <a:t> </a:t>
            </a:r>
            <a:r>
              <a:rPr lang="en-US" noProof="0" dirty="0" err="1"/>
              <a:t>figura</a:t>
            </a:r>
            <a:endParaRPr lang="en-US" noProof="0" dirty="0"/>
          </a:p>
        </p:txBody>
      </p:sp>
      <p:sp>
        <p:nvSpPr>
          <p:cNvPr id="3" name="Content Placeholder 2"/>
          <p:cNvSpPr>
            <a:spLocks noGrp="1"/>
          </p:cNvSpPr>
          <p:nvPr>
            <p:ph sz="half" idx="1" hasCustomPrompt="1"/>
          </p:nvPr>
        </p:nvSpPr>
        <p:spPr>
          <a:xfrm>
            <a:off x="609600" y="1371602"/>
            <a:ext cx="10668000" cy="7429502"/>
          </a:xfrm>
        </p:spPr>
        <p:txBody>
          <a:bodyPr/>
          <a:lstStyle>
            <a:lvl1pPr>
              <a:defRPr sz="3600"/>
            </a:lvl1pPr>
            <a:lvl2pPr>
              <a:defRPr sz="3000"/>
            </a:lvl2pPr>
            <a:lvl3pPr>
              <a:defRPr sz="2700"/>
            </a:lvl3pPr>
            <a:lvl4pPr>
              <a:defRPr sz="2700"/>
            </a:lvl4pPr>
            <a:lvl5pPr>
              <a:defRPr sz="2700"/>
            </a:lvl5pPr>
            <a:lvl6pPr>
              <a:defRPr sz="2700"/>
            </a:lvl6pPr>
            <a:lvl7pPr>
              <a:defRPr sz="2700"/>
            </a:lvl7pPr>
            <a:lvl8pPr>
              <a:defRPr sz="2700"/>
            </a:lvl8pPr>
            <a:lvl9pPr>
              <a:defRPr sz="2700"/>
            </a:lvl9pPr>
          </a:lstStyle>
          <a:p>
            <a:pPr lvl="0"/>
            <a:r>
              <a:rPr lang="en-US" dirty="0"/>
              <a:t>Clique para </a:t>
            </a:r>
            <a:r>
              <a:rPr lang="en-US" dirty="0" err="1"/>
              <a:t>editar</a:t>
            </a:r>
            <a:r>
              <a:rPr lang="en-US" dirty="0"/>
              <a:t> </a:t>
            </a:r>
            <a:r>
              <a:rPr lang="en-US" dirty="0" err="1"/>
              <a:t>os</a:t>
            </a:r>
            <a:r>
              <a:rPr lang="en-US" dirty="0"/>
              <a:t> </a:t>
            </a:r>
            <a:r>
              <a:rPr lang="en-US" dirty="0" err="1"/>
              <a:t>estilos</a:t>
            </a:r>
            <a:r>
              <a:rPr lang="en-US" dirty="0"/>
              <a:t> do </a:t>
            </a:r>
            <a:r>
              <a:rPr lang="en-US" dirty="0" err="1"/>
              <a:t>texto</a:t>
            </a:r>
            <a:r>
              <a:rPr lang="en-US" dirty="0"/>
              <a:t> </a:t>
            </a:r>
            <a:r>
              <a:rPr lang="en-US" dirty="0" err="1"/>
              <a:t>mestre</a:t>
            </a:r>
            <a:endParaRPr lang="en-US" dirty="0"/>
          </a:p>
          <a:p>
            <a:pPr lvl="1"/>
            <a:r>
              <a:rPr lang="en-US" dirty="0"/>
              <a:t>Segundo </a:t>
            </a:r>
            <a:r>
              <a:rPr lang="en-US" dirty="0" err="1"/>
              <a:t>nível</a:t>
            </a:r>
            <a:endParaRPr lang="en-US" dirty="0"/>
          </a:p>
          <a:p>
            <a:pPr lvl="2"/>
            <a:r>
              <a:rPr lang="en-US" dirty="0" err="1"/>
              <a:t>Terceiro</a:t>
            </a:r>
            <a:r>
              <a:rPr lang="en-US" dirty="0"/>
              <a:t> </a:t>
            </a:r>
            <a:r>
              <a:rPr lang="en-US" dirty="0" err="1"/>
              <a:t>nível</a:t>
            </a:r>
            <a:endParaRPr lang="en-US" dirty="0"/>
          </a:p>
          <a:p>
            <a:pPr lvl="3"/>
            <a:r>
              <a:rPr lang="en-US" dirty="0"/>
              <a:t>Quarto </a:t>
            </a:r>
            <a:r>
              <a:rPr lang="en-US" dirty="0" err="1"/>
              <a:t>nível</a:t>
            </a:r>
            <a:endParaRPr lang="en-US" dirty="0"/>
          </a:p>
          <a:p>
            <a:pPr lvl="4"/>
            <a:r>
              <a:rPr lang="en-US" dirty="0" err="1"/>
              <a:t>Quinto</a:t>
            </a:r>
            <a:r>
              <a:rPr lang="en-US" dirty="0"/>
              <a:t> </a:t>
            </a:r>
            <a:r>
              <a:rPr lang="en-US" dirty="0" err="1"/>
              <a:t>nível</a:t>
            </a:r>
            <a:endParaRPr lang="en-US" dirty="0"/>
          </a:p>
        </p:txBody>
      </p:sp>
      <p:sp>
        <p:nvSpPr>
          <p:cNvPr id="7" name="Title 1"/>
          <p:cNvSpPr>
            <a:spLocks noGrp="1"/>
          </p:cNvSpPr>
          <p:nvPr>
            <p:ph type="title" hasCustomPrompt="1"/>
          </p:nvPr>
        </p:nvSpPr>
        <p:spPr>
          <a:xfrm>
            <a:off x="609600" y="114300"/>
            <a:ext cx="16916400" cy="1143000"/>
          </a:xfrm>
        </p:spPr>
        <p:txBody>
          <a:bodyPr/>
          <a:lstStyle>
            <a:lvl1pPr>
              <a:defRPr>
                <a:solidFill>
                  <a:srgbClr val="003366"/>
                </a:solidFill>
              </a:defRPr>
            </a:lvl1pPr>
          </a:lstStyle>
          <a:p>
            <a:r>
              <a:rPr lang="pt-BR" dirty="0"/>
              <a:t>Clique para editar o estilo do título mestre</a:t>
            </a:r>
            <a:endParaRPr lang="en-US" dirty="0"/>
          </a:p>
        </p:txBody>
      </p:sp>
      <p:sp>
        <p:nvSpPr>
          <p:cNvPr id="6" name="Retângulo 5"/>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12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ura_à_esquerda_e_texto_à_direita">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144000" y="1485902"/>
            <a:ext cx="8382000" cy="7429502"/>
          </a:xfrm>
        </p:spPr>
        <p:txBody>
          <a:bodyPr/>
          <a:lstStyle>
            <a:lvl1pPr>
              <a:defRPr sz="3600" baseline="0"/>
            </a:lvl1pPr>
            <a:lvl2pPr>
              <a:defRPr sz="3000"/>
            </a:lvl2pPr>
            <a:lvl3pPr>
              <a:defRPr sz="2700"/>
            </a:lvl3pPr>
            <a:lvl4pPr>
              <a:defRPr sz="2700"/>
            </a:lvl4pPr>
            <a:lvl5pPr>
              <a:defRPr sz="2700"/>
            </a:lvl5pPr>
            <a:lvl6pPr>
              <a:defRPr sz="2700"/>
            </a:lvl6pPr>
            <a:lvl7pPr>
              <a:defRPr sz="2700"/>
            </a:lvl7pPr>
            <a:lvl8pPr>
              <a:defRPr sz="2700"/>
            </a:lvl8pPr>
            <a:lvl9pPr>
              <a:defRPr sz="2700"/>
            </a:lvl9pPr>
          </a:lstStyle>
          <a:p>
            <a:pPr lvl="0"/>
            <a:r>
              <a:rPr lang="en-US" dirty="0"/>
              <a:t>Clique para </a:t>
            </a:r>
            <a:r>
              <a:rPr lang="en-US" dirty="0" err="1"/>
              <a:t>editar</a:t>
            </a:r>
            <a:r>
              <a:rPr lang="en-US" dirty="0"/>
              <a:t> </a:t>
            </a:r>
            <a:r>
              <a:rPr lang="en-US" dirty="0" err="1"/>
              <a:t>os</a:t>
            </a:r>
            <a:r>
              <a:rPr lang="en-US" dirty="0"/>
              <a:t> </a:t>
            </a:r>
            <a:r>
              <a:rPr lang="en-US" dirty="0" err="1"/>
              <a:t>estilos</a:t>
            </a:r>
            <a:r>
              <a:rPr lang="en-US" dirty="0"/>
              <a:t> do </a:t>
            </a:r>
            <a:r>
              <a:rPr lang="en-US" dirty="0" err="1"/>
              <a:t>texto</a:t>
            </a:r>
            <a:r>
              <a:rPr lang="en-US" dirty="0"/>
              <a:t> </a:t>
            </a:r>
            <a:r>
              <a:rPr lang="en-US" dirty="0" err="1"/>
              <a:t>mestre</a:t>
            </a:r>
            <a:endParaRPr lang="en-US" dirty="0"/>
          </a:p>
          <a:p>
            <a:pPr lvl="1"/>
            <a:r>
              <a:rPr lang="en-US" dirty="0"/>
              <a:t>Segundo </a:t>
            </a:r>
            <a:r>
              <a:rPr lang="en-US" dirty="0" err="1"/>
              <a:t>nível</a:t>
            </a:r>
            <a:endParaRPr lang="en-US" dirty="0"/>
          </a:p>
          <a:p>
            <a:pPr lvl="2"/>
            <a:r>
              <a:rPr lang="en-US" dirty="0" err="1"/>
              <a:t>Terceiro</a:t>
            </a:r>
            <a:r>
              <a:rPr lang="en-US" dirty="0"/>
              <a:t> </a:t>
            </a:r>
            <a:r>
              <a:rPr lang="en-US" dirty="0" err="1"/>
              <a:t>nível</a:t>
            </a:r>
            <a:endParaRPr lang="en-US" dirty="0"/>
          </a:p>
          <a:p>
            <a:pPr lvl="3"/>
            <a:r>
              <a:rPr lang="en-US" dirty="0"/>
              <a:t>Quarto </a:t>
            </a:r>
            <a:r>
              <a:rPr lang="en-US" dirty="0" err="1"/>
              <a:t>nível</a:t>
            </a:r>
            <a:endParaRPr lang="en-US" dirty="0"/>
          </a:p>
          <a:p>
            <a:pPr lvl="4"/>
            <a:r>
              <a:rPr lang="en-US" dirty="0" err="1"/>
              <a:t>Quinto</a:t>
            </a:r>
            <a:r>
              <a:rPr lang="en-US" dirty="0"/>
              <a:t> </a:t>
            </a:r>
            <a:r>
              <a:rPr lang="en-US" dirty="0" err="1"/>
              <a:t>nível</a:t>
            </a:r>
            <a:endParaRPr lang="en-US" dirty="0"/>
          </a:p>
        </p:txBody>
      </p:sp>
      <p:sp>
        <p:nvSpPr>
          <p:cNvPr id="9" name="Picture Placeholder 8"/>
          <p:cNvSpPr>
            <a:spLocks noGrp="1"/>
          </p:cNvSpPr>
          <p:nvPr>
            <p:ph type="pic" sz="quarter" idx="12" hasCustomPrompt="1"/>
          </p:nvPr>
        </p:nvSpPr>
        <p:spPr>
          <a:xfrm>
            <a:off x="609600" y="1485900"/>
            <a:ext cx="8229600" cy="7429500"/>
          </a:xfrm>
        </p:spPr>
        <p:txBody>
          <a:bodyPr>
            <a:normAutofit/>
          </a:bodyPr>
          <a:lstStyle>
            <a:lvl1pPr>
              <a:buNone/>
              <a:defRPr/>
            </a:lvl1pPr>
          </a:lstStyle>
          <a:p>
            <a:pPr lvl="0"/>
            <a:r>
              <a:rPr lang="en-US" noProof="0" dirty="0"/>
              <a:t>Clique no </a:t>
            </a:r>
            <a:r>
              <a:rPr lang="en-US" noProof="0" dirty="0" err="1"/>
              <a:t>ícone</a:t>
            </a:r>
            <a:r>
              <a:rPr lang="en-US" noProof="0" dirty="0"/>
              <a:t> para </a:t>
            </a:r>
            <a:r>
              <a:rPr lang="en-US" noProof="0" dirty="0" err="1"/>
              <a:t>adicionar</a:t>
            </a:r>
            <a:r>
              <a:rPr lang="en-US" noProof="0" dirty="0"/>
              <a:t> </a:t>
            </a:r>
            <a:r>
              <a:rPr lang="en-US" noProof="0" dirty="0" err="1"/>
              <a:t>uma</a:t>
            </a:r>
            <a:r>
              <a:rPr lang="en-US" noProof="0" dirty="0"/>
              <a:t> </a:t>
            </a:r>
            <a:r>
              <a:rPr lang="en-US" noProof="0" dirty="0" err="1"/>
              <a:t>figura</a:t>
            </a:r>
            <a:endParaRPr lang="en-US" noProof="0" dirty="0"/>
          </a:p>
        </p:txBody>
      </p:sp>
      <p:sp>
        <p:nvSpPr>
          <p:cNvPr id="7" name="Title 1"/>
          <p:cNvSpPr>
            <a:spLocks noGrp="1"/>
          </p:cNvSpPr>
          <p:nvPr>
            <p:ph type="title" hasCustomPrompt="1"/>
          </p:nvPr>
        </p:nvSpPr>
        <p:spPr>
          <a:xfrm>
            <a:off x="609600" y="114300"/>
            <a:ext cx="16916400" cy="1143000"/>
          </a:xfrm>
        </p:spPr>
        <p:txBody>
          <a:bodyPr/>
          <a:lstStyle>
            <a:lvl1pPr>
              <a:defRPr b="1">
                <a:solidFill>
                  <a:srgbClr val="003366"/>
                </a:solidFill>
              </a:defRPr>
            </a:lvl1pPr>
          </a:lstStyle>
          <a:p>
            <a:r>
              <a:rPr lang="pt-BR" dirty="0"/>
              <a:t>Clique para editar o estilo do título mestre</a:t>
            </a:r>
            <a:endParaRPr lang="en-US" dirty="0"/>
          </a:p>
        </p:txBody>
      </p:sp>
      <p:sp>
        <p:nvSpPr>
          <p:cNvPr id="5" name="Retângulo 4"/>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097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_acima_figura_embaix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3366"/>
                </a:solidFill>
              </a:defRPr>
            </a:lvl1pPr>
          </a:lstStyle>
          <a:p>
            <a:r>
              <a:rPr lang="pt-BR" dirty="0"/>
              <a:t>Clique para editar o estilo do título mestre</a:t>
            </a:r>
            <a:endParaRPr lang="en-US" dirty="0"/>
          </a:p>
        </p:txBody>
      </p:sp>
      <p:sp>
        <p:nvSpPr>
          <p:cNvPr id="3" name="Content Placeholder 2"/>
          <p:cNvSpPr>
            <a:spLocks noGrp="1"/>
          </p:cNvSpPr>
          <p:nvPr>
            <p:ph idx="1" hasCustomPrompt="1"/>
          </p:nvPr>
        </p:nvSpPr>
        <p:spPr>
          <a:xfrm>
            <a:off x="609600" y="1485900"/>
            <a:ext cx="16916400" cy="3314700"/>
          </a:xfrm>
        </p:spPr>
        <p:txBody>
          <a:bodyPr/>
          <a:lstStyle/>
          <a:p>
            <a:pPr lvl="0"/>
            <a:r>
              <a:rPr lang="en-US" dirty="0"/>
              <a:t>Clique para </a:t>
            </a:r>
            <a:r>
              <a:rPr lang="en-US" dirty="0" err="1"/>
              <a:t>editar</a:t>
            </a:r>
            <a:r>
              <a:rPr lang="en-US" dirty="0"/>
              <a:t> </a:t>
            </a:r>
            <a:r>
              <a:rPr lang="en-US" dirty="0" err="1"/>
              <a:t>os</a:t>
            </a:r>
            <a:r>
              <a:rPr lang="en-US" dirty="0"/>
              <a:t> </a:t>
            </a:r>
            <a:r>
              <a:rPr lang="en-US" dirty="0" err="1"/>
              <a:t>estilos</a:t>
            </a:r>
            <a:r>
              <a:rPr lang="en-US" dirty="0"/>
              <a:t> do </a:t>
            </a:r>
            <a:r>
              <a:rPr lang="en-US" dirty="0" err="1"/>
              <a:t>texto</a:t>
            </a:r>
            <a:r>
              <a:rPr lang="en-US" dirty="0"/>
              <a:t> </a:t>
            </a:r>
            <a:r>
              <a:rPr lang="en-US" dirty="0" err="1"/>
              <a:t>mestre</a:t>
            </a:r>
            <a:endParaRPr lang="en-US" dirty="0"/>
          </a:p>
          <a:p>
            <a:pPr lvl="1"/>
            <a:r>
              <a:rPr lang="en-US" dirty="0"/>
              <a:t>Segundo </a:t>
            </a:r>
            <a:r>
              <a:rPr lang="en-US" dirty="0" err="1"/>
              <a:t>nível</a:t>
            </a:r>
            <a:endParaRPr lang="en-US" dirty="0"/>
          </a:p>
          <a:p>
            <a:pPr lvl="2"/>
            <a:r>
              <a:rPr lang="en-US" dirty="0" err="1"/>
              <a:t>Terceiro</a:t>
            </a:r>
            <a:r>
              <a:rPr lang="en-US" dirty="0"/>
              <a:t> </a:t>
            </a:r>
            <a:r>
              <a:rPr lang="en-US" dirty="0" err="1"/>
              <a:t>nível</a:t>
            </a:r>
            <a:endParaRPr lang="en-US" dirty="0"/>
          </a:p>
          <a:p>
            <a:pPr lvl="3"/>
            <a:r>
              <a:rPr lang="en-US" dirty="0"/>
              <a:t>Quarto </a:t>
            </a:r>
            <a:r>
              <a:rPr lang="en-US" dirty="0" err="1"/>
              <a:t>nível</a:t>
            </a:r>
            <a:endParaRPr lang="en-US" dirty="0"/>
          </a:p>
          <a:p>
            <a:pPr lvl="4"/>
            <a:r>
              <a:rPr lang="en-US" dirty="0" err="1"/>
              <a:t>Quinto</a:t>
            </a:r>
            <a:r>
              <a:rPr lang="en-US" dirty="0"/>
              <a:t> </a:t>
            </a:r>
            <a:r>
              <a:rPr lang="en-US" dirty="0" err="1"/>
              <a:t>nível</a:t>
            </a:r>
            <a:endParaRPr lang="en-US" dirty="0"/>
          </a:p>
        </p:txBody>
      </p:sp>
      <p:sp>
        <p:nvSpPr>
          <p:cNvPr id="8" name="Picture Placeholder 7"/>
          <p:cNvSpPr>
            <a:spLocks noGrp="1"/>
          </p:cNvSpPr>
          <p:nvPr>
            <p:ph type="pic" sz="quarter" idx="12" hasCustomPrompt="1"/>
          </p:nvPr>
        </p:nvSpPr>
        <p:spPr>
          <a:xfrm>
            <a:off x="609600" y="5029200"/>
            <a:ext cx="16916400" cy="4000500"/>
          </a:xfrm>
        </p:spPr>
        <p:txBody>
          <a:bodyPr>
            <a:normAutofit/>
          </a:bodyPr>
          <a:lstStyle>
            <a:lvl1pPr>
              <a:buNone/>
              <a:defRPr/>
            </a:lvl1pPr>
          </a:lstStyle>
          <a:p>
            <a:pPr lvl="0"/>
            <a:r>
              <a:rPr lang="en-US" noProof="0" dirty="0"/>
              <a:t>Clique no </a:t>
            </a:r>
            <a:r>
              <a:rPr lang="en-US" noProof="0" dirty="0" err="1"/>
              <a:t>ícone</a:t>
            </a:r>
            <a:r>
              <a:rPr lang="en-US" noProof="0" dirty="0"/>
              <a:t> para </a:t>
            </a:r>
            <a:r>
              <a:rPr lang="en-US" noProof="0" dirty="0" err="1"/>
              <a:t>adicionar</a:t>
            </a:r>
            <a:r>
              <a:rPr lang="en-US" noProof="0" dirty="0"/>
              <a:t> </a:t>
            </a:r>
            <a:r>
              <a:rPr lang="en-US" noProof="0" dirty="0" err="1"/>
              <a:t>uma</a:t>
            </a:r>
            <a:r>
              <a:rPr lang="en-US" noProof="0" dirty="0"/>
              <a:t> </a:t>
            </a:r>
            <a:r>
              <a:rPr lang="en-US" noProof="0" dirty="0" err="1"/>
              <a:t>figura</a:t>
            </a:r>
            <a:endParaRPr lang="en-US" noProof="0" dirty="0"/>
          </a:p>
        </p:txBody>
      </p:sp>
      <p:sp>
        <p:nvSpPr>
          <p:cNvPr id="6" name="Retângulo 5"/>
          <p:cNvSpPr/>
          <p:nvPr userDrawn="1"/>
        </p:nvSpPr>
        <p:spPr>
          <a:xfrm>
            <a:off x="0" y="9234000"/>
            <a:ext cx="18288000" cy="68580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878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114300"/>
            <a:ext cx="16916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pt-BR" dirty="0"/>
              <a:t>Clique para editar o estilo do título mestre</a:t>
            </a:r>
            <a:endParaRPr lang="en-US" dirty="0"/>
          </a:p>
        </p:txBody>
      </p:sp>
      <p:sp>
        <p:nvSpPr>
          <p:cNvPr id="1027" name="Text Placeholder 2"/>
          <p:cNvSpPr>
            <a:spLocks noGrp="1"/>
          </p:cNvSpPr>
          <p:nvPr>
            <p:ph type="body" idx="1"/>
          </p:nvPr>
        </p:nvSpPr>
        <p:spPr bwMode="auto">
          <a:xfrm>
            <a:off x="609600" y="1371600"/>
            <a:ext cx="16916400" cy="777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a:t>Clique para </a:t>
            </a:r>
            <a:r>
              <a:rPr lang="en-US" dirty="0" err="1"/>
              <a:t>editar</a:t>
            </a:r>
            <a:r>
              <a:rPr lang="en-US" dirty="0"/>
              <a:t> </a:t>
            </a:r>
            <a:r>
              <a:rPr lang="en-US" dirty="0" err="1"/>
              <a:t>os</a:t>
            </a:r>
            <a:r>
              <a:rPr lang="en-US" dirty="0"/>
              <a:t> </a:t>
            </a:r>
            <a:r>
              <a:rPr lang="en-US" dirty="0" err="1"/>
              <a:t>estilos</a:t>
            </a:r>
            <a:r>
              <a:rPr lang="en-US" dirty="0"/>
              <a:t> do </a:t>
            </a:r>
            <a:r>
              <a:rPr lang="en-US" dirty="0" err="1"/>
              <a:t>texto</a:t>
            </a:r>
            <a:r>
              <a:rPr lang="en-US" dirty="0"/>
              <a:t> </a:t>
            </a:r>
            <a:r>
              <a:rPr lang="en-US" dirty="0" err="1"/>
              <a:t>mestre</a:t>
            </a:r>
            <a:endParaRPr lang="en-US" dirty="0"/>
          </a:p>
          <a:p>
            <a:pPr lvl="1"/>
            <a:r>
              <a:rPr lang="en-US" dirty="0"/>
              <a:t>Segundo </a:t>
            </a:r>
            <a:r>
              <a:rPr lang="en-US" dirty="0" err="1"/>
              <a:t>nível</a:t>
            </a:r>
            <a:endParaRPr lang="en-US" dirty="0"/>
          </a:p>
          <a:p>
            <a:pPr lvl="2"/>
            <a:r>
              <a:rPr lang="en-US" dirty="0" err="1"/>
              <a:t>Terceiro</a:t>
            </a:r>
            <a:r>
              <a:rPr lang="en-US" dirty="0"/>
              <a:t> </a:t>
            </a:r>
            <a:r>
              <a:rPr lang="en-US" dirty="0" err="1"/>
              <a:t>nível</a:t>
            </a:r>
            <a:endParaRPr lang="en-US" dirty="0"/>
          </a:p>
          <a:p>
            <a:pPr lvl="3"/>
            <a:r>
              <a:rPr lang="en-US" dirty="0"/>
              <a:t>Quarto </a:t>
            </a:r>
            <a:r>
              <a:rPr lang="en-US" dirty="0" err="1"/>
              <a:t>nível</a:t>
            </a:r>
            <a:endParaRPr lang="en-US" dirty="0"/>
          </a:p>
          <a:p>
            <a:pPr lvl="4"/>
            <a:r>
              <a:rPr lang="en-US" dirty="0" err="1"/>
              <a:t>Quinto</a:t>
            </a:r>
            <a:r>
              <a:rPr lang="en-US" dirty="0"/>
              <a:t> </a:t>
            </a:r>
            <a:r>
              <a:rPr lang="en-US" dirty="0" err="1"/>
              <a:t>nível</a:t>
            </a:r>
            <a:endParaRPr lang="en-US" dirty="0"/>
          </a:p>
        </p:txBody>
      </p:sp>
      <p:pic>
        <p:nvPicPr>
          <p:cNvPr id="10" name="Picture 9" descr="EMC logo white-lg.png"/>
          <p:cNvPicPr>
            <a:picLocks noChangeAspect="1"/>
          </p:cNvPicPr>
          <p:nvPr/>
        </p:nvPicPr>
        <p:blipFill>
          <a:blip r:embed="rId19" cstate="print"/>
          <a:srcRect l="10651" r="6284" b="30550"/>
          <a:stretch>
            <a:fillRect/>
          </a:stretch>
        </p:blipFill>
        <p:spPr>
          <a:xfrm>
            <a:off x="15697201" y="9316306"/>
            <a:ext cx="1857377" cy="438671"/>
          </a:xfrm>
          <a:prstGeom prst="rect">
            <a:avLst/>
          </a:prstGeom>
        </p:spPr>
      </p:pic>
    </p:spTree>
    <p:extLst>
      <p:ext uri="{BB962C8B-B14F-4D97-AF65-F5344CB8AC3E}">
        <p14:creationId xmlns:p14="http://schemas.microsoft.com/office/powerpoint/2010/main" val="2291812459"/>
      </p:ext>
    </p:extLst>
  </p:cSld>
  <p:clrMap bg1="lt1" tx1="dk1" bg2="lt2" tx2="dk2" accent1="accent1" accent2="accent2" accent3="accent3" accent4="accent4" accent5="accent5" accent6="accent6" hlink="hlink" folHlink="folHlink"/>
  <p:sldLayoutIdLst>
    <p:sldLayoutId id="2147484364"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 id="2147484375" r:id="rId12"/>
    <p:sldLayoutId id="2147484376" r:id="rId13"/>
    <p:sldLayoutId id="2147484377" r:id="rId14"/>
    <p:sldLayoutId id="2147484378" r:id="rId15"/>
    <p:sldLayoutId id="2147484379" r:id="rId16"/>
    <p:sldLayoutId id="2147484380" r:id="rId17"/>
  </p:sldLayoutIdLst>
  <p:transition>
    <p:comb/>
  </p:transition>
  <p:hf hdr="0" dt="0"/>
  <p:txStyles>
    <p:titleStyle>
      <a:lvl1pPr algn="l" rtl="0" eaLnBrk="1" fontAlgn="base" hangingPunct="1">
        <a:spcBef>
          <a:spcPct val="0"/>
        </a:spcBef>
        <a:spcAft>
          <a:spcPct val="0"/>
        </a:spcAft>
        <a:defRPr sz="4200" b="1" kern="1200">
          <a:solidFill>
            <a:srgbClr val="003366"/>
          </a:solidFill>
          <a:latin typeface="+mj-lt"/>
          <a:ea typeface="+mj-ea"/>
          <a:cs typeface="+mj-cs"/>
        </a:defRPr>
      </a:lvl1pPr>
      <a:lvl2pPr algn="l" rtl="0" eaLnBrk="1" fontAlgn="base" hangingPunct="1">
        <a:spcBef>
          <a:spcPct val="0"/>
        </a:spcBef>
        <a:spcAft>
          <a:spcPct val="0"/>
        </a:spcAft>
        <a:defRPr sz="4200">
          <a:solidFill>
            <a:srgbClr val="2C95DD"/>
          </a:solidFill>
          <a:latin typeface="Calibri" pitchFamily="34" charset="0"/>
          <a:cs typeface="Arial" charset="0"/>
        </a:defRPr>
      </a:lvl2pPr>
      <a:lvl3pPr algn="l" rtl="0" eaLnBrk="1" fontAlgn="base" hangingPunct="1">
        <a:spcBef>
          <a:spcPct val="0"/>
        </a:spcBef>
        <a:spcAft>
          <a:spcPct val="0"/>
        </a:spcAft>
        <a:defRPr sz="4200">
          <a:solidFill>
            <a:srgbClr val="2C95DD"/>
          </a:solidFill>
          <a:latin typeface="Calibri" pitchFamily="34" charset="0"/>
          <a:cs typeface="Arial" charset="0"/>
        </a:defRPr>
      </a:lvl3pPr>
      <a:lvl4pPr algn="l" rtl="0" eaLnBrk="1" fontAlgn="base" hangingPunct="1">
        <a:spcBef>
          <a:spcPct val="0"/>
        </a:spcBef>
        <a:spcAft>
          <a:spcPct val="0"/>
        </a:spcAft>
        <a:defRPr sz="4200">
          <a:solidFill>
            <a:srgbClr val="2C95DD"/>
          </a:solidFill>
          <a:latin typeface="Calibri" pitchFamily="34" charset="0"/>
          <a:cs typeface="Arial" charset="0"/>
        </a:defRPr>
      </a:lvl4pPr>
      <a:lvl5pPr algn="l" rtl="0" eaLnBrk="1" fontAlgn="base" hangingPunct="1">
        <a:spcBef>
          <a:spcPct val="0"/>
        </a:spcBef>
        <a:spcAft>
          <a:spcPct val="0"/>
        </a:spcAft>
        <a:defRPr sz="4200">
          <a:solidFill>
            <a:srgbClr val="2C95DD"/>
          </a:solidFill>
          <a:latin typeface="Calibri" pitchFamily="34" charset="0"/>
          <a:cs typeface="Arial" charset="0"/>
        </a:defRPr>
      </a:lvl5pPr>
      <a:lvl6pPr marL="685800" algn="l" rtl="0" eaLnBrk="1" fontAlgn="base" hangingPunct="1">
        <a:spcBef>
          <a:spcPct val="0"/>
        </a:spcBef>
        <a:spcAft>
          <a:spcPct val="0"/>
        </a:spcAft>
        <a:defRPr sz="4200">
          <a:solidFill>
            <a:srgbClr val="00B0F0"/>
          </a:solidFill>
          <a:latin typeface="Calibri" pitchFamily="34" charset="0"/>
          <a:cs typeface="Arial" charset="0"/>
        </a:defRPr>
      </a:lvl6pPr>
      <a:lvl7pPr marL="1371600" algn="l" rtl="0" eaLnBrk="1" fontAlgn="base" hangingPunct="1">
        <a:spcBef>
          <a:spcPct val="0"/>
        </a:spcBef>
        <a:spcAft>
          <a:spcPct val="0"/>
        </a:spcAft>
        <a:defRPr sz="4200">
          <a:solidFill>
            <a:srgbClr val="00B0F0"/>
          </a:solidFill>
          <a:latin typeface="Calibri" pitchFamily="34" charset="0"/>
          <a:cs typeface="Arial" charset="0"/>
        </a:defRPr>
      </a:lvl7pPr>
      <a:lvl8pPr marL="2057400" algn="l" rtl="0" eaLnBrk="1" fontAlgn="base" hangingPunct="1">
        <a:spcBef>
          <a:spcPct val="0"/>
        </a:spcBef>
        <a:spcAft>
          <a:spcPct val="0"/>
        </a:spcAft>
        <a:defRPr sz="4200">
          <a:solidFill>
            <a:srgbClr val="00B0F0"/>
          </a:solidFill>
          <a:latin typeface="Calibri" pitchFamily="34" charset="0"/>
          <a:cs typeface="Arial" charset="0"/>
        </a:defRPr>
      </a:lvl8pPr>
      <a:lvl9pPr marL="2743200" algn="l" rtl="0" eaLnBrk="1" fontAlgn="base" hangingPunct="1">
        <a:spcBef>
          <a:spcPct val="0"/>
        </a:spcBef>
        <a:spcAft>
          <a:spcPct val="0"/>
        </a:spcAft>
        <a:defRPr sz="4200">
          <a:solidFill>
            <a:srgbClr val="00B0F0"/>
          </a:solidFill>
          <a:latin typeface="Calibri" pitchFamily="34" charset="0"/>
          <a:cs typeface="Arial" charset="0"/>
        </a:defRPr>
      </a:lvl9pPr>
    </p:titleStyle>
    <p:bodyStyle>
      <a:lvl1pPr marL="347663" indent="-347663" algn="l" rtl="0" eaLnBrk="1" fontAlgn="base" hangingPunct="1">
        <a:spcBef>
          <a:spcPct val="20000"/>
        </a:spcBef>
        <a:spcAft>
          <a:spcPct val="0"/>
        </a:spcAft>
        <a:buClr>
          <a:srgbClr val="92D050"/>
        </a:buClr>
        <a:buSzPct val="120000"/>
        <a:buFont typeface="Arial" charset="0"/>
        <a:buChar char="•"/>
        <a:defRPr sz="3600" kern="1200" baseline="0">
          <a:solidFill>
            <a:schemeClr val="bg2">
              <a:lumMod val="75000"/>
            </a:schemeClr>
          </a:solidFill>
          <a:latin typeface="Calibri" pitchFamily="34" charset="0"/>
          <a:ea typeface="+mn-ea"/>
          <a:cs typeface="+mn-cs"/>
        </a:defRPr>
      </a:lvl1pPr>
      <a:lvl2pPr marL="1023938" indent="-511970" algn="l" rtl="0" eaLnBrk="1" fontAlgn="base" hangingPunct="1">
        <a:spcBef>
          <a:spcPct val="20000"/>
        </a:spcBef>
        <a:spcAft>
          <a:spcPct val="0"/>
        </a:spcAft>
        <a:buClr>
          <a:srgbClr val="FFC425"/>
        </a:buClr>
        <a:buSzPct val="90000"/>
        <a:buFont typeface="Webdings" pitchFamily="18" charset="2"/>
        <a:buChar char="4"/>
        <a:defRPr sz="3300" kern="1200">
          <a:solidFill>
            <a:schemeClr val="bg2">
              <a:lumMod val="75000"/>
            </a:schemeClr>
          </a:solidFill>
          <a:latin typeface="Calibri" pitchFamily="34" charset="0"/>
          <a:ea typeface="+mn-ea"/>
          <a:cs typeface="+mn-cs"/>
        </a:defRPr>
      </a:lvl2pPr>
      <a:lvl3pPr marL="1714500" indent="-507207" algn="l" rtl="0" eaLnBrk="1" fontAlgn="base" hangingPunct="1">
        <a:spcBef>
          <a:spcPct val="20000"/>
        </a:spcBef>
        <a:spcAft>
          <a:spcPct val="0"/>
        </a:spcAft>
        <a:buClr>
          <a:srgbClr val="B5761B"/>
        </a:buClr>
        <a:buSzPct val="90000"/>
        <a:buFont typeface="Webdings" pitchFamily="18" charset="2"/>
        <a:buChar char="8"/>
        <a:defRPr sz="3000" kern="1200">
          <a:solidFill>
            <a:schemeClr val="bg2">
              <a:lumMod val="75000"/>
            </a:schemeClr>
          </a:solidFill>
          <a:latin typeface="Calibri" pitchFamily="34" charset="0"/>
          <a:ea typeface="+mn-ea"/>
          <a:cs typeface="+mn-cs"/>
        </a:defRPr>
      </a:lvl3pPr>
      <a:lvl4pPr marL="2231232" indent="-347663"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2743200" indent="-347663"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37719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77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5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3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Microsoft_Excel_97-2003_Worksheet.xl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pt-BR" dirty="0"/>
              <a:t>Modelos Preditivos de Valor e Categoria</a:t>
            </a:r>
          </a:p>
        </p:txBody>
      </p:sp>
      <p:sp>
        <p:nvSpPr>
          <p:cNvPr id="6" name="Espaço Reservado para Texto 5"/>
          <p:cNvSpPr>
            <a:spLocks noGrp="1"/>
          </p:cNvSpPr>
          <p:nvPr>
            <p:ph type="subTitle" idx="1"/>
          </p:nvPr>
        </p:nvSpPr>
        <p:spPr>
          <a:xfrm>
            <a:off x="1371600" y="7886700"/>
            <a:ext cx="15544800" cy="1028700"/>
          </a:xfrm>
        </p:spPr>
        <p:txBody>
          <a:bodyPr>
            <a:normAutofit/>
          </a:bodyPr>
          <a:lstStyle/>
          <a:p>
            <a:pPr algn="ctr"/>
            <a:r>
              <a:rPr lang="pt-BR" dirty="0"/>
              <a:t>Estudo de Caso: Autoestradas das Laranjeiras</a:t>
            </a:r>
          </a:p>
        </p:txBody>
      </p:sp>
    </p:spTree>
    <p:extLst>
      <p:ext uri="{BB962C8B-B14F-4D97-AF65-F5344CB8AC3E}">
        <p14:creationId xmlns:p14="http://schemas.microsoft.com/office/powerpoint/2010/main" val="1628500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Autoestradas das Laranjeiras</a:t>
            </a:r>
          </a:p>
        </p:txBody>
      </p:sp>
      <p:sp>
        <p:nvSpPr>
          <p:cNvPr id="7" name="Espaço Reservado para Texto 2"/>
          <p:cNvSpPr>
            <a:spLocks noGrp="1"/>
          </p:cNvSpPr>
          <p:nvPr>
            <p:ph idx="1"/>
          </p:nvPr>
        </p:nvSpPr>
        <p:spPr/>
        <p:txBody>
          <a:bodyPr>
            <a:normAutofit fontScale="92500" lnSpcReduction="10000"/>
          </a:bodyPr>
          <a:lstStyle/>
          <a:p>
            <a:pPr algn="just"/>
            <a:r>
              <a:rPr lang="pt-BR" dirty="0"/>
              <a:t>O DEACR (Departamento Estadual de Autoestradas e Caminhos de Rodagem) organiza as concorrências públicas para escolher as empreiteiras que irão construir e manter as estradas no estado das Laranjeiras. Neste ano o DEACR tem ainda R$ 910.000,00 de orçamento porém ele terá de licitar um projeto estimado em R$ 1.000.000,00. O método de licitação atual incentiva a “inflação” dos orçamentos, depende de fatores fora do controle do licitante e baseia-se 100% em custo atual, negligenciando fatores como qualidade e custo de manutenção futura. </a:t>
            </a:r>
          </a:p>
          <a:p>
            <a:pPr algn="just"/>
            <a:r>
              <a:rPr lang="pt-BR" dirty="0"/>
              <a:t>Para ajudar na licitação você foi contratado como Cientista de Dados. Para isso foram fornecidos para você dados de licitações anteriores. Sua tarefa é determinar: a) qual o valor esperado para a oferta vencedora desta última licitação do ano, b) a probabilidade do custo proposto pelo ganhador ficar abaixo do orçamento e c) criar uma metodologia de análise para futuras licitações de modo a determinar se ocorreram irregularidades na licitação.</a:t>
            </a:r>
          </a:p>
          <a:p>
            <a:pPr algn="just"/>
            <a:r>
              <a:rPr lang="pt-BR" dirty="0"/>
              <a:t>Quando torna-se necessário um serviço qualquer no DEACR sempre é feito um pré-projeto. Com base nisso e no histórico de projetos, são geradas faixas de custo para cada componente e para todo o projeto. A experiência mostra que os projetos ficavam em +/- 15% da estimativa inicial. O protocolo no DEACR sempre foi de citar o ponto médio como a estimativa geral de custos, embora nunca tivesse divulgado explicitamente a metodologia de análise.</a:t>
            </a:r>
          </a:p>
          <a:p>
            <a:endParaRPr lang="pt-BR" dirty="0"/>
          </a:p>
        </p:txBody>
      </p:sp>
    </p:spTree>
    <p:extLst>
      <p:ext uri="{BB962C8B-B14F-4D97-AF65-F5344CB8AC3E}">
        <p14:creationId xmlns:p14="http://schemas.microsoft.com/office/powerpoint/2010/main" val="1807515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Autoestradas das Laranjeiras</a:t>
            </a:r>
          </a:p>
        </p:txBody>
      </p:sp>
      <p:sp>
        <p:nvSpPr>
          <p:cNvPr id="2" name="Espaço Reservado para Texto 1"/>
          <p:cNvSpPr>
            <a:spLocks noGrp="1"/>
          </p:cNvSpPr>
          <p:nvPr>
            <p:ph idx="1"/>
          </p:nvPr>
        </p:nvSpPr>
        <p:spPr/>
        <p:txBody>
          <a:bodyPr>
            <a:normAutofit lnSpcReduction="10000"/>
          </a:bodyPr>
          <a:lstStyle/>
          <a:p>
            <a:r>
              <a:rPr lang="pt-BR" dirty="0"/>
              <a:t>O estado das Laranjeiras tem apenas dois tipos de rocha: argila e calcário. Os custos no calcário eram maiores pois requeriam um fundação mais forte para evitar o afundamento da pista. Em contraste, a argila facilitava a construção de uma estrada com boa base de sustentação, tornando seu custo mais baixo. Os locais exatos onde existia calcário e argila eram difíceis de determinar antes da obra iniciar. Os empreiteiros tinham “palpites” baseados em pura intuição ou em projetos anteriores. </a:t>
            </a:r>
          </a:p>
          <a:p>
            <a:r>
              <a:rPr lang="pt-BR" dirty="0"/>
              <a:t>Quando era anunciada uma licitação, as características do produto final eram especificadas e dados de projetos anteriores ficavam a disposição dos licitantes. A proposta de um concorrente era apenas o menor preço pelo qual ele estava disposto a realizar o projeto, conforme especificado pelo DEACR. </a:t>
            </a:r>
          </a:p>
          <a:p>
            <a:r>
              <a:rPr lang="pt-BR" dirty="0"/>
              <a:t>Um problema típico que o DEACR sempre encontrou foi que os licitantes às vezes tentavam “acertar” o resultado do leilão com antecedência para reduzir a concorrência e aumentar os preços. Essa atividade, que era ilegal, era chamada de manipulação de propostas, tendo recentemente sido encontrados vários casos similares, descobertos pelo Promotor Público de Laranjeiras.</a:t>
            </a:r>
          </a:p>
        </p:txBody>
      </p:sp>
    </p:spTree>
    <p:extLst>
      <p:ext uri="{BB962C8B-B14F-4D97-AF65-F5344CB8AC3E}">
        <p14:creationId xmlns:p14="http://schemas.microsoft.com/office/powerpoint/2010/main" val="4009483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09600" y="114300"/>
            <a:ext cx="16916400" cy="577280"/>
          </a:xfrm>
        </p:spPr>
        <p:txBody>
          <a:bodyPr>
            <a:normAutofit fontScale="90000"/>
          </a:bodyPr>
          <a:lstStyle/>
          <a:p>
            <a:r>
              <a:rPr lang="pt-BR" dirty="0"/>
              <a:t>Autoestradas das Laranjeiras</a:t>
            </a:r>
          </a:p>
        </p:txBody>
      </p:sp>
      <p:sp>
        <p:nvSpPr>
          <p:cNvPr id="2" name="Espaço Reservado para Texto 1"/>
          <p:cNvSpPr>
            <a:spLocks noGrp="1"/>
          </p:cNvSpPr>
          <p:nvPr>
            <p:ph idx="1"/>
          </p:nvPr>
        </p:nvSpPr>
        <p:spPr>
          <a:xfrm>
            <a:off x="609600" y="895028"/>
            <a:ext cx="16916400" cy="4968552"/>
          </a:xfrm>
        </p:spPr>
        <p:txBody>
          <a:bodyPr>
            <a:normAutofit lnSpcReduction="10000"/>
          </a:bodyPr>
          <a:lstStyle/>
          <a:p>
            <a:r>
              <a:rPr lang="pt-BR" dirty="0"/>
              <a:t>Na tabela apresentada abaixo, existem dados de 133 licitações, com as seguintes informações:</a:t>
            </a:r>
          </a:p>
          <a:p>
            <a:pPr lvl="1"/>
            <a:r>
              <a:rPr lang="pt-BR" dirty="0" err="1"/>
              <a:t>Preco</a:t>
            </a:r>
            <a:r>
              <a:rPr lang="pt-BR" dirty="0"/>
              <a:t>. O valor da proposta vencedora (em R$000).</a:t>
            </a:r>
          </a:p>
          <a:p>
            <a:pPr lvl="1"/>
            <a:r>
              <a:rPr lang="pt-BR" dirty="0" err="1"/>
              <a:t>PrecoJusto</a:t>
            </a:r>
            <a:r>
              <a:rPr lang="pt-BR" dirty="0"/>
              <a:t>. Uma estimativa de custo inicial (em $000).</a:t>
            </a:r>
          </a:p>
          <a:p>
            <a:pPr lvl="1"/>
            <a:r>
              <a:rPr lang="pt-BR" dirty="0"/>
              <a:t>Licitantes. Número de participantes na licitação.</a:t>
            </a:r>
          </a:p>
          <a:p>
            <a:pPr lvl="1"/>
            <a:r>
              <a:rPr lang="pt-BR" dirty="0"/>
              <a:t>Irregular. 1 se ocorreu alguma irregularidade, 0 caso contrário. </a:t>
            </a:r>
          </a:p>
          <a:p>
            <a:pPr lvl="1"/>
            <a:r>
              <a:rPr lang="pt-BR" dirty="0"/>
              <a:t>Distancia. A extensão da estrada (em </a:t>
            </a:r>
            <a:r>
              <a:rPr lang="pt-BR" dirty="0" err="1"/>
              <a:t>kilômetros</a:t>
            </a:r>
            <a:r>
              <a:rPr lang="pt-BR" dirty="0"/>
              <a:t>)</a:t>
            </a:r>
          </a:p>
          <a:p>
            <a:pPr lvl="1"/>
            <a:r>
              <a:rPr lang="pt-BR" dirty="0" err="1"/>
              <a:t>CustoFixo</a:t>
            </a:r>
            <a:r>
              <a:rPr lang="pt-BR" dirty="0"/>
              <a:t>. A estimativa do custo fixo do projeto pelo DAECR (em $000).</a:t>
            </a:r>
          </a:p>
          <a:p>
            <a:pPr lvl="1"/>
            <a:r>
              <a:rPr lang="pt-BR" dirty="0"/>
              <a:t>Dias. Número de dias que o DAECR estimou para a execução do projeto.</a:t>
            </a:r>
          </a:p>
        </p:txBody>
      </p:sp>
      <p:graphicFrame>
        <p:nvGraphicFramePr>
          <p:cNvPr id="4" name="Objeto 3"/>
          <p:cNvGraphicFramePr>
            <a:graphicFrameLocks noChangeAspect="1"/>
          </p:cNvGraphicFramePr>
          <p:nvPr>
            <p:extLst>
              <p:ext uri="{D42A27DB-BD31-4B8C-83A1-F6EECF244321}">
                <p14:modId xmlns:p14="http://schemas.microsoft.com/office/powerpoint/2010/main" val="853756944"/>
              </p:ext>
            </p:extLst>
          </p:nvPr>
        </p:nvGraphicFramePr>
        <p:xfrm>
          <a:off x="4751388" y="5962650"/>
          <a:ext cx="8375650" cy="3730625"/>
        </p:xfrm>
        <a:graphic>
          <a:graphicData uri="http://schemas.openxmlformats.org/presentationml/2006/ole">
            <mc:AlternateContent xmlns:mc="http://schemas.openxmlformats.org/markup-compatibility/2006">
              <mc:Choice xmlns:v="urn:schemas-microsoft-com:vml" Requires="v">
                <p:oleObj name="Worksheet" r:id="rId2" imgW="4743478" imgH="2114521" progId="Excel.Sheet.8">
                  <p:embed/>
                </p:oleObj>
              </mc:Choice>
              <mc:Fallback>
                <p:oleObj name="Worksheet" r:id="rId2" imgW="4743478" imgH="2114521" progId="Excel.Sheet.8">
                  <p:embed/>
                  <p:pic>
                    <p:nvPicPr>
                      <p:cNvPr id="0" name=""/>
                      <p:cNvPicPr/>
                      <p:nvPr/>
                    </p:nvPicPr>
                    <p:blipFill>
                      <a:blip r:embed="rId3"/>
                      <a:stretch>
                        <a:fillRect/>
                      </a:stretch>
                    </p:blipFill>
                    <p:spPr>
                      <a:xfrm>
                        <a:off x="4751388" y="5962650"/>
                        <a:ext cx="8375650" cy="37306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363589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Autoestradas das Laranjeiras</a:t>
            </a:r>
          </a:p>
        </p:txBody>
      </p:sp>
      <p:sp>
        <p:nvSpPr>
          <p:cNvPr id="2" name="Espaço Reservado para Texto 1"/>
          <p:cNvSpPr>
            <a:spLocks noGrp="1"/>
          </p:cNvSpPr>
          <p:nvPr>
            <p:ph idx="1"/>
          </p:nvPr>
        </p:nvSpPr>
        <p:spPr/>
        <p:txBody>
          <a:bodyPr>
            <a:normAutofit fontScale="92500" lnSpcReduction="10000"/>
          </a:bodyPr>
          <a:lstStyle/>
          <a:p>
            <a:r>
              <a:rPr lang="pt-BR" dirty="0"/>
              <a:t>Qual o índice que pode ser desenvolvido a partir do dados apresentados para melhor representar o resultado de uma licitação em termos do custo final do projeto? </a:t>
            </a:r>
          </a:p>
          <a:p>
            <a:r>
              <a:rPr lang="pt-BR" dirty="0"/>
              <a:t>Elabore um modelo de regressão para uma variável dependente a qual chamaremos de “</a:t>
            </a:r>
            <a:r>
              <a:rPr lang="pt-BR" dirty="0" err="1"/>
              <a:t>Indice</a:t>
            </a:r>
            <a:r>
              <a:rPr lang="pt-BR" dirty="0"/>
              <a:t>” e que será a razão entre </a:t>
            </a:r>
            <a:r>
              <a:rPr lang="pt-BR" dirty="0" err="1"/>
              <a:t>Preco</a:t>
            </a:r>
            <a:r>
              <a:rPr lang="pt-BR" dirty="0"/>
              <a:t> e </a:t>
            </a:r>
            <a:r>
              <a:rPr lang="pt-BR" dirty="0" err="1"/>
              <a:t>PrecoJusto</a:t>
            </a:r>
            <a:r>
              <a:rPr lang="pt-BR" dirty="0"/>
              <a:t>, a partir das variáveis </a:t>
            </a:r>
            <a:r>
              <a:rPr lang="pt-BR" dirty="0" err="1"/>
              <a:t>PrecoJusto</a:t>
            </a:r>
            <a:r>
              <a:rPr lang="pt-BR" dirty="0"/>
              <a:t>, Licitantes, Irregular, Extensão, </a:t>
            </a:r>
            <a:r>
              <a:rPr lang="pt-BR" dirty="0" err="1"/>
              <a:t>CustoFixo</a:t>
            </a:r>
            <a:r>
              <a:rPr lang="pt-BR" dirty="0"/>
              <a:t> e Dias. Com base neste modelo responda:</a:t>
            </a:r>
          </a:p>
          <a:p>
            <a:pPr lvl="1"/>
            <a:r>
              <a:rPr lang="pt-BR" dirty="0"/>
              <a:t>Qual a melhor estimativa para o “</a:t>
            </a:r>
            <a:r>
              <a:rPr lang="pt-BR" dirty="0" err="1"/>
              <a:t>Indice</a:t>
            </a:r>
            <a:r>
              <a:rPr lang="pt-BR" dirty="0"/>
              <a:t>” se o número de dias para um projeto diminuir em 250 dias, mantendo as outras variáveis independentes fixas?</a:t>
            </a:r>
          </a:p>
          <a:p>
            <a:pPr lvl="1"/>
            <a:r>
              <a:rPr lang="pt-BR" dirty="0"/>
              <a:t>Um aumento no número de licitantes, mantendo as outras variáveis fixas, diminuirá a razão do preço final do projeto relação à estimativa inicial do DAECR?</a:t>
            </a:r>
          </a:p>
          <a:p>
            <a:pPr lvl="1"/>
            <a:r>
              <a:rPr lang="pt-BR" dirty="0"/>
              <a:t>Suponha que uma licitação tenha terminado com o Índice igual a 1. Suponha também que a licitação não teve o resultado manipulado pelos licitantes. Qual a probabilidade de que, caso a mesma tivesse sido manipulada, o preço teria aumentado em pelo menos 15%?</a:t>
            </a:r>
          </a:p>
          <a:p>
            <a:pPr lvl="1"/>
            <a:r>
              <a:rPr lang="pt-BR" dirty="0"/>
              <a:t>Do ponto de vista estatístico, seria razoável eliminar as variáveis ​​</a:t>
            </a:r>
            <a:r>
              <a:rPr lang="pt-BR" dirty="0" err="1"/>
              <a:t>PrecoJusto</a:t>
            </a:r>
            <a:r>
              <a:rPr lang="pt-BR" dirty="0"/>
              <a:t> e </a:t>
            </a:r>
            <a:r>
              <a:rPr lang="pt-BR" dirty="0" err="1"/>
              <a:t>CustoFixo</a:t>
            </a:r>
            <a:r>
              <a:rPr lang="pt-BR" dirty="0"/>
              <a:t> do modelo? Se a resposta for sim, desenvolva um novo modelo de regressão com base nas variáveis remanescentes.</a:t>
            </a:r>
          </a:p>
        </p:txBody>
      </p:sp>
    </p:spTree>
    <p:extLst>
      <p:ext uri="{BB962C8B-B14F-4D97-AF65-F5344CB8AC3E}">
        <p14:creationId xmlns:p14="http://schemas.microsoft.com/office/powerpoint/2010/main" val="192298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Autoestradas das Laranjeiras</a:t>
            </a:r>
          </a:p>
        </p:txBody>
      </p:sp>
      <p:sp>
        <p:nvSpPr>
          <p:cNvPr id="2" name="Espaço Reservado para Texto 1"/>
          <p:cNvSpPr>
            <a:spLocks noGrp="1"/>
          </p:cNvSpPr>
          <p:nvPr>
            <p:ph idx="1"/>
          </p:nvPr>
        </p:nvSpPr>
        <p:spPr/>
        <p:txBody>
          <a:bodyPr>
            <a:normAutofit fontScale="85000" lnSpcReduction="10000"/>
          </a:bodyPr>
          <a:lstStyle/>
          <a:p>
            <a:r>
              <a:rPr lang="pt-BR" dirty="0"/>
              <a:t>A partir do 2º modelo desenvolvido no slide anterior, estime o lance vencedor (</a:t>
            </a:r>
            <a:r>
              <a:rPr lang="pt-BR" dirty="0" err="1"/>
              <a:t>Preco</a:t>
            </a:r>
            <a:r>
              <a:rPr lang="pt-BR" dirty="0"/>
              <a:t>) no contrato final do ano, o qual terá às seguintes características: a) um custo estimado de R$ 1.000.000 (R$ 700.000 de custos fixos), b) 4 licitantes interessados e c) não deverá ocorrer nenhuma irregularidade.</a:t>
            </a:r>
          </a:p>
          <a:p>
            <a:pPr lvl="1"/>
            <a:r>
              <a:rPr lang="pt-BR" dirty="0"/>
              <a:t>Qual a probabilidade da proposta vencedora vir abaixo do custo estimado de R$ 1M? </a:t>
            </a:r>
          </a:p>
          <a:p>
            <a:pPr lvl="1"/>
            <a:r>
              <a:rPr lang="pt-BR" dirty="0"/>
              <a:t>Qual a probabilidade da mesma vir abaixo do orçamento ainda disponível pelo DEACR (R$ 910.000)?</a:t>
            </a:r>
          </a:p>
          <a:p>
            <a:r>
              <a:rPr lang="pt-BR" dirty="0"/>
              <a:t>Suponha a seguinte estratégia para garantir que a proposta vencedora tenha 75% de probabilidade de vir abaixo dos R$ 910.000, ainda disponíveis de orçamento. Uma vez que os empreiteiros dependem consideravelmente das estimativas de custos do DAECR, o DAECR pretende anunciar a uma estimativa de custos 15% menor apenas para este projeto reduzindo os valores de </a:t>
            </a:r>
            <a:r>
              <a:rPr lang="pt-BR" dirty="0" err="1"/>
              <a:t>PrecoJusto</a:t>
            </a:r>
            <a:r>
              <a:rPr lang="pt-BR" dirty="0"/>
              <a:t> e </a:t>
            </a:r>
            <a:r>
              <a:rPr lang="pt-BR" dirty="0" err="1"/>
              <a:t>CustoFixo</a:t>
            </a:r>
            <a:r>
              <a:rPr lang="pt-BR" dirty="0"/>
              <a:t> na mesma proporção. </a:t>
            </a:r>
          </a:p>
          <a:p>
            <a:pPr lvl="1"/>
            <a:r>
              <a:rPr lang="pt-BR" dirty="0"/>
              <a:t>Qual a probabilidade da proposta vir abaixo do orçamento disponível neste caso?</a:t>
            </a:r>
          </a:p>
          <a:p>
            <a:pPr lvl="1"/>
            <a:r>
              <a:rPr lang="pt-BR" dirty="0"/>
              <a:t>Quais as possíveis consequências de tal decisão?</a:t>
            </a:r>
          </a:p>
          <a:p>
            <a:r>
              <a:rPr lang="pt-BR" dirty="0"/>
              <a:t>Suponha que após o início dos trabalhos seja necessário “aditar” o contrato por conta de custos inesperados no projeto. Suponha ainda que o projeto não tenha a sua duração ou a sua extensão alterados, mas que o custo fixo e o preço justo aumentem em 15% e 5% respectivamente. </a:t>
            </a:r>
          </a:p>
          <a:p>
            <a:pPr lvl="1"/>
            <a:r>
              <a:rPr lang="pt-BR" dirty="0"/>
              <a:t>Qual o efeito deste aumento no lance vencedor, em termos percentuais para este contrato? </a:t>
            </a:r>
          </a:p>
          <a:p>
            <a:endParaRPr lang="pt-BR" dirty="0"/>
          </a:p>
        </p:txBody>
      </p:sp>
    </p:spTree>
    <p:extLst>
      <p:ext uri="{BB962C8B-B14F-4D97-AF65-F5344CB8AC3E}">
        <p14:creationId xmlns:p14="http://schemas.microsoft.com/office/powerpoint/2010/main" val="159649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Autoestradas das Laranjeiras</a:t>
            </a:r>
          </a:p>
        </p:txBody>
      </p:sp>
      <p:sp>
        <p:nvSpPr>
          <p:cNvPr id="2" name="Espaço Reservado para Texto 1"/>
          <p:cNvSpPr>
            <a:spLocks noGrp="1"/>
          </p:cNvSpPr>
          <p:nvPr>
            <p:ph idx="1"/>
          </p:nvPr>
        </p:nvSpPr>
        <p:spPr/>
        <p:txBody>
          <a:bodyPr>
            <a:normAutofit fontScale="92500" lnSpcReduction="10000"/>
          </a:bodyPr>
          <a:lstStyle/>
          <a:p>
            <a:r>
              <a:rPr lang="pt-BR" dirty="0"/>
              <a:t>Neste último exercício pede-se desenvolver um modelo para determinar a probabilidade de uma licitação vir a ser considerada irregular no futuro. </a:t>
            </a:r>
          </a:p>
          <a:p>
            <a:pPr lvl="1"/>
            <a:r>
              <a:rPr lang="pt-BR" dirty="0"/>
              <a:t>Qual seria a variável de saída deste novo modelo? Quais seriam as variáveis de entrada? </a:t>
            </a:r>
          </a:p>
          <a:p>
            <a:pPr lvl="1"/>
            <a:r>
              <a:rPr lang="pt-BR" dirty="0"/>
              <a:t>Qual a probabilidade de um projeto que tenha todas as variáveis iguais aos seus valores médios vir a ser classificado como irregular?</a:t>
            </a:r>
          </a:p>
          <a:p>
            <a:pPr lvl="1"/>
            <a:r>
              <a:rPr lang="pt-BR" dirty="0"/>
              <a:t>Qual o efeito que a entrada de mais um licitante em um projeto terá na probabilidade do mesmo vir a ser classificado como irregular?</a:t>
            </a:r>
          </a:p>
          <a:p>
            <a:pPr lvl="1"/>
            <a:r>
              <a:rPr lang="pt-BR" dirty="0"/>
              <a:t>Quais variáveis são mais significativas para determinar a ocorrência de possíveis irregularidades?</a:t>
            </a:r>
          </a:p>
          <a:p>
            <a:r>
              <a:rPr lang="pt-BR" dirty="0"/>
              <a:t>Suponha a seguinte afirmação: “Quase todos os trabalhos que o promotor público das Laranjeiras classificou como irregulares aconteceram durante os meses quentes e chuvosos do verão. Nesta época do ano os trabalhos de reparo são mais difíceis de fazer e, portanto, exigem um prêmio maior sobre os custos estimados do que aqueles feitos em outras épocas do ano.”</a:t>
            </a:r>
          </a:p>
          <a:p>
            <a:pPr lvl="1"/>
            <a:r>
              <a:rPr lang="pt-BR" dirty="0"/>
              <a:t>Caso a afirmação acima esteja correta, o que há de errado com o modelo até aqui desenvolvido?</a:t>
            </a:r>
          </a:p>
          <a:p>
            <a:pPr lvl="1"/>
            <a:r>
              <a:rPr lang="pt-BR" dirty="0"/>
              <a:t>Suponha que você possa reunir dados sobre a época do ano em que cada trabalho ocorreu e usá-los para criar uma nova variável, </a:t>
            </a:r>
            <a:r>
              <a:rPr lang="pt-BR" dirty="0" err="1"/>
              <a:t>Verao</a:t>
            </a:r>
            <a:r>
              <a:rPr lang="pt-BR" dirty="0"/>
              <a:t> (= 1 se o trabalho tiver ocorrido durante os meses de verão e = 0 caso contrário). Se você incluir esta variável no modelo, como ele seria utilizado?</a:t>
            </a:r>
          </a:p>
        </p:txBody>
      </p:sp>
    </p:spTree>
    <p:extLst>
      <p:ext uri="{BB962C8B-B14F-4D97-AF65-F5344CB8AC3E}">
        <p14:creationId xmlns:p14="http://schemas.microsoft.com/office/powerpoint/2010/main" val="240885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mplate_cursos_gustavo_2014">
  <a:themeElements>
    <a:clrScheme name="NPR2011">
      <a:dk1>
        <a:srgbClr val="000000"/>
      </a:dk1>
      <a:lt1>
        <a:srgbClr val="FFFFFF"/>
      </a:lt1>
      <a:dk2>
        <a:srgbClr val="007DC3"/>
      </a:dk2>
      <a:lt2>
        <a:srgbClr val="5F5F5F"/>
      </a:lt2>
      <a:accent1>
        <a:srgbClr val="2C95DD"/>
      </a:accent1>
      <a:accent2>
        <a:srgbClr val="49A942"/>
      </a:accent2>
      <a:accent3>
        <a:srgbClr val="74C167"/>
      </a:accent3>
      <a:accent4>
        <a:srgbClr val="FFC425"/>
      </a:accent4>
      <a:accent5>
        <a:srgbClr val="B5761B"/>
      </a:accent5>
      <a:accent6>
        <a:srgbClr val="A80000"/>
      </a:accent6>
      <a:hlink>
        <a:srgbClr val="0070C0"/>
      </a:hlink>
      <a:folHlink>
        <a:srgbClr val="49A942"/>
      </a:folHlink>
    </a:clrScheme>
    <a:fontScheme name="NPR2011Template">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modelomaterialdidatico_fgv_educacao_executiva (1)</Template>
  <TotalTime>2369</TotalTime>
  <Words>1299</Words>
  <Application>Microsoft Office PowerPoint</Application>
  <PresentationFormat>Personalizar</PresentationFormat>
  <Paragraphs>44</Paragraphs>
  <Slides>7</Slides>
  <Notes>0</Notes>
  <HiddenSlides>0</HiddenSlides>
  <MMClips>0</MMClips>
  <ScaleCrop>false</ScaleCrop>
  <HeadingPairs>
    <vt:vector size="8" baseType="variant">
      <vt:variant>
        <vt:lpstr>Fontes usadas</vt:lpstr>
      </vt:variant>
      <vt:variant>
        <vt:i4>6</vt:i4>
      </vt:variant>
      <vt:variant>
        <vt:lpstr>Tema</vt:lpstr>
      </vt:variant>
      <vt:variant>
        <vt:i4>1</vt:i4>
      </vt:variant>
      <vt:variant>
        <vt:lpstr>Servidores OLE inseridos</vt:lpstr>
      </vt:variant>
      <vt:variant>
        <vt:i4>1</vt:i4>
      </vt:variant>
      <vt:variant>
        <vt:lpstr>Títulos de slides</vt:lpstr>
      </vt:variant>
      <vt:variant>
        <vt:i4>7</vt:i4>
      </vt:variant>
    </vt:vector>
  </HeadingPairs>
  <TitlesOfParts>
    <vt:vector size="15" baseType="lpstr">
      <vt:lpstr>Arial</vt:lpstr>
      <vt:lpstr>Calibri</vt:lpstr>
      <vt:lpstr>Courier New</vt:lpstr>
      <vt:lpstr>Myriad Pro</vt:lpstr>
      <vt:lpstr>Webdings</vt:lpstr>
      <vt:lpstr>Wingdings</vt:lpstr>
      <vt:lpstr>Template_cursos_gustavo_2014</vt:lpstr>
      <vt:lpstr>Planilha do Microsoft Excel 97-2003</vt:lpstr>
      <vt:lpstr>Modelos Preditivos de Valor e Categoria</vt:lpstr>
      <vt:lpstr>Autoestradas das Laranjeiras</vt:lpstr>
      <vt:lpstr>Autoestradas das Laranjeiras</vt:lpstr>
      <vt:lpstr>Autoestradas das Laranjeiras</vt:lpstr>
      <vt:lpstr>Autoestradas das Laranjeiras</vt:lpstr>
      <vt:lpstr>Autoestradas das Laranjeiras</vt:lpstr>
      <vt:lpstr>Autoestradas das Laranjeiras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dc:title>
  <dc:creator>Mauro Santos Silva</dc:creator>
  <cp:keywords>FGV</cp:keywords>
  <cp:lastModifiedBy>LUCAS TERUO IMAIZUMI</cp:lastModifiedBy>
  <cp:revision>64</cp:revision>
  <dcterms:created xsi:type="dcterms:W3CDTF">2019-05-28T19:43:41Z</dcterms:created>
  <dcterms:modified xsi:type="dcterms:W3CDTF">2021-02-27T03:33:48Z</dcterms:modified>
</cp:coreProperties>
</file>