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72" r:id="rId6"/>
    <p:sldId id="273" r:id="rId7"/>
    <p:sldId id="271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446" autoAdjust="0"/>
  </p:normalViewPr>
  <p:slideViewPr>
    <p:cSldViewPr snapToGrid="0" snapToObjects="1">
      <p:cViewPr>
        <p:scale>
          <a:sx n="100" d="100"/>
          <a:sy n="100" d="100"/>
        </p:scale>
        <p:origin x="-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F5D30F-9D9D-4F9A-B6DC-1BFACCED8689}" type="datetimeFigureOut">
              <a:rPr lang="he-IL" smtClean="0"/>
              <a:t>כ"ז/אלול/תשע"ז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9A25893-946D-457C-94FE-1D412E1E24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84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893-946D-457C-94FE-1D412E1E24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20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893-946D-457C-94FE-1D412E1E24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20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F710-5E97-D444-82C2-3DD35B826A91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1B79-6F6F-7043-925C-775CF2BC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79472" y="4189233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Enter the title of </a:t>
            </a:r>
          </a:p>
          <a:p>
            <a:pPr algn="ctr"/>
            <a:r>
              <a:rPr lang="en-US" sz="1000" dirty="0" smtClean="0"/>
              <a:t>your project / start-up</a:t>
            </a:r>
          </a:p>
          <a:p>
            <a:pPr algn="ctr"/>
            <a:r>
              <a:rPr lang="en-US" sz="1000" dirty="0"/>
              <a:t>a</a:t>
            </a:r>
            <a:r>
              <a:rPr lang="en-US" sz="1000" dirty="0" smtClean="0"/>
              <a:t>nd your name here</a:t>
            </a:r>
            <a:endParaRPr lang="en-US" sz="1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887647" y="1402787"/>
            <a:ext cx="5799183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Which Markets to Play In? </a:t>
            </a:r>
          </a:p>
          <a:p>
            <a:pPr marL="681038" marR="0" lvl="0" indent="-681038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 tool for Entrepreneurs and Innovators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5" y="1392154"/>
            <a:ext cx="1934129" cy="108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9191" y="4085996"/>
            <a:ext cx="60180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Project/ start-up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9191" y="5077893"/>
            <a:ext cx="60180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Name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56723" y="3076052"/>
            <a:ext cx="7245286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3: Design your Agile Focus Strategy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0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47814" y="111951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As a background, give a short overview of your project/ venture, and</a:t>
            </a:r>
          </a:p>
          <a:p>
            <a:pPr algn="ctr"/>
            <a:r>
              <a:rPr lang="en-US" sz="1000" dirty="0"/>
              <a:t>d</a:t>
            </a:r>
            <a:r>
              <a:rPr lang="en-US" sz="1000" dirty="0" smtClean="0"/>
              <a:t>escribe briefly  the </a:t>
            </a:r>
            <a:r>
              <a:rPr lang="en-US" sz="1000" dirty="0" smtClean="0"/>
              <a:t>opportunities </a:t>
            </a:r>
            <a:r>
              <a:rPr lang="en-US" sz="1000" dirty="0" smtClean="0"/>
              <a:t>in your </a:t>
            </a:r>
            <a:r>
              <a:rPr lang="en-US" sz="1000" dirty="0" smtClean="0"/>
              <a:t>set and their location on the Attractiveness Map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731375" y="789673"/>
            <a:ext cx="81255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Opportunity Set and Attractiveness Map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669263" y="145519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3: Design your Agile Focus Strategy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6790" y="1463169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Present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here shortly your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project and your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set of market opportunities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vig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lded Corner 5"/>
          <p:cNvSpPr/>
          <p:nvPr/>
        </p:nvSpPr>
        <p:spPr>
          <a:xfrm>
            <a:off x="-531626" y="4019196"/>
            <a:ext cx="653152" cy="64296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Folded Corner 6"/>
          <p:cNvSpPr/>
          <p:nvPr/>
        </p:nvSpPr>
        <p:spPr>
          <a:xfrm>
            <a:off x="-531627" y="6166955"/>
            <a:ext cx="653152" cy="63159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Folded Corner 7"/>
          <p:cNvSpPr/>
          <p:nvPr/>
        </p:nvSpPr>
        <p:spPr>
          <a:xfrm>
            <a:off x="-531627" y="5465213"/>
            <a:ext cx="653152" cy="6447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Folded Corner 8"/>
          <p:cNvSpPr/>
          <p:nvPr/>
        </p:nvSpPr>
        <p:spPr>
          <a:xfrm>
            <a:off x="-531627" y="4742203"/>
            <a:ext cx="653152" cy="64385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Folded Corner 9"/>
          <p:cNvSpPr/>
          <p:nvPr/>
        </p:nvSpPr>
        <p:spPr>
          <a:xfrm>
            <a:off x="-1127054" y="36490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/>
              <a:t>As a background </a:t>
            </a:r>
            <a:r>
              <a:rPr lang="en-US" sz="1000" dirty="0" smtClean="0"/>
              <a:t>, depict </a:t>
            </a:r>
            <a:r>
              <a:rPr lang="en-US" sz="1000" dirty="0" smtClean="0"/>
              <a:t>your Market Opportunity Set </a:t>
            </a:r>
            <a:r>
              <a:rPr lang="en-US" sz="1000" dirty="0" smtClean="0"/>
              <a:t>and your Attractiveness Map on </a:t>
            </a:r>
            <a:r>
              <a:rPr lang="en-US" sz="1000" dirty="0" smtClean="0"/>
              <a:t>the Navigator. </a:t>
            </a:r>
            <a:r>
              <a:rPr lang="en-US" sz="1000" dirty="0" smtClean="0"/>
              <a:t> You </a:t>
            </a:r>
            <a:r>
              <a:rPr lang="en-US" sz="1000" dirty="0" smtClean="0"/>
              <a:t>can</a:t>
            </a:r>
            <a:r>
              <a:rPr lang="en-US" sz="1000" dirty="0"/>
              <a:t> </a:t>
            </a:r>
            <a:r>
              <a:rPr lang="en-US" sz="1000" dirty="0" smtClean="0"/>
              <a:t>copy the relevant slide </a:t>
            </a:r>
            <a:r>
              <a:rPr lang="en-US" sz="1000" dirty="0" smtClean="0"/>
              <a:t>from </a:t>
            </a:r>
            <a:r>
              <a:rPr lang="en-US" sz="1000" dirty="0" smtClean="0"/>
              <a:t>Assignment </a:t>
            </a:r>
            <a:r>
              <a:rPr lang="en-US" sz="1000" dirty="0" smtClean="0"/>
              <a:t>2.</a:t>
            </a:r>
            <a:endParaRPr lang="en-US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784294" y="151530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Begin with choosing your Primary Market Opportunity. </a:t>
            </a:r>
          </a:p>
          <a:p>
            <a:pPr algn="ctr"/>
            <a:r>
              <a:rPr lang="en-US" sz="1000" dirty="0" smtClean="0"/>
              <a:t>Explain which option will be your main focus and why you chose it.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585167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Choosing your Primary Market Opportunity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2636" y="1376809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Describe here shortly how you chose your Primary Market Opportunity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669263" y="145519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3: Design your Agile Focus Strategy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eet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4" descr="http://www.i2symbol.com/images/symbols/check/check_mark_u2713_icon_256x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4787" y="5810781"/>
            <a:ext cx="509574" cy="509574"/>
          </a:xfrm>
          <a:prstGeom prst="rect">
            <a:avLst/>
          </a:prstGeom>
          <a:noFill/>
        </p:spPr>
      </p:pic>
      <p:pic>
        <p:nvPicPr>
          <p:cNvPr id="11" name="Picture 4" descr="http://www.i2symbol.com/images/symbols/check/check_mark_u2713_icon_256x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4787" y="6021967"/>
            <a:ext cx="509574" cy="509574"/>
          </a:xfrm>
          <a:prstGeom prst="rect">
            <a:avLst/>
          </a:prstGeom>
          <a:noFill/>
        </p:spPr>
      </p:pic>
      <p:pic>
        <p:nvPicPr>
          <p:cNvPr id="12" name="Picture 4" descr="http://www.i2symbol.com/images/symbols/check/check_mark_u2713_icon_256x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4787" y="6231324"/>
            <a:ext cx="509574" cy="50957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olded Corner 9"/>
          <p:cNvSpPr/>
          <p:nvPr/>
        </p:nvSpPr>
        <p:spPr>
          <a:xfrm>
            <a:off x="-1158952" y="591178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Fill in Worksheet </a:t>
            </a:r>
            <a:r>
              <a:rPr lang="en-US" sz="1000" dirty="0" smtClean="0"/>
              <a:t>3: </a:t>
            </a:r>
            <a:r>
              <a:rPr lang="en-US" sz="1000" dirty="0" smtClean="0"/>
              <a:t>list your </a:t>
            </a:r>
            <a:r>
              <a:rPr lang="en-US" sz="1000" dirty="0" smtClean="0"/>
              <a:t>primary opportunity, and examine possible candidates for backup and growth. Make sure to keep at least on backup and one growth option open.</a:t>
            </a:r>
            <a:endParaRPr lang="en-US" sz="1000" dirty="0" smtClean="0"/>
          </a:p>
        </p:txBody>
      </p:sp>
      <p:sp>
        <p:nvSpPr>
          <p:cNvPr id="20" name="Folded Corner 9"/>
          <p:cNvSpPr/>
          <p:nvPr/>
        </p:nvSpPr>
        <p:spPr>
          <a:xfrm>
            <a:off x="-1158952" y="2212426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/>
              <a:t>I</a:t>
            </a:r>
            <a:r>
              <a:rPr lang="en-US" sz="1000" dirty="0" smtClean="0"/>
              <a:t>f you wish to consider more than 3 options, </a:t>
            </a:r>
            <a:r>
              <a:rPr lang="en-US" sz="1000" dirty="0" smtClean="0"/>
              <a:t>use an additional worksheet</a:t>
            </a:r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You </a:t>
            </a:r>
            <a:r>
              <a:rPr lang="en-US" sz="1000" dirty="0"/>
              <a:t>can use the </a:t>
            </a:r>
            <a:r>
              <a:rPr lang="en-US" sz="1000" dirty="0" smtClean="0"/>
              <a:t>circles and V signs  </a:t>
            </a:r>
            <a:r>
              <a:rPr lang="en-US" sz="1000" dirty="0"/>
              <a:t>below to </a:t>
            </a:r>
            <a:r>
              <a:rPr lang="en-US" sz="1000" dirty="0" smtClean="0"/>
              <a:t>mark your analysis.</a:t>
            </a:r>
            <a:endParaRPr lang="en-US" sz="1000" dirty="0" smtClean="0"/>
          </a:p>
        </p:txBody>
      </p:sp>
      <p:pic>
        <p:nvPicPr>
          <p:cNvPr id="23" name="Picture 4" descr="http://www.i2symbol.com/images/symbols/check/check_mark_u2713_icon_256x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4787" y="5361442"/>
            <a:ext cx="509574" cy="509574"/>
          </a:xfrm>
          <a:prstGeom prst="rect">
            <a:avLst/>
          </a:prstGeom>
          <a:noFill/>
        </p:spPr>
      </p:pic>
      <p:pic>
        <p:nvPicPr>
          <p:cNvPr id="24" name="Picture 4" descr="http://www.i2symbol.com/images/symbols/check/check_mark_u2713_icon_256x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4787" y="5570799"/>
            <a:ext cx="509574" cy="509574"/>
          </a:xfrm>
          <a:prstGeom prst="rect">
            <a:avLst/>
          </a:prstGeom>
          <a:noFill/>
        </p:spPr>
      </p:pic>
      <p:pic>
        <p:nvPicPr>
          <p:cNvPr id="25" name="Picture 5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519902" y="4012293"/>
            <a:ext cx="785818" cy="483580"/>
          </a:xfrm>
          <a:prstGeom prst="rect">
            <a:avLst/>
          </a:prstGeom>
          <a:noFill/>
        </p:spPr>
      </p:pic>
      <p:pic>
        <p:nvPicPr>
          <p:cNvPr id="26" name="Picture 6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541664" y="4549038"/>
            <a:ext cx="785818" cy="483580"/>
          </a:xfrm>
          <a:prstGeom prst="rect">
            <a:avLst/>
          </a:prstGeom>
          <a:noFill/>
        </p:spPr>
      </p:pic>
      <p:pic>
        <p:nvPicPr>
          <p:cNvPr id="27" name="Picture 5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526997" y="4164693"/>
            <a:ext cx="785818" cy="483580"/>
          </a:xfrm>
          <a:prstGeom prst="rect">
            <a:avLst/>
          </a:prstGeom>
          <a:noFill/>
        </p:spPr>
      </p:pic>
      <p:pic>
        <p:nvPicPr>
          <p:cNvPr id="28" name="Picture 5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516364" y="4377353"/>
            <a:ext cx="785818" cy="483580"/>
          </a:xfrm>
          <a:prstGeom prst="rect">
            <a:avLst/>
          </a:prstGeom>
          <a:noFill/>
        </p:spPr>
      </p:pic>
      <p:pic>
        <p:nvPicPr>
          <p:cNvPr id="29" name="Picture 6" descr="http://www.walterlogeman.com/art/images/2008-07-01-circles/circle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rcRect b="11110"/>
          <a:stretch>
            <a:fillRect/>
          </a:stretch>
        </p:blipFill>
        <p:spPr bwMode="auto">
          <a:xfrm>
            <a:off x="-541664" y="4739538"/>
            <a:ext cx="785818" cy="4835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3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784294" y="1515309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Describe</a:t>
            </a:r>
            <a:r>
              <a:rPr lang="en-US" sz="1000" dirty="0" smtClean="0"/>
              <a:t> shortly which opportunities  you chose as backup and growth options, and explain why. 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585167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a smart portfolio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2636" y="1376809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Describe here shortly your backup and growth options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669263" y="145519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3: Design your Agile Focus Strategy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vig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lded Corner 5"/>
          <p:cNvSpPr/>
          <p:nvPr/>
        </p:nvSpPr>
        <p:spPr>
          <a:xfrm>
            <a:off x="-531626" y="4019196"/>
            <a:ext cx="653152" cy="64296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Folded Corner 6"/>
          <p:cNvSpPr/>
          <p:nvPr/>
        </p:nvSpPr>
        <p:spPr>
          <a:xfrm>
            <a:off x="-531627" y="6166955"/>
            <a:ext cx="653152" cy="63159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Folded Corner 7"/>
          <p:cNvSpPr/>
          <p:nvPr/>
        </p:nvSpPr>
        <p:spPr>
          <a:xfrm>
            <a:off x="-531627" y="5465213"/>
            <a:ext cx="653152" cy="6447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Folded Corner 8"/>
          <p:cNvSpPr/>
          <p:nvPr/>
        </p:nvSpPr>
        <p:spPr>
          <a:xfrm>
            <a:off x="-531627" y="4742203"/>
            <a:ext cx="653152" cy="64385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Folded Corner 9"/>
          <p:cNvSpPr/>
          <p:nvPr/>
        </p:nvSpPr>
        <p:spPr>
          <a:xfrm>
            <a:off x="-1127054" y="36490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Fill out the last step of the Navigator- </a:t>
            </a:r>
            <a:r>
              <a:rPr lang="en-US" sz="1000" dirty="0"/>
              <a:t> </a:t>
            </a:r>
            <a:r>
              <a:rPr lang="en-US" sz="1000" dirty="0" smtClean="0"/>
              <a:t>d</a:t>
            </a:r>
            <a:r>
              <a:rPr lang="en-US" sz="1000" dirty="0" smtClean="0"/>
              <a:t>epict </a:t>
            </a:r>
            <a:r>
              <a:rPr lang="en-US" sz="1000" dirty="0" smtClean="0"/>
              <a:t>your </a:t>
            </a:r>
            <a:r>
              <a:rPr lang="en-US" sz="1000" dirty="0" smtClean="0"/>
              <a:t>Agile Focus Strategy on the Agile Focus Dartboard. </a:t>
            </a:r>
          </a:p>
          <a:p>
            <a:pPr algn="ctr"/>
            <a:r>
              <a:rPr lang="en-US" sz="1000" dirty="0" smtClean="0"/>
              <a:t>You </a:t>
            </a:r>
            <a:r>
              <a:rPr lang="en-US" sz="1000" dirty="0" smtClean="0"/>
              <a:t>can use the sticky notes below. </a:t>
            </a:r>
            <a:endParaRPr lang="en-US" sz="1000" dirty="0" smtClean="0"/>
          </a:p>
          <a:p>
            <a:pPr algn="ctr"/>
            <a:endParaRPr lang="en-US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02055" y="316872"/>
            <a:ext cx="158425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Your project/ startup</a:t>
            </a:r>
            <a:endParaRPr lang="he-IL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-1127054" y="2050832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/>
              <a:t>Congrats! you now have the full Navigator at your disposal. If </a:t>
            </a:r>
            <a:r>
              <a:rPr lang="en-US" sz="1000" dirty="0" smtClean="0"/>
              <a:t>you are working on a real project, </a:t>
            </a:r>
            <a:r>
              <a:rPr lang="en-US" sz="1000" dirty="0" smtClean="0"/>
              <a:t>date and </a:t>
            </a:r>
            <a:r>
              <a:rPr lang="en-US" sz="1000" dirty="0" smtClean="0"/>
              <a:t>save this Navigator for future tracking and updating.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54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9"/>
          <p:cNvSpPr/>
          <p:nvPr/>
        </p:nvSpPr>
        <p:spPr>
          <a:xfrm>
            <a:off x="-647814" y="1119517"/>
            <a:ext cx="1584251" cy="144602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Instructions:</a:t>
            </a:r>
          </a:p>
          <a:p>
            <a:pPr algn="ctr"/>
            <a:r>
              <a:rPr lang="en-US" sz="1000" dirty="0" smtClean="0"/>
              <a:t>To summarize, explain your Agile Focus Strategy and how do you plan to apply it in your venture.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297169" y="938749"/>
            <a:ext cx="6889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Agile Focus Strategy</a:t>
            </a:r>
            <a:endParaRPr lang="he-I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" y="187699"/>
            <a:ext cx="1174126" cy="5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05" y="173593"/>
            <a:ext cx="745219" cy="4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20969" y="1642503"/>
            <a:ext cx="70706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Summarize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here shortly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your Agile Focus Strategy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7169" y="6364910"/>
            <a:ext cx="7070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Once you are done, please save your work in a PDF format, and upload it under Assignment </a:t>
            </a:r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1669263" y="145519"/>
            <a:ext cx="6113721" cy="4532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marL="681038" marR="0" lvl="0" indent="-681038" algn="ctr" defTabSz="1076325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Assignment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ＭＳ Ｐゴシック" charset="-128"/>
                <a:cs typeface="Arial Narrow" charset="0"/>
              </a:rPr>
              <a:t>3: Design your Agile Focus Strategy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412</Words>
  <Application>Microsoft Office PowerPoint</Application>
  <PresentationFormat>‫הצגה על המסך (4:3)</PresentationFormat>
  <Paragraphs>61</Paragraphs>
  <Slides>8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</dc:creator>
  <cp:lastModifiedBy>user</cp:lastModifiedBy>
  <cp:revision>53</cp:revision>
  <dcterms:created xsi:type="dcterms:W3CDTF">2017-07-20T07:02:38Z</dcterms:created>
  <dcterms:modified xsi:type="dcterms:W3CDTF">2017-09-18T09:53:11Z</dcterms:modified>
</cp:coreProperties>
</file>