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446" autoAdjust="0"/>
  </p:normalViewPr>
  <p:slideViewPr>
    <p:cSldViewPr snapToGrid="0" snapToObjects="1">
      <p:cViewPr>
        <p:scale>
          <a:sx n="100" d="100"/>
          <a:sy n="100" d="100"/>
        </p:scale>
        <p:origin x="-110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F5D30F-9D9D-4F9A-B6DC-1BFACCED8689}" type="datetimeFigureOut">
              <a:rPr lang="he-IL" smtClean="0"/>
              <a:t>ז'/תשרי/תשע"ח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9A25893-946D-457C-94FE-1D412E1E24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84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F710-5E97-D444-82C2-3DD35B826A91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79472" y="4189233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Enter the title of </a:t>
            </a:r>
          </a:p>
          <a:p>
            <a:pPr algn="ctr"/>
            <a:r>
              <a:rPr lang="en-US" sz="1000" dirty="0" smtClean="0"/>
              <a:t>your project / start-up</a:t>
            </a:r>
          </a:p>
          <a:p>
            <a:pPr algn="ctr"/>
            <a:r>
              <a:rPr lang="en-US" sz="1000" dirty="0"/>
              <a:t>a</a:t>
            </a:r>
            <a:r>
              <a:rPr lang="en-US" sz="1000" dirty="0" smtClean="0"/>
              <a:t>nd your name here</a:t>
            </a:r>
            <a:endParaRPr lang="en-US" sz="1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887647" y="1402787"/>
            <a:ext cx="5799183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Which Markets to Play In? </a:t>
            </a:r>
          </a:p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 tool for Entrepreneurs and Innovators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" y="1392154"/>
            <a:ext cx="1934129" cy="108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9191" y="4085996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Project/ start-up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9191" y="5077893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Name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56723" y="3076052"/>
            <a:ext cx="7245286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Attractiveness Map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81599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If you have more than 3 market opportunities in your set, </a:t>
            </a:r>
            <a:r>
              <a:rPr lang="en-US" sz="1000" dirty="0"/>
              <a:t>f</a:t>
            </a:r>
            <a:r>
              <a:rPr lang="en-US" sz="1000" dirty="0" smtClean="0"/>
              <a:t>ollow the same process for market opportunity #4.</a:t>
            </a:r>
          </a:p>
          <a:p>
            <a:pPr algn="ctr"/>
            <a:r>
              <a:rPr lang="en-US" sz="1000" dirty="0" smtClean="0"/>
              <a:t>If not- delete slides 10-13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Evaluating Market Opportunity #4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465947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Potential-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1359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928048" y="4188718"/>
            <a:ext cx="7801282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928048" y="1458544"/>
            <a:ext cx="7836719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38988" y="41966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Challenge-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169" y="1040842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 here the name of this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27" y="5110800"/>
            <a:ext cx="357183" cy="357183"/>
          </a:xfrm>
          <a:prstGeom prst="rect">
            <a:avLst/>
          </a:prstGeom>
          <a:noFill/>
        </p:spPr>
      </p:pic>
      <p:pic>
        <p:nvPicPr>
          <p:cNvPr id="5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495327"/>
            <a:ext cx="357183" cy="357183"/>
          </a:xfrm>
          <a:prstGeom prst="rect">
            <a:avLst/>
          </a:prstGeom>
          <a:noFill/>
        </p:spPr>
      </p:pic>
      <p:pic>
        <p:nvPicPr>
          <p:cNvPr id="6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852510"/>
            <a:ext cx="357183" cy="357183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6209693"/>
            <a:ext cx="357183" cy="357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898" y="106348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Market opportunity #4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673" y="5110800"/>
            <a:ext cx="357183" cy="357183"/>
          </a:xfrm>
          <a:prstGeom prst="rect">
            <a:avLst/>
          </a:prstGeom>
          <a:noFill/>
        </p:spPr>
      </p:pic>
      <p:pic>
        <p:nvPicPr>
          <p:cNvPr id="11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495327"/>
            <a:ext cx="357183" cy="357183"/>
          </a:xfrm>
          <a:prstGeom prst="rect">
            <a:avLst/>
          </a:prstGeom>
          <a:noFill/>
        </p:spPr>
      </p:pic>
      <p:pic>
        <p:nvPicPr>
          <p:cNvPr id="12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852510"/>
            <a:ext cx="357183" cy="357183"/>
          </a:xfrm>
          <a:prstGeom prst="rect">
            <a:avLst/>
          </a:prstGeom>
          <a:noFill/>
        </p:spPr>
      </p:pic>
      <p:pic>
        <p:nvPicPr>
          <p:cNvPr id="13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6209693"/>
            <a:ext cx="357183" cy="357183"/>
          </a:xfrm>
          <a:prstGeom prst="rect">
            <a:avLst/>
          </a:prstGeom>
          <a:noFill/>
        </p:spPr>
      </p:pic>
      <p:sp>
        <p:nvSpPr>
          <p:cNvPr id="14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If applicable, </a:t>
            </a:r>
          </a:p>
          <a:p>
            <a:pPr algn="ctr"/>
            <a:r>
              <a:rPr lang="en-US" sz="1000" dirty="0"/>
              <a:t>f</a:t>
            </a:r>
            <a:r>
              <a:rPr lang="en-US" sz="1000" dirty="0" smtClean="0"/>
              <a:t>ill in Worksheet 2 for market opportunity #4</a:t>
            </a:r>
          </a:p>
        </p:txBody>
      </p:sp>
    </p:spTree>
    <p:extLst>
      <p:ext uri="{BB962C8B-B14F-4D97-AF65-F5344CB8AC3E}">
        <p14:creationId xmlns:p14="http://schemas.microsoft.com/office/powerpoint/2010/main" val="145890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81599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If you have more than 4 market opportunities in your set, </a:t>
            </a:r>
            <a:r>
              <a:rPr lang="en-US" sz="1000" dirty="0"/>
              <a:t>f</a:t>
            </a:r>
            <a:r>
              <a:rPr lang="en-US" sz="1000" dirty="0" smtClean="0"/>
              <a:t>ollow the same process for market opportunity #5.</a:t>
            </a:r>
          </a:p>
          <a:p>
            <a:pPr algn="ctr"/>
            <a:r>
              <a:rPr lang="en-US" sz="1000" dirty="0" smtClean="0"/>
              <a:t>If not- delete slides 12-13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Evaluating Market Opportunity #5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465947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Potential-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1359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928048" y="4188718"/>
            <a:ext cx="7801282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928048" y="1458544"/>
            <a:ext cx="7836719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38988" y="41966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Challenge-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169" y="1040842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 here the name of this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27" y="5110800"/>
            <a:ext cx="357183" cy="357183"/>
          </a:xfrm>
          <a:prstGeom prst="rect">
            <a:avLst/>
          </a:prstGeom>
          <a:noFill/>
        </p:spPr>
      </p:pic>
      <p:pic>
        <p:nvPicPr>
          <p:cNvPr id="5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495327"/>
            <a:ext cx="357183" cy="357183"/>
          </a:xfrm>
          <a:prstGeom prst="rect">
            <a:avLst/>
          </a:prstGeom>
          <a:noFill/>
        </p:spPr>
      </p:pic>
      <p:pic>
        <p:nvPicPr>
          <p:cNvPr id="6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852510"/>
            <a:ext cx="357183" cy="357183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6209693"/>
            <a:ext cx="357183" cy="357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898" y="106348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Market opportunity #5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673" y="5110800"/>
            <a:ext cx="357183" cy="357183"/>
          </a:xfrm>
          <a:prstGeom prst="rect">
            <a:avLst/>
          </a:prstGeom>
          <a:noFill/>
        </p:spPr>
      </p:pic>
      <p:pic>
        <p:nvPicPr>
          <p:cNvPr id="11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495327"/>
            <a:ext cx="357183" cy="357183"/>
          </a:xfrm>
          <a:prstGeom prst="rect">
            <a:avLst/>
          </a:prstGeom>
          <a:noFill/>
        </p:spPr>
      </p:pic>
      <p:pic>
        <p:nvPicPr>
          <p:cNvPr id="12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852510"/>
            <a:ext cx="357183" cy="357183"/>
          </a:xfrm>
          <a:prstGeom prst="rect">
            <a:avLst/>
          </a:prstGeom>
          <a:noFill/>
        </p:spPr>
      </p:pic>
      <p:pic>
        <p:nvPicPr>
          <p:cNvPr id="13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6209693"/>
            <a:ext cx="357183" cy="357183"/>
          </a:xfrm>
          <a:prstGeom prst="rect">
            <a:avLst/>
          </a:prstGeom>
          <a:noFill/>
        </p:spPr>
      </p:pic>
      <p:sp>
        <p:nvSpPr>
          <p:cNvPr id="14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If applicable, </a:t>
            </a:r>
          </a:p>
          <a:p>
            <a:pPr algn="ctr"/>
            <a:r>
              <a:rPr lang="en-US" sz="1000" dirty="0"/>
              <a:t>f</a:t>
            </a:r>
            <a:r>
              <a:rPr lang="en-US" sz="1000" dirty="0" smtClean="0"/>
              <a:t>ill in Worksheet 2 for market opportunity #5</a:t>
            </a:r>
          </a:p>
        </p:txBody>
      </p:sp>
    </p:spTree>
    <p:extLst>
      <p:ext uri="{BB962C8B-B14F-4D97-AF65-F5344CB8AC3E}">
        <p14:creationId xmlns:p14="http://schemas.microsoft.com/office/powerpoint/2010/main" val="299368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ig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-531626" y="4019196"/>
            <a:ext cx="653152" cy="64296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Folded Corner 6"/>
          <p:cNvSpPr/>
          <p:nvPr/>
        </p:nvSpPr>
        <p:spPr>
          <a:xfrm>
            <a:off x="-531627" y="6166955"/>
            <a:ext cx="653152" cy="63159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Folded Corner 7"/>
          <p:cNvSpPr/>
          <p:nvPr/>
        </p:nvSpPr>
        <p:spPr>
          <a:xfrm>
            <a:off x="-531627" y="5465213"/>
            <a:ext cx="653152" cy="6447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Folded Corner 8"/>
          <p:cNvSpPr/>
          <p:nvPr/>
        </p:nvSpPr>
        <p:spPr>
          <a:xfrm>
            <a:off x="-531627" y="4742203"/>
            <a:ext cx="653152" cy="64385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Folded Corner 9"/>
          <p:cNvSpPr/>
          <p:nvPr/>
        </p:nvSpPr>
        <p:spPr>
          <a:xfrm>
            <a:off x="-1127054" y="36490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Depict your market opportunities on the Attractiveness Map, based on their overall potential and challenge. You can use the sticky notes below.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Examine your Attractiveness Map carefully and shortly describe what can you learn from it: how are your options spread? is there a superior opportunity? Etc.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938749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Analyzing the Attractiveness Map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20969" y="1642503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Explain here shortly what can you learn from your Attractiveness Map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169" y="6364910"/>
            <a:ext cx="7070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Once you are done, please save your work in a PDF format, and upload it under Assignment 2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2121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As a background, give a short overview of your project/ venture, and</a:t>
            </a:r>
          </a:p>
          <a:p>
            <a:pPr algn="ctr"/>
            <a:r>
              <a:rPr lang="en-US" sz="1000" dirty="0"/>
              <a:t>d</a:t>
            </a:r>
            <a:r>
              <a:rPr lang="en-US" sz="1000" dirty="0" smtClean="0"/>
              <a:t>escribe briefly  the 3-5 options in your Market Opportunity Set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789673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Market Opportunity Set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145519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6790" y="1463169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Present your project and your Market Opportunity Set shortly here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lded Corner 9"/>
          <p:cNvSpPr/>
          <p:nvPr/>
        </p:nvSpPr>
        <p:spPr>
          <a:xfrm>
            <a:off x="-647814" y="271793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When</a:t>
            </a:r>
            <a:r>
              <a:rPr lang="en-US" sz="1000" dirty="0" smtClean="0"/>
              <a:t> describing </a:t>
            </a:r>
            <a:r>
              <a:rPr lang="en-US" sz="1000" dirty="0" smtClean="0"/>
              <a:t>each market opportunity, explain what is the application and who are the customers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90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ig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-531626" y="4019196"/>
            <a:ext cx="653152" cy="64296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Folded Corner 6"/>
          <p:cNvSpPr/>
          <p:nvPr/>
        </p:nvSpPr>
        <p:spPr>
          <a:xfrm>
            <a:off x="-531627" y="6166955"/>
            <a:ext cx="653152" cy="63159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Folded Corner 7"/>
          <p:cNvSpPr/>
          <p:nvPr/>
        </p:nvSpPr>
        <p:spPr>
          <a:xfrm>
            <a:off x="-531627" y="5465213"/>
            <a:ext cx="653152" cy="6447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Folded Corner 8"/>
          <p:cNvSpPr/>
          <p:nvPr/>
        </p:nvSpPr>
        <p:spPr>
          <a:xfrm>
            <a:off x="-531627" y="4742203"/>
            <a:ext cx="653152" cy="64385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Folded Corner 9"/>
          <p:cNvSpPr/>
          <p:nvPr/>
        </p:nvSpPr>
        <p:spPr>
          <a:xfrm>
            <a:off x="-1127054" y="36490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Depict your Market Opportunity Set on the Navigator. </a:t>
            </a:r>
          </a:p>
          <a:p>
            <a:pPr algn="ctr"/>
            <a:r>
              <a:rPr lang="en-US" sz="1000" dirty="0" smtClean="0"/>
              <a:t>You can</a:t>
            </a:r>
            <a:r>
              <a:rPr lang="en-US" sz="1000" dirty="0"/>
              <a:t> </a:t>
            </a:r>
            <a:r>
              <a:rPr lang="en-US" sz="1000" dirty="0" smtClean="0"/>
              <a:t>copy the relevant slide form Assignment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151530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Summarize here shortly </a:t>
            </a:r>
            <a:r>
              <a:rPr lang="en-US" sz="1000" dirty="0">
                <a:solidFill>
                  <a:schemeClr val="tx1"/>
                </a:solidFill>
              </a:rPr>
              <a:t>what </a:t>
            </a:r>
            <a:r>
              <a:rPr lang="en-US" sz="1000" dirty="0" smtClean="0">
                <a:solidFill>
                  <a:schemeClr val="tx1"/>
                </a:solidFill>
              </a:rPr>
              <a:t>are your </a:t>
            </a:r>
            <a:r>
              <a:rPr lang="en-US" sz="1000" dirty="0">
                <a:solidFill>
                  <a:schemeClr val="tx1"/>
                </a:solidFill>
              </a:rPr>
              <a:t>key considerations in evaluating the </a:t>
            </a:r>
            <a:r>
              <a:rPr lang="en-US" sz="1000" dirty="0" smtClean="0">
                <a:solidFill>
                  <a:schemeClr val="tx1"/>
                </a:solidFill>
              </a:rPr>
              <a:t>potential </a:t>
            </a:r>
            <a:r>
              <a:rPr lang="en-US" sz="1000" dirty="0">
                <a:solidFill>
                  <a:schemeClr val="tx1"/>
                </a:solidFill>
              </a:rPr>
              <a:t>of this </a:t>
            </a:r>
            <a:r>
              <a:rPr lang="en-US" sz="1000" dirty="0" smtClean="0">
                <a:solidFill>
                  <a:schemeClr val="tx1"/>
                </a:solidFill>
              </a:rPr>
              <a:t>opportunity, and what is the overall potential score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Evaluating Market Opportunity #1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465947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Potential-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1359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sp>
        <p:nvSpPr>
          <p:cNvPr id="13" name="Folded Corner 9"/>
          <p:cNvSpPr/>
          <p:nvPr/>
        </p:nvSpPr>
        <p:spPr>
          <a:xfrm>
            <a:off x="-862644" y="4192761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Summarize here shortly </a:t>
            </a:r>
            <a:r>
              <a:rPr lang="en-US" sz="1000" dirty="0">
                <a:solidFill>
                  <a:schemeClr val="tx1"/>
                </a:solidFill>
              </a:rPr>
              <a:t>what are </a:t>
            </a:r>
            <a:r>
              <a:rPr lang="en-US" sz="1000" dirty="0" smtClean="0">
                <a:solidFill>
                  <a:schemeClr val="tx1"/>
                </a:solidFill>
              </a:rPr>
              <a:t>your </a:t>
            </a:r>
            <a:r>
              <a:rPr lang="en-US" sz="1000" dirty="0">
                <a:solidFill>
                  <a:schemeClr val="tx1"/>
                </a:solidFill>
              </a:rPr>
              <a:t>key considerations in evaluating the </a:t>
            </a:r>
            <a:r>
              <a:rPr lang="en-US" sz="1000" dirty="0" smtClean="0">
                <a:solidFill>
                  <a:schemeClr val="tx1"/>
                </a:solidFill>
              </a:rPr>
              <a:t>challenge  of </a:t>
            </a:r>
            <a:r>
              <a:rPr lang="en-US" sz="1000" dirty="0">
                <a:solidFill>
                  <a:schemeClr val="tx1"/>
                </a:solidFill>
              </a:rPr>
              <a:t>this </a:t>
            </a:r>
            <a:r>
              <a:rPr lang="en-US" sz="1000" dirty="0" smtClean="0">
                <a:solidFill>
                  <a:schemeClr val="tx1"/>
                </a:solidFill>
              </a:rPr>
              <a:t>opportunity, and what is the overall challenge score</a:t>
            </a:r>
            <a:endParaRPr lang="en-US" sz="1000" dirty="0"/>
          </a:p>
        </p:txBody>
      </p:sp>
      <p:sp>
        <p:nvSpPr>
          <p:cNvPr id="3" name="מלבן 2"/>
          <p:cNvSpPr/>
          <p:nvPr/>
        </p:nvSpPr>
        <p:spPr>
          <a:xfrm>
            <a:off x="928048" y="4188718"/>
            <a:ext cx="7801282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928048" y="1458544"/>
            <a:ext cx="7836719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38988" y="41966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Challenge-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169" y="1040842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 here the name of this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27" y="5110800"/>
            <a:ext cx="357183" cy="357183"/>
          </a:xfrm>
          <a:prstGeom prst="rect">
            <a:avLst/>
          </a:prstGeom>
          <a:noFill/>
        </p:spPr>
      </p:pic>
      <p:pic>
        <p:nvPicPr>
          <p:cNvPr id="5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495327"/>
            <a:ext cx="357183" cy="357183"/>
          </a:xfrm>
          <a:prstGeom prst="rect">
            <a:avLst/>
          </a:prstGeom>
          <a:noFill/>
        </p:spPr>
      </p:pic>
      <p:pic>
        <p:nvPicPr>
          <p:cNvPr id="6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852510"/>
            <a:ext cx="357183" cy="357183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6209693"/>
            <a:ext cx="357183" cy="357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898" y="106348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Market opportunity #1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673" y="5110800"/>
            <a:ext cx="357183" cy="357183"/>
          </a:xfrm>
          <a:prstGeom prst="rect">
            <a:avLst/>
          </a:prstGeom>
          <a:noFill/>
        </p:spPr>
      </p:pic>
      <p:pic>
        <p:nvPicPr>
          <p:cNvPr id="11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495327"/>
            <a:ext cx="357183" cy="357183"/>
          </a:xfrm>
          <a:prstGeom prst="rect">
            <a:avLst/>
          </a:prstGeom>
          <a:noFill/>
        </p:spPr>
      </p:pic>
      <p:pic>
        <p:nvPicPr>
          <p:cNvPr id="12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852510"/>
            <a:ext cx="357183" cy="357183"/>
          </a:xfrm>
          <a:prstGeom prst="rect">
            <a:avLst/>
          </a:prstGeom>
          <a:noFill/>
        </p:spPr>
      </p:pic>
      <p:pic>
        <p:nvPicPr>
          <p:cNvPr id="13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6209693"/>
            <a:ext cx="357183" cy="357183"/>
          </a:xfrm>
          <a:prstGeom prst="rect">
            <a:avLst/>
          </a:prstGeom>
          <a:noFill/>
        </p:spPr>
      </p:pic>
      <p:sp>
        <p:nvSpPr>
          <p:cNvPr id="14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in Worksheet 2 -</a:t>
            </a:r>
          </a:p>
          <a:p>
            <a:pPr algn="ctr"/>
            <a:r>
              <a:rPr lang="en-US" sz="1000" dirty="0" smtClean="0"/>
              <a:t>Evaluate carefully each of these factors, and score your opportunity accordingly. You can use the X signs below to mark your scores.</a:t>
            </a:r>
          </a:p>
        </p:txBody>
      </p:sp>
      <p:sp>
        <p:nvSpPr>
          <p:cNvPr id="15" name="Folded Corner 9"/>
          <p:cNvSpPr/>
          <p:nvPr/>
        </p:nvSpPr>
        <p:spPr>
          <a:xfrm>
            <a:off x="-1158952" y="2212426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After you feel comfortable with scoring  the overall potential and the overall challenge, you can place this market opportunity on the Attractiveness Map</a:t>
            </a:r>
          </a:p>
        </p:txBody>
      </p:sp>
    </p:spTree>
    <p:extLst>
      <p:ext uri="{BB962C8B-B14F-4D97-AF65-F5344CB8AC3E}">
        <p14:creationId xmlns:p14="http://schemas.microsoft.com/office/powerpoint/2010/main" val="225897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81599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Follow the same process for market opportunity #2.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Evaluating Market Opportunity #2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465947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Potential-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1359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928048" y="4188718"/>
            <a:ext cx="7801282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928048" y="1458544"/>
            <a:ext cx="7836719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38988" y="41966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Challenge-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169" y="1040842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 here the name of this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27" y="5110800"/>
            <a:ext cx="357183" cy="357183"/>
          </a:xfrm>
          <a:prstGeom prst="rect">
            <a:avLst/>
          </a:prstGeom>
          <a:noFill/>
        </p:spPr>
      </p:pic>
      <p:pic>
        <p:nvPicPr>
          <p:cNvPr id="5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495327"/>
            <a:ext cx="357183" cy="357183"/>
          </a:xfrm>
          <a:prstGeom prst="rect">
            <a:avLst/>
          </a:prstGeom>
          <a:noFill/>
        </p:spPr>
      </p:pic>
      <p:pic>
        <p:nvPicPr>
          <p:cNvPr id="6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852510"/>
            <a:ext cx="357183" cy="357183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6209693"/>
            <a:ext cx="357183" cy="357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898" y="106348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Market opportunity #2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673" y="5110800"/>
            <a:ext cx="357183" cy="357183"/>
          </a:xfrm>
          <a:prstGeom prst="rect">
            <a:avLst/>
          </a:prstGeom>
          <a:noFill/>
        </p:spPr>
      </p:pic>
      <p:pic>
        <p:nvPicPr>
          <p:cNvPr id="11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495327"/>
            <a:ext cx="357183" cy="357183"/>
          </a:xfrm>
          <a:prstGeom prst="rect">
            <a:avLst/>
          </a:prstGeom>
          <a:noFill/>
        </p:spPr>
      </p:pic>
      <p:pic>
        <p:nvPicPr>
          <p:cNvPr id="12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852510"/>
            <a:ext cx="357183" cy="357183"/>
          </a:xfrm>
          <a:prstGeom prst="rect">
            <a:avLst/>
          </a:prstGeom>
          <a:noFill/>
        </p:spPr>
      </p:pic>
      <p:pic>
        <p:nvPicPr>
          <p:cNvPr id="13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6209693"/>
            <a:ext cx="357183" cy="357183"/>
          </a:xfrm>
          <a:prstGeom prst="rect">
            <a:avLst/>
          </a:prstGeom>
          <a:noFill/>
        </p:spPr>
      </p:pic>
      <p:sp>
        <p:nvSpPr>
          <p:cNvPr id="14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in Worksheet 2 for market opportunity #2</a:t>
            </a:r>
          </a:p>
        </p:txBody>
      </p:sp>
    </p:spTree>
    <p:extLst>
      <p:ext uri="{BB962C8B-B14F-4D97-AF65-F5344CB8AC3E}">
        <p14:creationId xmlns:p14="http://schemas.microsoft.com/office/powerpoint/2010/main" val="38914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81599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Follow the same process for market opportunity #3.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Evaluating Market Opportunity #3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465947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Potential-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669263" y="135994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2: Creating your Market Opportunity Set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928048" y="4188718"/>
            <a:ext cx="7801282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928048" y="1458544"/>
            <a:ext cx="7836719" cy="25336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38988" y="4196628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Challenge- key considerations and overall score: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169" y="1040842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 here the name of this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27" y="5110800"/>
            <a:ext cx="357183" cy="357183"/>
          </a:xfrm>
          <a:prstGeom prst="rect">
            <a:avLst/>
          </a:prstGeom>
          <a:noFill/>
        </p:spPr>
      </p:pic>
      <p:pic>
        <p:nvPicPr>
          <p:cNvPr id="5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495327"/>
            <a:ext cx="357183" cy="357183"/>
          </a:xfrm>
          <a:prstGeom prst="rect">
            <a:avLst/>
          </a:prstGeom>
          <a:noFill/>
        </p:spPr>
      </p:pic>
      <p:pic>
        <p:nvPicPr>
          <p:cNvPr id="6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5852510"/>
            <a:ext cx="357183" cy="357183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592" y="6209693"/>
            <a:ext cx="357183" cy="357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898" y="1063484"/>
            <a:ext cx="225410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Market opportunity #3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6673" y="5110800"/>
            <a:ext cx="357183" cy="357183"/>
          </a:xfrm>
          <a:prstGeom prst="rect">
            <a:avLst/>
          </a:prstGeom>
          <a:noFill/>
        </p:spPr>
      </p:pic>
      <p:pic>
        <p:nvPicPr>
          <p:cNvPr id="11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495327"/>
            <a:ext cx="357183" cy="357183"/>
          </a:xfrm>
          <a:prstGeom prst="rect">
            <a:avLst/>
          </a:prstGeom>
          <a:noFill/>
        </p:spPr>
      </p:pic>
      <p:pic>
        <p:nvPicPr>
          <p:cNvPr id="12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5852510"/>
            <a:ext cx="357183" cy="357183"/>
          </a:xfrm>
          <a:prstGeom prst="rect">
            <a:avLst/>
          </a:prstGeom>
          <a:noFill/>
        </p:spPr>
      </p:pic>
      <p:pic>
        <p:nvPicPr>
          <p:cNvPr id="13" name="Picture 6" descr="https://upload.wikimedia.org/wikipedia/commons/thumb/b/b2/SemiTransBlack_x.svg/120px-SemiTransBlack_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08" y="6209693"/>
            <a:ext cx="357183" cy="357183"/>
          </a:xfrm>
          <a:prstGeom prst="rect">
            <a:avLst/>
          </a:prstGeom>
          <a:noFill/>
        </p:spPr>
      </p:pic>
      <p:sp>
        <p:nvSpPr>
          <p:cNvPr id="14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in Worksheet 2 for market opportunity #3</a:t>
            </a:r>
          </a:p>
        </p:txBody>
      </p:sp>
    </p:spTree>
    <p:extLst>
      <p:ext uri="{BB962C8B-B14F-4D97-AF65-F5344CB8AC3E}">
        <p14:creationId xmlns:p14="http://schemas.microsoft.com/office/powerpoint/2010/main" val="23459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692</Words>
  <Application>Microsoft Office PowerPoint</Application>
  <PresentationFormat>‫הצגה על המסך (4:3)</PresentationFormat>
  <Paragraphs>123</Paragraphs>
  <Slides>15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</dc:creator>
  <cp:lastModifiedBy>user</cp:lastModifiedBy>
  <cp:revision>43</cp:revision>
  <dcterms:created xsi:type="dcterms:W3CDTF">2017-07-20T07:02:38Z</dcterms:created>
  <dcterms:modified xsi:type="dcterms:W3CDTF">2017-09-28T08:21:21Z</dcterms:modified>
</cp:coreProperties>
</file>