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F5D30F-9D9D-4F9A-B6DC-1BFACCED8689}" type="datetimeFigureOut">
              <a:rPr lang="he-IL" smtClean="0"/>
              <a:t>כ"ד/אלול/תשע"ז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9A25893-946D-457C-94FE-1D412E1E24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84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F710-5E97-D444-82C2-3DD35B826A91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79472" y="4189233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Enter the title of </a:t>
            </a:r>
          </a:p>
          <a:p>
            <a:pPr algn="ctr"/>
            <a:r>
              <a:rPr lang="en-US" sz="1000" dirty="0" smtClean="0"/>
              <a:t>your project / start-up</a:t>
            </a:r>
          </a:p>
          <a:p>
            <a:pPr algn="ctr"/>
            <a:r>
              <a:rPr lang="en-US" sz="1000" dirty="0"/>
              <a:t>a</a:t>
            </a:r>
            <a:r>
              <a:rPr lang="en-US" sz="1000" dirty="0" smtClean="0"/>
              <a:t>nd your name here</a:t>
            </a:r>
            <a:endParaRPr lang="en-US" sz="1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887647" y="1402787"/>
            <a:ext cx="5799183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Which Markets to Play In? </a:t>
            </a:r>
          </a:p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 tool for Entrepreneurs and Innovators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" y="1392154"/>
            <a:ext cx="1934129" cy="108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9191" y="4085996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Project/ start-up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9191" y="5077893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Name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56723" y="3076052"/>
            <a:ext cx="7245286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1: Generating your Market Opportunity Set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</a:t>
            </a:r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Give a short overview of your project/ venture.</a:t>
            </a:r>
            <a:endParaRPr lang="en-US" sz="1000" dirty="0" smtClean="0"/>
          </a:p>
          <a:p>
            <a:pPr algn="ctr"/>
            <a:r>
              <a:rPr lang="en-US" sz="1000" dirty="0" smtClean="0"/>
              <a:t>Describe </a:t>
            </a:r>
            <a:r>
              <a:rPr lang="en-US" sz="1000" dirty="0" smtClean="0"/>
              <a:t>shortly and in </a:t>
            </a:r>
            <a:r>
              <a:rPr lang="en-US" sz="1000" dirty="0" smtClean="0"/>
              <a:t>simple words what type of unique abilities  or </a:t>
            </a:r>
            <a:r>
              <a:rPr lang="en-US" sz="1000" dirty="0" smtClean="0"/>
              <a:t>core </a:t>
            </a:r>
            <a:r>
              <a:rPr lang="en-US" sz="1000" dirty="0" smtClean="0"/>
              <a:t>technologies do you possess.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970648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De-linking my unique abilities/ core technologies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2121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1: Generating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7169" y="18425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Explain your abilities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shortly here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lded Corner 9"/>
          <p:cNvSpPr/>
          <p:nvPr/>
        </p:nvSpPr>
        <p:spPr>
          <a:xfrm>
            <a:off x="-647814" y="271793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Based on this description, you will then fill the </a:t>
            </a:r>
            <a:endParaRPr lang="en-US" sz="1000" dirty="0" smtClean="0"/>
          </a:p>
          <a:p>
            <a:pPr algn="ctr"/>
            <a:r>
              <a:rPr lang="en-US" sz="1000" dirty="0" smtClean="0"/>
              <a:t>upper</a:t>
            </a:r>
            <a:r>
              <a:rPr lang="en-US" sz="1000" dirty="0" smtClean="0"/>
              <a:t> </a:t>
            </a:r>
            <a:r>
              <a:rPr lang="en-US" sz="1000" dirty="0" smtClean="0"/>
              <a:t>part </a:t>
            </a:r>
            <a:r>
              <a:rPr lang="en-US" sz="1000" dirty="0"/>
              <a:t>of </a:t>
            </a:r>
            <a:endParaRPr lang="en-US" sz="1000" dirty="0" smtClean="0"/>
          </a:p>
          <a:p>
            <a:pPr algn="ctr"/>
            <a:r>
              <a:rPr lang="en-US" sz="1000" dirty="0" smtClean="0"/>
              <a:t>Worksheet 1.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90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Describe here </a:t>
            </a:r>
            <a:r>
              <a:rPr lang="en-US" sz="1000" dirty="0" smtClean="0"/>
              <a:t>shortly and in </a:t>
            </a:r>
            <a:r>
              <a:rPr lang="en-US" sz="1000" dirty="0" smtClean="0"/>
              <a:t>simple words what type of applications can be created with your abilities, and who are the different customers that may need it.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938749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Re-linking my unique abilities/ core technologies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2121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1: Generating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ded Corner 9"/>
          <p:cNvSpPr/>
          <p:nvPr/>
        </p:nvSpPr>
        <p:spPr>
          <a:xfrm>
            <a:off x="-647814" y="271793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Based on this description, you will then fill the </a:t>
            </a:r>
            <a:r>
              <a:rPr lang="en-US" sz="1000" dirty="0" smtClean="0"/>
              <a:t>bottom part </a:t>
            </a:r>
            <a:r>
              <a:rPr lang="en-US" sz="1000" dirty="0"/>
              <a:t>of </a:t>
            </a:r>
            <a:endParaRPr lang="en-US" sz="1000" dirty="0" smtClean="0"/>
          </a:p>
          <a:p>
            <a:pPr algn="ctr"/>
            <a:r>
              <a:rPr lang="en-US" sz="1000" dirty="0" smtClean="0"/>
              <a:t>Worksheet 1.</a:t>
            </a:r>
          </a:p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7169" y="18425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Explain your applications and possible customers here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403046" y="5465788"/>
            <a:ext cx="785818" cy="483580"/>
          </a:xfrm>
          <a:prstGeom prst="rect">
            <a:avLst/>
          </a:prstGeom>
          <a:noFill/>
        </p:spPr>
      </p:pic>
      <p:pic>
        <p:nvPicPr>
          <p:cNvPr id="7" name="Picture 6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424808" y="6002533"/>
            <a:ext cx="785818" cy="4835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91111" y="1323421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Unique ability #1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730" y="1651991"/>
            <a:ext cx="192449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Functions and properties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8888" y="1324850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Unique ability #2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7507" y="1653420"/>
            <a:ext cx="192449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Functions and properties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943" y="1324850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Unique ability #3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7562" y="1653420"/>
            <a:ext cx="192449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Functions and properties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6088" y="1314528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Unique ability #4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4707" y="1643098"/>
            <a:ext cx="192449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Functions and properties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9972" y="335905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Application  #1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6076" y="335905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Application  #2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6992" y="3351132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Application  #3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466" y="4096244"/>
            <a:ext cx="125464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Customer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795" y="4501118"/>
            <a:ext cx="898442" cy="24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0238" y="4504656"/>
            <a:ext cx="9347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מחבר ישר 25"/>
          <p:cNvCxnSpPr/>
          <p:nvPr/>
        </p:nvCxnSpPr>
        <p:spPr>
          <a:xfrm flipH="1">
            <a:off x="999466" y="4342465"/>
            <a:ext cx="212649" cy="1621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1754373" y="4331831"/>
            <a:ext cx="53165" cy="1940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>
            <a:off x="2172623" y="4331831"/>
            <a:ext cx="307420" cy="1834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8096" y="4014718"/>
            <a:ext cx="125464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Customer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3425" y="4419592"/>
            <a:ext cx="898442" cy="24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8868" y="4423130"/>
            <a:ext cx="9347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מחבר ישר 40"/>
          <p:cNvCxnSpPr/>
          <p:nvPr/>
        </p:nvCxnSpPr>
        <p:spPr>
          <a:xfrm flipH="1">
            <a:off x="4448096" y="4260939"/>
            <a:ext cx="212649" cy="1621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5203003" y="4250305"/>
            <a:ext cx="53165" cy="1940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>
            <a:off x="5621253" y="4250305"/>
            <a:ext cx="307420" cy="1834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7452" y="5155987"/>
            <a:ext cx="125464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Customer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2781" y="5560861"/>
            <a:ext cx="898442" cy="24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8224" y="5564399"/>
            <a:ext cx="9347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מחבר ישר 46"/>
          <p:cNvCxnSpPr/>
          <p:nvPr/>
        </p:nvCxnSpPr>
        <p:spPr>
          <a:xfrm flipH="1">
            <a:off x="3877452" y="5402208"/>
            <a:ext cx="212649" cy="1621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/>
          <p:cNvCxnSpPr/>
          <p:nvPr/>
        </p:nvCxnSpPr>
        <p:spPr>
          <a:xfrm>
            <a:off x="4632359" y="5391574"/>
            <a:ext cx="53165" cy="1940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4187" y="4167118"/>
            <a:ext cx="125464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Customer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9516" y="4571992"/>
            <a:ext cx="898442" cy="24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4959" y="4575530"/>
            <a:ext cx="9347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Sub segment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מחבר ישר 52"/>
          <p:cNvCxnSpPr/>
          <p:nvPr/>
        </p:nvCxnSpPr>
        <p:spPr>
          <a:xfrm flipH="1">
            <a:off x="7014187" y="4413339"/>
            <a:ext cx="212649" cy="1621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/>
          <p:nvPr/>
        </p:nvCxnSpPr>
        <p:spPr>
          <a:xfrm>
            <a:off x="7769094" y="4402705"/>
            <a:ext cx="53165" cy="1940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/>
          <p:cNvCxnSpPr/>
          <p:nvPr/>
        </p:nvCxnSpPr>
        <p:spPr>
          <a:xfrm>
            <a:off x="8187344" y="4402705"/>
            <a:ext cx="307420" cy="1834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88847" y="4518827"/>
            <a:ext cx="9347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in Worksheet 1 : list your unique abilities, the applications that can be created with them, and the different customers who may need these applications. Be  creative </a:t>
            </a:r>
            <a:r>
              <a:rPr lang="en-US" sz="1000" dirty="0" smtClean="0"/>
              <a:t>and unconstrained!</a:t>
            </a:r>
            <a:endParaRPr lang="en-US" sz="1000" dirty="0" smtClean="0"/>
          </a:p>
        </p:txBody>
      </p:sp>
      <p:sp>
        <p:nvSpPr>
          <p:cNvPr id="58" name="Folded Corner 9"/>
          <p:cNvSpPr/>
          <p:nvPr/>
        </p:nvSpPr>
        <p:spPr>
          <a:xfrm>
            <a:off x="-1158952" y="2212426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You don’t need to use all the designated text boxes. We created them to help you fill this worksheet.</a:t>
            </a:r>
          </a:p>
          <a:p>
            <a:pPr algn="ctr"/>
            <a:r>
              <a:rPr lang="en-US" sz="1000" dirty="0" smtClean="0"/>
              <a:t>On the other hand- if you need more space- feel free to use an additional worksheet.</a:t>
            </a:r>
          </a:p>
        </p:txBody>
      </p:sp>
      <p:sp>
        <p:nvSpPr>
          <p:cNvPr id="59" name="Folded Corner 9"/>
          <p:cNvSpPr/>
          <p:nvPr/>
        </p:nvSpPr>
        <p:spPr>
          <a:xfrm>
            <a:off x="-1144781" y="392787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After applying initial screening questions, you can use the circles below to mark the opportunities that are worth considering. They will create your Market Opportunity Set</a:t>
            </a:r>
          </a:p>
        </p:txBody>
      </p:sp>
      <p:pic>
        <p:nvPicPr>
          <p:cNvPr id="60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410141" y="5618188"/>
            <a:ext cx="785818" cy="483580"/>
          </a:xfrm>
          <a:prstGeom prst="rect">
            <a:avLst/>
          </a:prstGeom>
          <a:noFill/>
        </p:spPr>
      </p:pic>
      <p:pic>
        <p:nvPicPr>
          <p:cNvPr id="61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399508" y="5830848"/>
            <a:ext cx="785818" cy="4835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ig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-531626" y="4019196"/>
            <a:ext cx="653152" cy="64296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Folded Corner 6"/>
          <p:cNvSpPr/>
          <p:nvPr/>
        </p:nvSpPr>
        <p:spPr>
          <a:xfrm>
            <a:off x="-531627" y="6166955"/>
            <a:ext cx="653152" cy="63159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Folded Corner 7"/>
          <p:cNvSpPr/>
          <p:nvPr/>
        </p:nvSpPr>
        <p:spPr>
          <a:xfrm>
            <a:off x="-531627" y="5465213"/>
            <a:ext cx="653152" cy="6447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Folded Corner 8"/>
          <p:cNvSpPr/>
          <p:nvPr/>
        </p:nvSpPr>
        <p:spPr>
          <a:xfrm>
            <a:off x="-531627" y="4742203"/>
            <a:ext cx="653152" cy="64385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Folded Corner 9"/>
          <p:cNvSpPr/>
          <p:nvPr/>
        </p:nvSpPr>
        <p:spPr>
          <a:xfrm>
            <a:off x="-1127054" y="36490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Choose 3-5 market opportunity that you want to further consider and depict them in your Market Opportunity Set. You can use the sticky notes below</a:t>
            </a:r>
          </a:p>
        </p:txBody>
      </p:sp>
      <p:sp>
        <p:nvSpPr>
          <p:cNvPr id="12" name="Folded Corner 9"/>
          <p:cNvSpPr/>
          <p:nvPr/>
        </p:nvSpPr>
        <p:spPr>
          <a:xfrm>
            <a:off x="-1127054" y="19829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When you label your options, </a:t>
            </a:r>
            <a:r>
              <a:rPr lang="en-US" sz="1000" dirty="0"/>
              <a:t>r</a:t>
            </a:r>
            <a:r>
              <a:rPr lang="en-US" sz="1000" dirty="0" smtClean="0"/>
              <a:t>emember that a market opportunity  </a:t>
            </a:r>
          </a:p>
          <a:p>
            <a:pPr algn="ctr"/>
            <a:r>
              <a:rPr lang="en-US" sz="1000" dirty="0" smtClean="0"/>
              <a:t>is a combination of application &amp; 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Apply the initial screening questions </a:t>
            </a:r>
            <a:r>
              <a:rPr lang="en-US" sz="1000" dirty="0" smtClean="0"/>
              <a:t>to shortly </a:t>
            </a:r>
            <a:r>
              <a:rPr lang="en-US" sz="1000" dirty="0" smtClean="0"/>
              <a:t>explain how you chose the  3-5 opportunities that create your Market Opportunity Set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938749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Generating your Market Opportunity Set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2121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1: Generating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7169" y="18425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Explain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you chose the 3-5 market opportunities in your set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169" y="6364910"/>
            <a:ext cx="7070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Once you are done, please save your work in a PDF format, and upload it under Assignment 1</a:t>
            </a:r>
            <a:endParaRPr lang="he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460</Words>
  <Application>Microsoft Office PowerPoint</Application>
  <PresentationFormat>‫הצגה על המסך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</dc:creator>
  <cp:lastModifiedBy>user</cp:lastModifiedBy>
  <cp:revision>23</cp:revision>
  <dcterms:created xsi:type="dcterms:W3CDTF">2017-07-20T07:02:38Z</dcterms:created>
  <dcterms:modified xsi:type="dcterms:W3CDTF">2017-09-15T13:17:20Z</dcterms:modified>
</cp:coreProperties>
</file>