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 amt="8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>
            <p:ph idx="1" type="subTitle"/>
          </p:nvPr>
        </p:nvSpPr>
        <p:spPr>
          <a:xfrm>
            <a:off x="472125" y="4107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Integrando você ao mundo.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 amt="8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825" y="1075700"/>
            <a:ext cx="4543875" cy="235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>
          <a:blip r:embed="rId3">
            <a:alphaModFix amt="8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Nosso maior aliado</a:t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55175" y="1134787"/>
            <a:ext cx="9144000" cy="338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 amt="8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SCRUM</a:t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5050" y="1233925"/>
            <a:ext cx="5266826" cy="3232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 amt="8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>
            <p:ph idx="1" type="subTitle"/>
          </p:nvPr>
        </p:nvSpPr>
        <p:spPr>
          <a:xfrm>
            <a:off x="472125" y="4107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Integrando você ao mundo.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311700" y="200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Sejam Bem-Vindos a: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