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73" r:id="rId4"/>
    <p:sldId id="276" r:id="rId5"/>
    <p:sldId id="277" r:id="rId6"/>
    <p:sldId id="281" r:id="rId7"/>
    <p:sldId id="282" r:id="rId8"/>
    <p:sldId id="283" r:id="rId9"/>
    <p:sldId id="285" r:id="rId10"/>
    <p:sldId id="284" r:id="rId11"/>
    <p:sldId id="287" r:id="rId12"/>
    <p:sldId id="286" r:id="rId13"/>
    <p:sldId id="280" r:id="rId14"/>
    <p:sldId id="27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9F72015-F4AE-45A0-A6C7-D1685126CBA8}">
          <p14:sldIdLst/>
        </p14:section>
        <p14:section name="Filipe" id="{D33BB7F2-4327-4303-97CC-D50EA9B9CB9E}">
          <p14:sldIdLst>
            <p14:sldId id="256"/>
            <p14:sldId id="272"/>
            <p14:sldId id="273"/>
            <p14:sldId id="276"/>
            <p14:sldId id="277"/>
            <p14:sldId id="281"/>
            <p14:sldId id="282"/>
            <p14:sldId id="283"/>
            <p14:sldId id="285"/>
            <p14:sldId id="284"/>
            <p14:sldId id="287"/>
            <p14:sldId id="286"/>
            <p14:sldId id="280"/>
            <p14:sldId id="279"/>
          </p14:sldIdLst>
        </p14:section>
        <p14:section name="Andrei" id="{A070A9C8-0583-4183-BFBB-DE234B4E8C7E}">
          <p14:sldIdLst/>
        </p14:section>
        <p14:section name="Lucas" id="{B190FAFF-224D-4ADE-85AA-57DA57CAFDA7}">
          <p14:sldIdLst/>
        </p14:section>
        <p14:section name="Rafael" id="{8F789EEB-B214-4B85-83CF-878F95F041AB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Alves" initials="AA" lastIdx="1" clrIdx="0">
    <p:extLst>
      <p:ext uri="{19B8F6BF-5375-455C-9EA6-DF929625EA0E}">
        <p15:presenceInfo xmlns:p15="http://schemas.microsoft.com/office/powerpoint/2012/main" xmlns="" userId="Andrei Alv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0B8B0-7355-4234-871E-67DF17066A12}" v="35" dt="2018-09-11T14:42:11.2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-65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gurta Lisboa Filho" userId="6928f279b35a9efe" providerId="LiveId" clId="{3D80B8B0-7355-4234-871E-67DF17066A12}"/>
    <pc:docChg chg="modSld">
      <pc:chgData name="Jugurta Lisboa Filho" userId="6928f279b35a9efe" providerId="LiveId" clId="{3D80B8B0-7355-4234-871E-67DF17066A12}" dt="2018-09-11T14:42:11.263" v="34" actId="20577"/>
      <pc:docMkLst>
        <pc:docMk/>
      </pc:docMkLst>
      <pc:sldChg chg="modSp">
        <pc:chgData name="Jugurta Lisboa Filho" userId="6928f279b35a9efe" providerId="LiveId" clId="{3D80B8B0-7355-4234-871E-67DF17066A12}" dt="2018-09-11T14:41:19.032" v="27" actId="20577"/>
        <pc:sldMkLst>
          <pc:docMk/>
          <pc:sldMk cId="2844209710" sldId="256"/>
        </pc:sldMkLst>
        <pc:spChg chg="mod">
          <ac:chgData name="Jugurta Lisboa Filho" userId="6928f279b35a9efe" providerId="LiveId" clId="{3D80B8B0-7355-4234-871E-67DF17066A12}" dt="2018-09-11T14:41:06.631" v="14" actId="20577"/>
          <ac:spMkLst>
            <pc:docMk/>
            <pc:sldMk cId="2844209710" sldId="256"/>
            <ac:spMk id="3" creationId="{6DE6FDFE-7DBB-46DE-8BF6-7CFE29115B96}"/>
          </ac:spMkLst>
        </pc:spChg>
        <pc:spChg chg="mod">
          <ac:chgData name="Jugurta Lisboa Filho" userId="6928f279b35a9efe" providerId="LiveId" clId="{3D80B8B0-7355-4234-871E-67DF17066A12}" dt="2018-09-11T14:41:19.032" v="27" actId="20577"/>
          <ac:spMkLst>
            <pc:docMk/>
            <pc:sldMk cId="2844209710" sldId="256"/>
            <ac:spMk id="6" creationId="{A79FCCE3-0A49-4FD5-9098-39168CF53497}"/>
          </ac:spMkLst>
        </pc:spChg>
      </pc:sldChg>
      <pc:sldChg chg="modSp">
        <pc:chgData name="Jugurta Lisboa Filho" userId="6928f279b35a9efe" providerId="LiveId" clId="{3D80B8B0-7355-4234-871E-67DF17066A12}" dt="2018-09-11T14:41:31.514" v="29" actId="20577"/>
        <pc:sldMkLst>
          <pc:docMk/>
          <pc:sldMk cId="3486577046" sldId="272"/>
        </pc:sldMkLst>
        <pc:spChg chg="mod">
          <ac:chgData name="Jugurta Lisboa Filho" userId="6928f279b35a9efe" providerId="LiveId" clId="{3D80B8B0-7355-4234-871E-67DF17066A12}" dt="2018-09-11T14:41:31.514" v="29" actId="20577"/>
          <ac:spMkLst>
            <pc:docMk/>
            <pc:sldMk cId="3486577046" sldId="272"/>
            <ac:spMk id="5" creationId="{FC61AB9A-DFDA-4CAE-A6BF-129E76C0544D}"/>
          </ac:spMkLst>
        </pc:spChg>
      </pc:sldChg>
      <pc:sldChg chg="modSp">
        <pc:chgData name="Jugurta Lisboa Filho" userId="6928f279b35a9efe" providerId="LiveId" clId="{3D80B8B0-7355-4234-871E-67DF17066A12}" dt="2018-09-11T14:42:11.263" v="34" actId="20577"/>
        <pc:sldMkLst>
          <pc:docMk/>
          <pc:sldMk cId="3523589869" sldId="276"/>
        </pc:sldMkLst>
        <pc:spChg chg="mod">
          <ac:chgData name="Jugurta Lisboa Filho" userId="6928f279b35a9efe" providerId="LiveId" clId="{3D80B8B0-7355-4234-871E-67DF17066A12}" dt="2018-09-11T14:42:11.263" v="34" actId="20577"/>
          <ac:spMkLst>
            <pc:docMk/>
            <pc:sldMk cId="3523589869" sldId="276"/>
            <ac:spMk id="5" creationId="{FC61AB9A-DFDA-4CAE-A6BF-129E76C054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78D5E-BBB7-4F7A-903C-E0DE8F4646DD}" type="datetimeFigureOut">
              <a:rPr lang="pt-BR" smtClean="0"/>
              <a:pPr/>
              <a:t>29/10/2018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45873-32D0-480C-BC3E-4FAEF4C7AA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354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45CFD3-AB0A-466C-96E8-3049570F4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6D330F1-67A9-4B46-AE4B-12C4CB1BF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E9DE0C3-0E36-41C8-9A68-AEBC685C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29/10/2018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C35C335-851C-44DE-AF6D-32AAE375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D635776-698C-490C-9736-8CA675ED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8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9CCA9F0-BE5C-417F-8A37-581A3D6A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F2134E68-51BE-45F4-8D29-ED6D35338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2F4254A-D49F-44F8-9EB9-F64D4B69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29/10/2018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DE337E5-7C2A-4105-9398-E9E7F6DB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8E27EBAE-C3E2-4DC0-8289-0D8872CD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51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3604DEC0-2640-447F-B58B-36CE53B52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7BFEA90-4899-46F4-9108-3D8048345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E95B2DB-739F-4A78-B934-F39565DC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29/10/2018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DA2722C4-0DCE-48B9-BBC2-D2EAECF4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D35C31D-7D60-41EE-A8A5-F5D1820E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90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DEE2361-B5D5-4AC6-9624-2E2638EA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B1F8DEA-89DE-4700-A55D-6627E727E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01E19DCF-D282-4B60-BEDA-783A824A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29/10/2018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4F8AE26-525C-4D40-A7F2-FB99955E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750751D-5D8C-4393-A6C9-2304D8C4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99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A48BCA2-C773-422E-ABB9-6BADBA90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2755BC89-58FD-45D8-A0E4-D578FABA2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2E48612-E69C-4616-8BF6-16EABE08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29/10/2018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CE82DCC-236B-4379-9F98-F707BD62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7E71969-1231-4082-808A-E3DB9685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57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93458C8-E61D-4E48-847A-0511C4F5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A5E53C3-B4A9-4F00-8B02-80A65F19B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144B19F9-A234-4BB0-9E34-6304F4738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289A432C-7835-4564-B5B4-1EADDD26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29/10/2018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1544F7C-41D1-43E7-AFDE-2CD514BBF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6C637A83-968D-4E65-B3D5-96915E51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97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A243E84-A87D-436A-B067-56983C90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180BDA3D-8955-45FE-9543-F2BBCEA59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BC7C8BC-BA0E-442B-B1CA-D27D9D4D6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0E907488-01F2-40CA-8956-284BC26FB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B55BA7B7-E45F-4F7C-AF0D-1D0615E1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0494346F-EC53-40CB-A82A-803C457D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29/10/2018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B73DFC1A-4A69-4473-975A-D02E4B83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4B4CA13F-30A3-4D34-9DA7-057BA395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06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74147F-61A8-46F2-B922-26F2BA5C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2614E939-A796-42C6-A014-329348D4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29/10/2018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96773609-0007-469E-BF94-782DE660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56627F2-8702-4734-BF27-19980E4B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45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086BB31C-77FC-4926-941A-817CEE11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29/10/2018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C69D307B-76A5-49EF-9C48-DD447F55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DA96C940-3DA1-4DED-B575-3DA4DC0A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65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396D236-6BAF-4968-915F-6D5F37AB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DC61997-B6A2-4D29-80A0-80E9C684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E5260DD-7D5D-45C9-AA28-CED6C244B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F0E0228-68F5-4331-B5F2-52461595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29/10/2018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826BB515-CD62-4BFB-85E0-90428349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252EF3C6-D9B8-4544-BADF-4E28DB6D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76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1D45986-E720-488B-8B5A-66837DE3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AD98F4DA-C1A2-4BC0-84CB-04CB73B9C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BFF9812-E43F-42F3-9F4C-7522B123C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2F9E33D-A2AB-4B84-BAA1-5A78CBA7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29/10/2018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812C7818-844C-451B-AC28-F70415BE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0C04BA9E-A015-40AD-A295-D8D0C2E8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35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A30D3917-F618-4072-B792-3073922C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FC9286D7-055F-45B8-AC30-3EB979E6F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04C7391F-AAB2-40B8-99AF-BFA5D4577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6EC76-26E2-4A1B-8475-276A811D84B2}" type="datetimeFigureOut">
              <a:rPr lang="pt-BR" smtClean="0"/>
              <a:pPr/>
              <a:t>29/10/2018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B07D055-EC2C-4011-889E-778331E03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6C5E24B-30B6-466A-9CDC-9942F1A5D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95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DE6FDFE-7DBB-46DE-8BF6-7CFE29115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8682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  <a:latin typeface="Raleway Thin" panose="020B0203030101060003" pitchFamily="34" charset="0"/>
              </a:rPr>
              <a:t>Aluno: Lucas José Ribeiro</a:t>
            </a:r>
          </a:p>
          <a:p>
            <a:pPr algn="l"/>
            <a:endParaRPr lang="pt-BR" b="1" dirty="0">
              <a:latin typeface="Raleway Thin" panose="020B0203030101060003" pitchFamily="34" charset="0"/>
            </a:endParaRPr>
          </a:p>
          <a:p>
            <a:pPr algn="l"/>
            <a:endParaRPr lang="pt-BR" b="1" dirty="0">
              <a:latin typeface="Raleway Thin" panose="020B0203030101060003" pitchFamily="34" charset="0"/>
            </a:endParaRPr>
          </a:p>
          <a:p>
            <a:pPr algn="l"/>
            <a:r>
              <a:rPr lang="pt-BR" b="1" dirty="0">
                <a:solidFill>
                  <a:schemeClr val="bg1"/>
                </a:solidFill>
                <a:latin typeface="Raleway Thin" panose="020B0203030101060003" pitchFamily="34" charset="0"/>
              </a:rPr>
              <a:t>Orientador: Prof. Jugurta Lisboa Filho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xmlns="" id="{A79FCCE3-0A49-4FD5-9098-39168CF53497}"/>
              </a:ext>
            </a:extLst>
          </p:cNvPr>
          <p:cNvSpPr txBox="1">
            <a:spLocks/>
          </p:cNvSpPr>
          <p:nvPr/>
        </p:nvSpPr>
        <p:spPr>
          <a:xfrm>
            <a:off x="1524000" y="1773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b="1" dirty="0">
                <a:solidFill>
                  <a:schemeClr val="bg1"/>
                </a:solidFill>
                <a:latin typeface="Raleway Thin" panose="020B0203030101060003" pitchFamily="34" charset="0"/>
              </a:rPr>
              <a:t>Um Aplicativo Android para o Sistema </a:t>
            </a:r>
            <a:r>
              <a:rPr lang="pt-BR" sz="4800" b="1" dirty="0" err="1">
                <a:solidFill>
                  <a:schemeClr val="bg1"/>
                </a:solidFill>
                <a:latin typeface="Raleway Thin" panose="020B0203030101060003" pitchFamily="34" charset="0"/>
              </a:rPr>
              <a:t>Capricornius</a:t>
            </a:r>
            <a:endParaRPr lang="pt-BR" sz="4600" b="1" i="1" dirty="0">
              <a:solidFill>
                <a:schemeClr val="bg1"/>
              </a:solidFill>
              <a:latin typeface="Raleway Thin" panose="020B02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20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ucas\Downloads\BancoAppCapricorni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264" y="159603"/>
            <a:ext cx="8065008" cy="669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4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7B5BE0F-ED65-4309-BEDE-A110E1FE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latin typeface="Raleway Light" panose="020B0403030101060003" pitchFamily="34" charset="0"/>
              </a:rPr>
              <a:t>O que será feito?</a:t>
            </a:r>
            <a:endParaRPr lang="pt-BR" b="1" dirty="0">
              <a:solidFill>
                <a:schemeClr val="bg1"/>
              </a:solidFill>
              <a:latin typeface="Raleway Light" panose="020B0403030101060003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EEB05FE1-C2EB-4ABF-A849-36B89D1AEF03}"/>
              </a:ext>
            </a:extLst>
          </p:cNvPr>
          <p:cNvCxnSpPr/>
          <p:nvPr/>
        </p:nvCxnSpPr>
        <p:spPr>
          <a:xfrm>
            <a:off x="1252025" y="1406769"/>
            <a:ext cx="109399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FC61AB9A-DFDA-4CAE-A6BF-129E76C0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8632" cy="4351338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bg1"/>
                </a:solidFill>
                <a:latin typeface="Raleway Light" panose="020B0403030101060003" pitchFamily="34" charset="0"/>
              </a:rPr>
              <a:t>Atualizar os requisitos</a:t>
            </a:r>
          </a:p>
          <a:p>
            <a:pPr algn="just"/>
            <a:r>
              <a:rPr lang="pt-BR" sz="3000" dirty="0" smtClean="0">
                <a:solidFill>
                  <a:schemeClr val="bg1"/>
                </a:solidFill>
                <a:latin typeface="Raleway Light" panose="020B0403030101060003" pitchFamily="34" charset="0"/>
              </a:rPr>
              <a:t>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110557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7B5BE0F-ED65-4309-BEDE-A110E1FE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latin typeface="Raleway Light" panose="020B0403030101060003" pitchFamily="34" charset="0"/>
              </a:rPr>
              <a:t>Cronograma</a:t>
            </a:r>
            <a:endParaRPr lang="pt-BR" b="1" dirty="0">
              <a:solidFill>
                <a:schemeClr val="bg1"/>
              </a:solidFill>
              <a:latin typeface="Raleway Light" panose="020B0403030101060003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EEB05FE1-C2EB-4ABF-A849-36B89D1AEF03}"/>
              </a:ext>
            </a:extLst>
          </p:cNvPr>
          <p:cNvCxnSpPr/>
          <p:nvPr/>
        </p:nvCxnSpPr>
        <p:spPr>
          <a:xfrm>
            <a:off x="1252025" y="1406769"/>
            <a:ext cx="109399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794843"/>
              </p:ext>
            </p:extLst>
          </p:nvPr>
        </p:nvGraphicFramePr>
        <p:xfrm>
          <a:off x="1252025" y="2530178"/>
          <a:ext cx="93367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054"/>
                <a:gridCol w="1354667"/>
                <a:gridCol w="1354667"/>
                <a:gridCol w="1354667"/>
                <a:gridCol w="1354667"/>
                <a:gridCol w="1417005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Agosto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Setembro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Outubro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Novembro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Dezembro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Estudo do problema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Análise</a:t>
                      </a:r>
                      <a:r>
                        <a:rPr lang="pt-BR" b="1" baseline="0" dirty="0" smtClean="0"/>
                        <a:t> de requisitos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Implementação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Testes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2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m para duvidas icon">
            <a:extLst>
              <a:ext uri="{FF2B5EF4-FFF2-40B4-BE49-F238E27FC236}">
                <a16:creationId xmlns:a16="http://schemas.microsoft.com/office/drawing/2014/main" xmlns="" id="{D18B75F1-0D28-43E1-9072-ACB740C67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929" y="1435257"/>
            <a:ext cx="7203198" cy="398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9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4506350" y="1097280"/>
            <a:ext cx="3179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Raleway Light" panose="020B0403030101060003" pitchFamily="34" charset="0"/>
              </a:rPr>
              <a:t>OBRIGADO!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111594" y="3683949"/>
            <a:ext cx="93219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  <a:latin typeface="Raleway Light" panose="020B0403030101060003" pitchFamily="34" charset="0"/>
              </a:rPr>
              <a:t>Site do projeto: https://github.com/LucasJoseRibeiro/AppCapricornius</a:t>
            </a:r>
          </a:p>
        </p:txBody>
      </p:sp>
    </p:spTree>
    <p:extLst>
      <p:ext uri="{BB962C8B-B14F-4D97-AF65-F5344CB8AC3E}">
        <p14:creationId xmlns:p14="http://schemas.microsoft.com/office/powerpoint/2010/main" val="106794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7B5BE0F-ED65-4309-BEDE-A110E1FE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Raleway Light" panose="020B0403030101060003" pitchFamily="34" charset="0"/>
              </a:rPr>
              <a:t>O que é o </a:t>
            </a:r>
            <a:r>
              <a:rPr lang="pt-BR" b="1" dirty="0" err="1">
                <a:solidFill>
                  <a:schemeClr val="bg1"/>
                </a:solidFill>
                <a:latin typeface="Raleway Light" panose="020B0403030101060003" pitchFamily="34" charset="0"/>
              </a:rPr>
              <a:t>Capricornius</a:t>
            </a:r>
            <a:r>
              <a:rPr lang="pt-BR" b="1" dirty="0">
                <a:solidFill>
                  <a:schemeClr val="bg1"/>
                </a:solidFill>
                <a:latin typeface="Raleway Light" panose="020B0403030101060003" pitchFamily="34" charset="0"/>
              </a:rPr>
              <a:t>?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EEB05FE1-C2EB-4ABF-A849-36B89D1AEF03}"/>
              </a:ext>
            </a:extLst>
          </p:cNvPr>
          <p:cNvCxnSpPr/>
          <p:nvPr/>
        </p:nvCxnSpPr>
        <p:spPr>
          <a:xfrm>
            <a:off x="1252025" y="1406769"/>
            <a:ext cx="109399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FC61AB9A-DFDA-4CAE-A6BF-129E76C0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3000" dirty="0">
                <a:solidFill>
                  <a:schemeClr val="bg1"/>
                </a:solidFill>
                <a:latin typeface="Raleway Light" panose="020B0403030101060003" pitchFamily="34" charset="0"/>
              </a:rPr>
              <a:t>Sistema para gerenciamento de rebanho caprino</a:t>
            </a:r>
          </a:p>
          <a:p>
            <a:pPr algn="just">
              <a:lnSpc>
                <a:spcPct val="100000"/>
              </a:lnSpc>
            </a:pPr>
            <a:r>
              <a:rPr lang="pt-BR" sz="3000" dirty="0">
                <a:solidFill>
                  <a:schemeClr val="bg1"/>
                </a:solidFill>
                <a:latin typeface="Raleway Light" panose="020B0403030101060003" pitchFamily="34" charset="0"/>
              </a:rPr>
              <a:t>Começou a ser desenvolvido em 2001 com uma parceria do DPI com o DZO</a:t>
            </a:r>
          </a:p>
          <a:p>
            <a:pPr algn="just">
              <a:lnSpc>
                <a:spcPct val="100000"/>
              </a:lnSpc>
            </a:pPr>
            <a:r>
              <a:rPr lang="pt-BR" sz="3000" dirty="0">
                <a:solidFill>
                  <a:schemeClr val="bg1"/>
                </a:solidFill>
                <a:latin typeface="Raleway Light" panose="020B0403030101060003" pitchFamily="34" charset="0"/>
              </a:rPr>
              <a:t>Desenvolvido em Delphi utilizando o SGBD Microsoft Access</a:t>
            </a:r>
          </a:p>
        </p:txBody>
      </p:sp>
    </p:spTree>
    <p:extLst>
      <p:ext uri="{BB962C8B-B14F-4D97-AF65-F5344CB8AC3E}">
        <p14:creationId xmlns:p14="http://schemas.microsoft.com/office/powerpoint/2010/main" val="348657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7B5BE0F-ED65-4309-BEDE-A110E1FE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Raleway Light" panose="020B0403030101060003" pitchFamily="34" charset="0"/>
              </a:rPr>
              <a:t>Funcionalidades do sistema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EEB05FE1-C2EB-4ABF-A849-36B89D1AEF03}"/>
              </a:ext>
            </a:extLst>
          </p:cNvPr>
          <p:cNvCxnSpPr/>
          <p:nvPr/>
        </p:nvCxnSpPr>
        <p:spPr>
          <a:xfrm>
            <a:off x="1252025" y="1406769"/>
            <a:ext cx="109399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FC61AB9A-DFDA-4CAE-A6BF-129E76C0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89345" cy="4351338"/>
          </a:xfrm>
        </p:spPr>
        <p:txBody>
          <a:bodyPr>
            <a:normAutofit/>
          </a:bodyPr>
          <a:lstStyle/>
          <a:p>
            <a:pPr algn="just"/>
            <a:r>
              <a:rPr lang="pt-BR" sz="3000" dirty="0">
                <a:solidFill>
                  <a:schemeClr val="bg1"/>
                </a:solidFill>
                <a:latin typeface="Raleway Light" panose="020B0403030101060003" pitchFamily="34" charset="0"/>
              </a:rPr>
              <a:t>Permite que o usuário entre com os dados dos animais</a:t>
            </a:r>
          </a:p>
          <a:p>
            <a:pPr algn="just"/>
            <a:r>
              <a:rPr lang="pt-BR" sz="3000" dirty="0">
                <a:solidFill>
                  <a:schemeClr val="bg1"/>
                </a:solidFill>
                <a:latin typeface="Raleway Light" panose="020B0403030101060003" pitchFamily="34" charset="0"/>
              </a:rPr>
              <a:t>Permite a importação dos dados de uma planilha Excel</a:t>
            </a:r>
          </a:p>
          <a:p>
            <a:pPr algn="just"/>
            <a:r>
              <a:rPr lang="pt-BR" sz="3000" dirty="0">
                <a:solidFill>
                  <a:schemeClr val="bg1"/>
                </a:solidFill>
                <a:latin typeface="Raleway Light" panose="020B0403030101060003" pitchFamily="34" charset="0"/>
              </a:rPr>
              <a:t>Realiza diversos cálculos com esses dados coletados</a:t>
            </a:r>
          </a:p>
          <a:p>
            <a:pPr algn="just"/>
            <a:r>
              <a:rPr lang="pt-BR" sz="3000" dirty="0">
                <a:solidFill>
                  <a:schemeClr val="bg1"/>
                </a:solidFill>
                <a:latin typeface="Raleway Light" panose="020B0403030101060003" pitchFamily="34" charset="0"/>
              </a:rPr>
              <a:t>Ajuda o usuário em tomada de decisão</a:t>
            </a:r>
          </a:p>
        </p:txBody>
      </p:sp>
    </p:spTree>
    <p:extLst>
      <p:ext uri="{BB962C8B-B14F-4D97-AF65-F5344CB8AC3E}">
        <p14:creationId xmlns:p14="http://schemas.microsoft.com/office/powerpoint/2010/main" val="392970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7B5BE0F-ED65-4309-BEDE-A110E1FE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Raleway Light" panose="020B0403030101060003" pitchFamily="34" charset="0"/>
              </a:rPr>
              <a:t>Motivação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EEB05FE1-C2EB-4ABF-A849-36B89D1AEF03}"/>
              </a:ext>
            </a:extLst>
          </p:cNvPr>
          <p:cNvCxnSpPr/>
          <p:nvPr/>
        </p:nvCxnSpPr>
        <p:spPr>
          <a:xfrm>
            <a:off x="1252025" y="1406769"/>
            <a:ext cx="109399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FC61AB9A-DFDA-4CAE-A6BF-129E76C0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3574" cy="4351338"/>
          </a:xfrm>
        </p:spPr>
        <p:txBody>
          <a:bodyPr>
            <a:normAutofit/>
          </a:bodyPr>
          <a:lstStyle/>
          <a:p>
            <a:pPr algn="just"/>
            <a:r>
              <a:rPr lang="pt-BR" sz="3000" dirty="0">
                <a:solidFill>
                  <a:schemeClr val="bg1"/>
                </a:solidFill>
                <a:latin typeface="Raleway Light" panose="020B0403030101060003" pitchFamily="34" charset="0"/>
              </a:rPr>
              <a:t>Desenvolver um aplicativo para coleta e consulta de dados, onde o usuário possa exportar os dados para Excel</a:t>
            </a:r>
          </a:p>
        </p:txBody>
      </p:sp>
      <p:pic>
        <p:nvPicPr>
          <p:cNvPr id="6" name="Picture 2" descr="Resultado de imagem para tools icon">
            <a:extLst>
              <a:ext uri="{FF2B5EF4-FFF2-40B4-BE49-F238E27FC236}">
                <a16:creationId xmlns:a16="http://schemas.microsoft.com/office/drawing/2014/main" xmlns="" id="{F9F88E28-B665-45D2-B456-FDC412EB6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381" y="1735186"/>
            <a:ext cx="4041775" cy="404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5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7B5BE0F-ED65-4309-BEDE-A110E1FE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latin typeface="Raleway Light" panose="020B0403030101060003" pitchFamily="34" charset="0"/>
              </a:rPr>
              <a:t>O que foi feito?</a:t>
            </a:r>
            <a:endParaRPr lang="pt-BR" b="1" dirty="0">
              <a:solidFill>
                <a:schemeClr val="bg1"/>
              </a:solidFill>
              <a:latin typeface="Raleway Light" panose="020B0403030101060003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EEB05FE1-C2EB-4ABF-A849-36B89D1AEF03}"/>
              </a:ext>
            </a:extLst>
          </p:cNvPr>
          <p:cNvCxnSpPr/>
          <p:nvPr/>
        </p:nvCxnSpPr>
        <p:spPr>
          <a:xfrm>
            <a:off x="1252025" y="1406769"/>
            <a:ext cx="109399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FC61AB9A-DFDA-4CAE-A6BF-129E76C0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8632" cy="4351338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bg1"/>
                </a:solidFill>
                <a:latin typeface="Raleway Light" panose="020B0403030101060003" pitchFamily="34" charset="0"/>
              </a:rPr>
              <a:t>Estudo do problema</a:t>
            </a:r>
          </a:p>
          <a:p>
            <a:pPr algn="just"/>
            <a:r>
              <a:rPr lang="pt-BR" sz="3000" dirty="0" smtClean="0">
                <a:solidFill>
                  <a:schemeClr val="bg1"/>
                </a:solidFill>
                <a:latin typeface="Raleway Light" panose="020B0403030101060003" pitchFamily="34" charset="0"/>
              </a:rPr>
              <a:t>Levantamento de requisitos</a:t>
            </a:r>
          </a:p>
          <a:p>
            <a:pPr algn="just"/>
            <a:r>
              <a:rPr lang="pt-BR" sz="3000" dirty="0" smtClean="0">
                <a:solidFill>
                  <a:schemeClr val="bg1"/>
                </a:solidFill>
                <a:latin typeface="Raleway Light" panose="020B0403030101060003" pitchFamily="34" charset="0"/>
              </a:rPr>
              <a:t>Modelagem do banco de dados</a:t>
            </a:r>
            <a:endParaRPr lang="pt-BR" sz="3000" dirty="0">
              <a:solidFill>
                <a:schemeClr val="bg1"/>
              </a:solidFill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43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7B5BE0F-ED65-4309-BEDE-A110E1FE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latin typeface="Raleway Light" panose="020B0403030101060003" pitchFamily="34" charset="0"/>
              </a:rPr>
              <a:t>Principais requisitos funcionais</a:t>
            </a:r>
            <a:endParaRPr lang="pt-BR" b="1" dirty="0">
              <a:solidFill>
                <a:schemeClr val="bg1"/>
              </a:solidFill>
              <a:latin typeface="Raleway Light" panose="020B0403030101060003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EEB05FE1-C2EB-4ABF-A849-36B89D1AEF03}"/>
              </a:ext>
            </a:extLst>
          </p:cNvPr>
          <p:cNvCxnSpPr/>
          <p:nvPr/>
        </p:nvCxnSpPr>
        <p:spPr>
          <a:xfrm>
            <a:off x="1252025" y="1406769"/>
            <a:ext cx="109399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FC61AB9A-DFDA-4CAE-A6BF-129E76C0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0192" cy="4351338"/>
          </a:xfrm>
        </p:spPr>
        <p:txBody>
          <a:bodyPr>
            <a:normAutofit/>
          </a:bodyPr>
          <a:lstStyle/>
          <a:p>
            <a:pPr algn="just"/>
            <a:r>
              <a:rPr lang="pt-BR" sz="3000" dirty="0" smtClean="0">
                <a:solidFill>
                  <a:schemeClr val="bg1"/>
                </a:solidFill>
                <a:latin typeface="Raleway Light" panose="020B0403030101060003" pitchFamily="34" charset="0"/>
              </a:rPr>
              <a:t>F6 - Ficha de Pesagem Animal</a:t>
            </a:r>
          </a:p>
          <a:p>
            <a:pPr algn="just"/>
            <a:r>
              <a:rPr lang="pt-BR" sz="3000" dirty="0" smtClean="0">
                <a:solidFill>
                  <a:schemeClr val="bg1"/>
                </a:solidFill>
                <a:latin typeface="Raleway Light" panose="020B0403030101060003" pitchFamily="34" charset="0"/>
              </a:rPr>
              <a:t>F8 - Ficha de Pesagem de Leite</a:t>
            </a:r>
            <a:endParaRPr lang="pt-BR" sz="3000" dirty="0">
              <a:solidFill>
                <a:schemeClr val="bg1"/>
              </a:solidFill>
              <a:latin typeface="Raleway Light" panose="020B0403030101060003" pitchFamily="34" charset="0"/>
            </a:endParaRPr>
          </a:p>
          <a:p>
            <a:pPr algn="just"/>
            <a:r>
              <a:rPr lang="pt-BR" sz="3000" dirty="0" smtClean="0">
                <a:solidFill>
                  <a:schemeClr val="bg1"/>
                </a:solidFill>
                <a:latin typeface="Raleway Light" panose="020B0403030101060003" pitchFamily="34" charset="0"/>
              </a:rPr>
              <a:t>F11 - Pesquisar Dados </a:t>
            </a:r>
            <a:r>
              <a:rPr lang="pt-BR" sz="3000" dirty="0">
                <a:solidFill>
                  <a:schemeClr val="bg1"/>
                </a:solidFill>
                <a:latin typeface="Raleway Light" panose="020B0403030101060003" pitchFamily="34" charset="0"/>
              </a:rPr>
              <a:t>C</a:t>
            </a:r>
            <a:r>
              <a:rPr lang="pt-BR" sz="3000" dirty="0" smtClean="0">
                <a:solidFill>
                  <a:schemeClr val="bg1"/>
                </a:solidFill>
                <a:latin typeface="Raleway Light" panose="020B0403030101060003" pitchFamily="34" charset="0"/>
              </a:rPr>
              <a:t>oletados</a:t>
            </a:r>
          </a:p>
          <a:p>
            <a:pPr algn="just"/>
            <a:r>
              <a:rPr lang="pt-BR" sz="3000" dirty="0" smtClean="0">
                <a:solidFill>
                  <a:schemeClr val="bg1"/>
                </a:solidFill>
                <a:latin typeface="Raleway Light" panose="020B0403030101060003" pitchFamily="34" charset="0"/>
              </a:rPr>
              <a:t>F12 - Exportar Dados Coletados</a:t>
            </a:r>
          </a:p>
        </p:txBody>
      </p:sp>
    </p:spTree>
    <p:extLst>
      <p:ext uri="{BB962C8B-B14F-4D97-AF65-F5344CB8AC3E}">
        <p14:creationId xmlns:p14="http://schemas.microsoft.com/office/powerpoint/2010/main" val="38456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7B5BE0F-ED65-4309-BEDE-A110E1FE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latin typeface="Raleway Light" panose="020B0403030101060003" pitchFamily="34" charset="0"/>
              </a:rPr>
              <a:t>Banco de dados do sistema</a:t>
            </a:r>
            <a:endParaRPr lang="pt-BR" b="1" dirty="0">
              <a:solidFill>
                <a:schemeClr val="bg1"/>
              </a:solidFill>
              <a:latin typeface="Raleway Light" panose="020B0403030101060003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EEB05FE1-C2EB-4ABF-A849-36B89D1AEF03}"/>
              </a:ext>
            </a:extLst>
          </p:cNvPr>
          <p:cNvCxnSpPr/>
          <p:nvPr/>
        </p:nvCxnSpPr>
        <p:spPr>
          <a:xfrm>
            <a:off x="1252025" y="1406769"/>
            <a:ext cx="109399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ucas\Downloads\carpricorniusulti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2059"/>
            <a:ext cx="12216384" cy="532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45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7B5BE0F-ED65-4309-BEDE-A110E1FE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latin typeface="Raleway Light" panose="020B0403030101060003" pitchFamily="34" charset="0"/>
              </a:rPr>
              <a:t>Banco de dados do aplicativo</a:t>
            </a:r>
            <a:endParaRPr lang="pt-BR" b="1" dirty="0">
              <a:solidFill>
                <a:schemeClr val="bg1"/>
              </a:solidFill>
              <a:latin typeface="Raleway Light" panose="020B0403030101060003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EEB05FE1-C2EB-4ABF-A849-36B89D1AEF03}"/>
              </a:ext>
            </a:extLst>
          </p:cNvPr>
          <p:cNvCxnSpPr/>
          <p:nvPr/>
        </p:nvCxnSpPr>
        <p:spPr>
          <a:xfrm>
            <a:off x="1252025" y="1406769"/>
            <a:ext cx="109399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2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207</Words>
  <Application>Microsoft Office PowerPoint</Application>
  <PresentationFormat>Personalizar</PresentationFormat>
  <Paragraphs>56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Apresentação do PowerPoint</vt:lpstr>
      <vt:lpstr>O que é o Capricornius?</vt:lpstr>
      <vt:lpstr>Funcionalidades do sistema</vt:lpstr>
      <vt:lpstr>Motivação</vt:lpstr>
      <vt:lpstr>O que foi feito?</vt:lpstr>
      <vt:lpstr>Principais requisitos funcionais</vt:lpstr>
      <vt:lpstr>Banco de dados do sistema</vt:lpstr>
      <vt:lpstr>Apresentação do PowerPoint</vt:lpstr>
      <vt:lpstr>Banco de dados do aplicativo</vt:lpstr>
      <vt:lpstr>Apresentação do PowerPoint</vt:lpstr>
      <vt:lpstr>O que será feito?</vt:lpstr>
      <vt:lpstr>Cronograma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Recuperação de Informação (Web Semântica)</dc:title>
  <dc:creator>Andrei Alves</dc:creator>
  <cp:lastModifiedBy>Windows User</cp:lastModifiedBy>
  <cp:revision>50</cp:revision>
  <dcterms:created xsi:type="dcterms:W3CDTF">2018-06-18T23:15:10Z</dcterms:created>
  <dcterms:modified xsi:type="dcterms:W3CDTF">2018-10-29T18:03:40Z</dcterms:modified>
</cp:coreProperties>
</file>