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76" r:id="rId5"/>
    <p:sldId id="277" r:id="rId6"/>
    <p:sldId id="287" r:id="rId7"/>
    <p:sldId id="286" r:id="rId8"/>
    <p:sldId id="280" r:id="rId9"/>
    <p:sldId id="27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F72015-F4AE-45A0-A6C7-D1685126CBA8}">
          <p14:sldIdLst/>
        </p14:section>
        <p14:section name="Filipe" id="{D33BB7F2-4327-4303-97CC-D50EA9B9CB9E}">
          <p14:sldIdLst>
            <p14:sldId id="256"/>
            <p14:sldId id="272"/>
            <p14:sldId id="273"/>
            <p14:sldId id="276"/>
            <p14:sldId id="277"/>
            <p14:sldId id="287"/>
            <p14:sldId id="286"/>
            <p14:sldId id="280"/>
            <p14:sldId id="279"/>
          </p14:sldIdLst>
        </p14:section>
        <p14:section name="Andrei" id="{A070A9C8-0583-4183-BFBB-DE234B4E8C7E}">
          <p14:sldIdLst/>
        </p14:section>
        <p14:section name="Lucas" id="{B190FAFF-224D-4ADE-85AA-57DA57CAFDA7}">
          <p14:sldIdLst/>
        </p14:section>
        <p14:section name="Rafael" id="{8F789EEB-B214-4B85-83CF-878F95F041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Alves" initials="AA" lastIdx="1" clrIdx="0">
    <p:extLst>
      <p:ext uri="{19B8F6BF-5375-455C-9EA6-DF929625EA0E}">
        <p15:presenceInfo xmlns:p15="http://schemas.microsoft.com/office/powerpoint/2012/main" userId="Andrei 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0B8B0-7355-4234-871E-67DF17066A12}" v="35" dt="2018-09-11T14:42:1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gurta Lisboa Filho" userId="6928f279b35a9efe" providerId="LiveId" clId="{3D80B8B0-7355-4234-871E-67DF17066A12}"/>
    <pc:docChg chg="modSld">
      <pc:chgData name="Jugurta Lisboa Filho" userId="6928f279b35a9efe" providerId="LiveId" clId="{3D80B8B0-7355-4234-871E-67DF17066A12}" dt="2018-09-11T14:42:11.263" v="34" actId="20577"/>
      <pc:docMkLst>
        <pc:docMk/>
      </pc:docMkLst>
      <pc:sldChg chg="modSp">
        <pc:chgData name="Jugurta Lisboa Filho" userId="6928f279b35a9efe" providerId="LiveId" clId="{3D80B8B0-7355-4234-871E-67DF17066A12}" dt="2018-09-11T14:41:19.032" v="27" actId="20577"/>
        <pc:sldMkLst>
          <pc:docMk/>
          <pc:sldMk cId="2844209710" sldId="256"/>
        </pc:sldMkLst>
        <pc:spChg chg="mod">
          <ac:chgData name="Jugurta Lisboa Filho" userId="6928f279b35a9efe" providerId="LiveId" clId="{3D80B8B0-7355-4234-871E-67DF17066A12}" dt="2018-09-11T14:41:06.631" v="14" actId="20577"/>
          <ac:spMkLst>
            <pc:docMk/>
            <pc:sldMk cId="2844209710" sldId="256"/>
            <ac:spMk id="3" creationId="{6DE6FDFE-7DBB-46DE-8BF6-7CFE29115B96}"/>
          </ac:spMkLst>
        </pc:spChg>
        <pc:spChg chg="mod">
          <ac:chgData name="Jugurta Lisboa Filho" userId="6928f279b35a9efe" providerId="LiveId" clId="{3D80B8B0-7355-4234-871E-67DF17066A12}" dt="2018-09-11T14:41:19.032" v="27" actId="20577"/>
          <ac:spMkLst>
            <pc:docMk/>
            <pc:sldMk cId="2844209710" sldId="256"/>
            <ac:spMk id="6" creationId="{A79FCCE3-0A49-4FD5-9098-39168CF53497}"/>
          </ac:spMkLst>
        </pc:spChg>
      </pc:sldChg>
      <pc:sldChg chg="modSp">
        <pc:chgData name="Jugurta Lisboa Filho" userId="6928f279b35a9efe" providerId="LiveId" clId="{3D80B8B0-7355-4234-871E-67DF17066A12}" dt="2018-09-11T14:41:31.514" v="29" actId="20577"/>
        <pc:sldMkLst>
          <pc:docMk/>
          <pc:sldMk cId="3486577046" sldId="272"/>
        </pc:sldMkLst>
        <pc:spChg chg="mod">
          <ac:chgData name="Jugurta Lisboa Filho" userId="6928f279b35a9efe" providerId="LiveId" clId="{3D80B8B0-7355-4234-871E-67DF17066A12}" dt="2018-09-11T14:41:31.514" v="29" actId="20577"/>
          <ac:spMkLst>
            <pc:docMk/>
            <pc:sldMk cId="3486577046" sldId="272"/>
            <ac:spMk id="5" creationId="{FC61AB9A-DFDA-4CAE-A6BF-129E76C0544D}"/>
          </ac:spMkLst>
        </pc:spChg>
      </pc:sldChg>
      <pc:sldChg chg="modSp">
        <pc:chgData name="Jugurta Lisboa Filho" userId="6928f279b35a9efe" providerId="LiveId" clId="{3D80B8B0-7355-4234-871E-67DF17066A12}" dt="2018-09-11T14:42:11.263" v="34" actId="20577"/>
        <pc:sldMkLst>
          <pc:docMk/>
          <pc:sldMk cId="3523589869" sldId="276"/>
        </pc:sldMkLst>
        <pc:spChg chg="mod">
          <ac:chgData name="Jugurta Lisboa Filho" userId="6928f279b35a9efe" providerId="LiveId" clId="{3D80B8B0-7355-4234-871E-67DF17066A12}" dt="2018-09-11T14:42:11.263" v="34" actId="20577"/>
          <ac:spMkLst>
            <pc:docMk/>
            <pc:sldMk cId="3523589869" sldId="276"/>
            <ac:spMk id="5" creationId="{FC61AB9A-DFDA-4CAE-A6BF-129E76C054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8D5E-BBB7-4F7A-903C-E0DE8F4646DD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5873-32D0-480C-BC3E-4FAEF4C7AA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45CFD3-AB0A-466C-96E8-3049570F4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6D330F1-67A9-4B46-AE4B-12C4CB1B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E9DE0C3-0E36-41C8-9A68-AEBC685C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C35C335-851C-44DE-AF6D-32AAE37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D635776-698C-490C-9736-8CA675E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CCA9F0-BE5C-417F-8A37-581A3D6A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2134E68-51BE-45F4-8D29-ED6D3533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2F4254A-D49F-44F8-9EB9-F64D4B6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DE337E5-7C2A-4105-9398-E9E7F6DB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E27EBAE-C3E2-4DC0-8289-0D8872C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604DEC0-2640-447F-B58B-36CE53B52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7BFEA90-4899-46F4-9108-3D804834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E95B2DB-739F-4A78-B934-F39565DC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A2722C4-0DCE-48B9-BBC2-D2EAECF4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D35C31D-7D60-41EE-A8A5-F5D1820E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9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EE2361-B5D5-4AC6-9624-2E2638E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B1F8DEA-89DE-4700-A55D-6627E727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1E19DCF-D282-4B60-BEDA-783A824A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4F8AE26-525C-4D40-A7F2-FB99955E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750751D-5D8C-4393-A6C9-2304D8C4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A48BCA2-C773-422E-ABB9-6BADBA90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755BC89-58FD-45D8-A0E4-D578FAB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2E48612-E69C-4616-8BF6-16EABE0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CE82DCC-236B-4379-9F98-F707BD62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7E71969-1231-4082-808A-E3DB968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5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93458C8-E61D-4E48-847A-0511C4F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A5E53C3-B4A9-4F00-8B02-80A65F19B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44B19F9-A234-4BB0-9E34-6304F473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89A432C-7835-4564-B5B4-1EADDD2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1544F7C-41D1-43E7-AFDE-2CD514BB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C637A83-968D-4E65-B3D5-96915E51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243E84-A87D-436A-B067-56983C90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80BDA3D-8955-45FE-9543-F2BBCEA5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BC7C8BC-BA0E-442B-B1CA-D27D9D4D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0E907488-01F2-40CA-8956-284BC26F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B55BA7B7-E45F-4F7C-AF0D-1D0615E1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0494346F-EC53-40CB-A82A-803C457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B73DFC1A-4A69-4473-975A-D02E4B83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4B4CA13F-30A3-4D34-9DA7-057BA39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6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74147F-61A8-46F2-B922-26F2BA5C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614E939-A796-42C6-A014-329348D4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6773609-0007-469E-BF94-782DE66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56627F2-8702-4734-BF27-19980E4B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5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086BB31C-77FC-4926-941A-817CEE11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C69D307B-76A5-49EF-9C48-DD447F5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DA96C940-3DA1-4DED-B575-3DA4DC0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96D236-6BAF-4968-915F-6D5F37AB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DC61997-B6A2-4D29-80A0-80E9C684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E5260DD-7D5D-45C9-AA28-CED6C244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F0E0228-68F5-4331-B5F2-5246159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26BB515-CD62-4BFB-85E0-90428349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52EF3C6-D9B8-4544-BADF-4E28DB6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D45986-E720-488B-8B5A-66837DE3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AD98F4DA-C1A2-4BC0-84CB-04CB73B9C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BFF9812-E43F-42F3-9F4C-7522B123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2F9E33D-A2AB-4B84-BAA1-5A78CBA7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12C7818-844C-451B-AC28-F70415B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C04BA9E-A015-40AD-A295-D8D0C2E8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30D3917-F618-4072-B792-3073922C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C9286D7-055F-45B8-AC30-3EB979E6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4C7391F-AAB2-40B8-99AF-BFA5D4577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EC76-26E2-4A1B-8475-276A811D84B2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B07D055-EC2C-4011-889E-778331E0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6C5E24B-30B6-466A-9CDC-9942F1A5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DE6FDFE-7DBB-46DE-8BF6-7CFE2911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68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Raleway Thin" panose="020B0203030101060003" pitchFamily="34" charset="0"/>
              </a:rPr>
              <a:t>Aluno: Lucas José Ribeiro</a:t>
            </a:r>
          </a:p>
          <a:p>
            <a:pPr algn="l"/>
            <a:endParaRPr lang="pt-BR" b="1" dirty="0">
              <a:latin typeface="Raleway Thin" panose="020B0203030101060003" pitchFamily="34" charset="0"/>
            </a:endParaRPr>
          </a:p>
          <a:p>
            <a:pPr algn="l"/>
            <a:endParaRPr lang="pt-BR" b="1" dirty="0">
              <a:latin typeface="Raleway Thin" panose="020B0203030101060003" pitchFamily="34" charset="0"/>
            </a:endParaRPr>
          </a:p>
          <a:p>
            <a:pPr algn="l"/>
            <a:r>
              <a:rPr lang="pt-BR" b="1" dirty="0">
                <a:solidFill>
                  <a:schemeClr val="bg1"/>
                </a:solidFill>
                <a:latin typeface="Raleway Thin" panose="020B0203030101060003" pitchFamily="34" charset="0"/>
              </a:rPr>
              <a:t>Orientador: Prof. Jugurta Lisboa Filho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A79FCCE3-0A49-4FD5-9098-39168CF53497}"/>
              </a:ext>
            </a:extLst>
          </p:cNvPr>
          <p:cNvSpPr txBox="1">
            <a:spLocks/>
          </p:cNvSpPr>
          <p:nvPr/>
        </p:nvSpPr>
        <p:spPr>
          <a:xfrm>
            <a:off x="1524000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 Thin" panose="020B0203030101060003" pitchFamily="34" charset="0"/>
              </a:rPr>
              <a:t>Um Aplicativo Android para o Sistema </a:t>
            </a:r>
            <a:r>
              <a:rPr lang="pt-BR" sz="4800" b="1" dirty="0" err="1">
                <a:solidFill>
                  <a:schemeClr val="bg1"/>
                </a:solidFill>
                <a:latin typeface="Raleway Thin" panose="020B0203030101060003" pitchFamily="34" charset="0"/>
              </a:rPr>
              <a:t>Capricornius</a:t>
            </a:r>
            <a:endParaRPr lang="pt-BR" sz="4600" b="1" i="1" dirty="0">
              <a:solidFill>
                <a:schemeClr val="bg1"/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O que é o </a:t>
            </a:r>
            <a:r>
              <a:rPr lang="pt-BR" b="1" dirty="0" err="1">
                <a:solidFill>
                  <a:schemeClr val="bg1"/>
                </a:solidFill>
                <a:latin typeface="Raleway Light" panose="020B0403030101060003" pitchFamily="34" charset="0"/>
              </a:rPr>
              <a:t>Capricornius</a:t>
            </a:r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?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Sistema para gerenciamento de rebanho caprino</a:t>
            </a:r>
          </a:p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Começou a ser desenvolvido em 2001 com uma parceria do DPI com o DZO</a:t>
            </a:r>
          </a:p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Desenvolvido em Delphi utilizando o SGBD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34865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Funcionalidades do sistema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9345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Permite que o usuário entre com os dados dos animais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Permite a importação dos dados de uma planilha Excel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Realiza diversos cálculos com esses dados coletados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Ajuda o usuário em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3929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Motivação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574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Desenvolver um aplicativo para coleta e consulta de dados, onde o usuário possa exportar os dados para Excel</a:t>
            </a:r>
          </a:p>
        </p:txBody>
      </p:sp>
      <p:pic>
        <p:nvPicPr>
          <p:cNvPr id="6" name="Picture 2" descr="Resultado de imagem para tools icon">
            <a:extLst>
              <a:ext uri="{FF2B5EF4-FFF2-40B4-BE49-F238E27FC236}">
                <a16:creationId xmlns="" xmlns:a16="http://schemas.microsoft.com/office/drawing/2014/main" id="{F9F88E28-B665-45D2-B456-FDC412EB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81" y="1735186"/>
            <a:ext cx="4041775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O que foi feito?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Mostrar aplicativo</a:t>
            </a:r>
            <a:endParaRPr lang="pt-BR" sz="3000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O que será feito?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Continuar implementação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Documentação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Testes</a:t>
            </a:r>
            <a:endParaRPr lang="pt-BR" sz="3000" dirty="0" smtClean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Cronograma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94843"/>
              </p:ext>
            </p:extLst>
          </p:nvPr>
        </p:nvGraphicFramePr>
        <p:xfrm>
          <a:off x="1252025" y="2530178"/>
          <a:ext cx="9336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54"/>
                <a:gridCol w="1354667"/>
                <a:gridCol w="1354667"/>
                <a:gridCol w="1354667"/>
                <a:gridCol w="1354667"/>
                <a:gridCol w="1417005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Agosto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Setembro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Outubro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Novembro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Dezembro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Estudo do problema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Análise</a:t>
                      </a:r>
                      <a:r>
                        <a:rPr lang="pt-BR" b="1" baseline="0" dirty="0" smtClean="0"/>
                        <a:t> de requisitos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Implementação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Testes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duvidas icon">
            <a:extLst>
              <a:ext uri="{FF2B5EF4-FFF2-40B4-BE49-F238E27FC236}">
                <a16:creationId xmlns="" xmlns:a16="http://schemas.microsoft.com/office/drawing/2014/main" id="{D18B75F1-0D28-43E1-9072-ACB740C6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9" y="1435257"/>
            <a:ext cx="7203198" cy="398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506350" y="1097280"/>
            <a:ext cx="3179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Raleway Light" panose="020B0403030101060003" pitchFamily="34" charset="0"/>
              </a:rPr>
              <a:t>OBRIGADO!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11594" y="3683949"/>
            <a:ext cx="9321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Raleway Light" panose="020B0403030101060003" pitchFamily="34" charset="0"/>
              </a:rPr>
              <a:t>Site do projeto: https://github.com/LucasJoseRibeiro/AppCapricornius</a:t>
            </a:r>
          </a:p>
        </p:txBody>
      </p:sp>
    </p:spTree>
    <p:extLst>
      <p:ext uri="{BB962C8B-B14F-4D97-AF65-F5344CB8AC3E}">
        <p14:creationId xmlns:p14="http://schemas.microsoft.com/office/powerpoint/2010/main" val="10679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Raleway Light</vt:lpstr>
      <vt:lpstr>Raleway Thin</vt:lpstr>
      <vt:lpstr>Tema do Office</vt:lpstr>
      <vt:lpstr>Apresentação do PowerPoint</vt:lpstr>
      <vt:lpstr>O que é o Capricornius?</vt:lpstr>
      <vt:lpstr>Funcionalidades do sistema</vt:lpstr>
      <vt:lpstr>Motivação</vt:lpstr>
      <vt:lpstr>O que foi feito?</vt:lpstr>
      <vt:lpstr>O que será feito?</vt:lpstr>
      <vt:lpstr>Cronograma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de Informação (Web Semântica)</dc:title>
  <dc:creator>Andrei Alves</dc:creator>
  <cp:lastModifiedBy>Lucas Ribeiro</cp:lastModifiedBy>
  <cp:revision>53</cp:revision>
  <dcterms:created xsi:type="dcterms:W3CDTF">2018-06-18T23:15:10Z</dcterms:created>
  <dcterms:modified xsi:type="dcterms:W3CDTF">2018-11-27T12:19:27Z</dcterms:modified>
</cp:coreProperties>
</file>