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6" r:id="rId5"/>
    <p:sldId id="277" r:id="rId6"/>
    <p:sldId id="289" r:id="rId7"/>
    <p:sldId id="290" r:id="rId8"/>
    <p:sldId id="288" r:id="rId9"/>
    <p:sldId id="287" r:id="rId10"/>
    <p:sldId id="286" r:id="rId11"/>
    <p:sldId id="280" r:id="rId12"/>
    <p:sldId id="27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9F72015-F4AE-45A0-A6C7-D1685126CBA8}">
          <p14:sldIdLst/>
        </p14:section>
        <p14:section name="Lucas" id="{B190FAFF-224D-4ADE-85AA-57DA57CAFDA7}">
          <p14:sldIdLst>
            <p14:sldId id="256"/>
            <p14:sldId id="272"/>
            <p14:sldId id="273"/>
            <p14:sldId id="276"/>
            <p14:sldId id="277"/>
            <p14:sldId id="289"/>
            <p14:sldId id="290"/>
            <p14:sldId id="288"/>
            <p14:sldId id="287"/>
            <p14:sldId id="286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Alves" initials="AA" lastIdx="1" clrIdx="0">
    <p:extLst>
      <p:ext uri="{19B8F6BF-5375-455C-9EA6-DF929625EA0E}">
        <p15:presenceInfo xmlns:p15="http://schemas.microsoft.com/office/powerpoint/2012/main" userId="Andrei 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78D5E-BBB7-4F7A-903C-E0DE8F4646DD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5873-32D0-480C-BC3E-4FAEF4C7AA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CFD3-AB0A-466C-96E8-3049570F4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330F1-67A9-4B46-AE4B-12C4CB1B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DE0C3-0E36-41C8-9A68-AEBC685C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35C335-851C-44DE-AF6D-32AAE37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35776-698C-490C-9736-8CA675ED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CA9F0-BE5C-417F-8A37-581A3D6A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134E68-51BE-45F4-8D29-ED6D3533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4254A-D49F-44F8-9EB9-F64D4B6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E337E5-7C2A-4105-9398-E9E7F6DB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7EBAE-C3E2-4DC0-8289-0D8872C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5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4DEC0-2640-447F-B58B-36CE53B52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BFEA90-4899-46F4-9108-3D804834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5B2DB-739F-4A78-B934-F39565DC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722C4-0DCE-48B9-BBC2-D2EAECF4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5C31D-7D60-41EE-A8A5-F5D1820E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9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E2361-B5D5-4AC6-9624-2E2638E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F8DEA-89DE-4700-A55D-6627E727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19DCF-D282-4B60-BEDA-783A824A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8AE26-525C-4D40-A7F2-FB99955E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0751D-5D8C-4393-A6C9-2304D8C4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9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BCA2-C773-422E-ABB9-6BADBA90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5BC89-58FD-45D8-A0E4-D578FAB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48612-E69C-4616-8BF6-16EABE0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E82DCC-236B-4379-9F98-F707BD62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71969-1231-4082-808A-E3DB968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5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458C8-E61D-4E48-847A-0511C4F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E53C3-B4A9-4F00-8B02-80A65F19B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B19F9-A234-4BB0-9E34-6304F473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9A432C-7835-4564-B5B4-1EADDD2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44F7C-41D1-43E7-AFDE-2CD514BB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37A83-968D-4E65-B3D5-96915E51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43E84-A87D-436A-B067-56983C90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0BDA3D-8955-45FE-9543-F2BBCEA5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C7C8BC-BA0E-442B-B1CA-D27D9D4D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907488-01F2-40CA-8956-284BC26FB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5BA7B7-E45F-4F7C-AF0D-1D0615E1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94346F-EC53-40CB-A82A-803C457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3DFC1A-4A69-4473-975A-D02E4B83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4CA13F-30A3-4D34-9DA7-057BA395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6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4147F-61A8-46F2-B922-26F2BA5C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14E939-A796-42C6-A014-329348D4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773609-0007-469E-BF94-782DE66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6627F2-8702-4734-BF27-19980E4B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5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6BB31C-77FC-4926-941A-817CEE11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9D307B-76A5-49EF-9C48-DD447F55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96C940-3DA1-4DED-B575-3DA4DC0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6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6D236-6BAF-4968-915F-6D5F37AB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61997-B6A2-4D29-80A0-80E9C684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5260DD-7D5D-45C9-AA28-CED6C244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E0228-68F5-4331-B5F2-5246159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BB515-CD62-4BFB-85E0-90428349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EF3C6-D9B8-4544-BADF-4E28DB6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5986-E720-488B-8B5A-66837DE3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98F4DA-C1A2-4BC0-84CB-04CB73B9C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FF9812-E43F-42F3-9F4C-7522B123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9E33D-A2AB-4B84-BAA1-5A78CBA7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2C7818-844C-451B-AC28-F70415B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04BA9E-A015-40AD-A295-D8D0C2E8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5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0D3917-F618-4072-B792-3073922C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286D7-055F-45B8-AC30-3EB979E6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7391F-AAB2-40B8-99AF-BFA5D4577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EC76-26E2-4A1B-8475-276A811D84B2}" type="datetimeFigureOut">
              <a:rPr lang="pt-BR" smtClean="0"/>
              <a:pPr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7D055-EC2C-4011-889E-778331E0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5E24B-30B6-466A-9CDC-9942F1A5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ED2D-4B31-4945-B722-0006C8996F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5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DE6FDFE-7DBB-46DE-8BF6-7CFE2911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68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Raleway Thin" panose="020B0203030101060003" pitchFamily="34" charset="0"/>
              </a:rPr>
              <a:t>Aluno: Lucas José Ribeiro</a:t>
            </a:r>
          </a:p>
          <a:p>
            <a:pPr algn="l"/>
            <a:endParaRPr lang="pt-BR" b="1" dirty="0">
              <a:latin typeface="Raleway Thin" panose="020B0203030101060003" pitchFamily="34" charset="0"/>
            </a:endParaRPr>
          </a:p>
          <a:p>
            <a:pPr algn="l"/>
            <a:endParaRPr lang="pt-BR" b="1" dirty="0">
              <a:latin typeface="Raleway Thin" panose="020B0203030101060003" pitchFamily="34" charset="0"/>
            </a:endParaRPr>
          </a:p>
          <a:p>
            <a:pPr algn="l"/>
            <a:r>
              <a:rPr lang="pt-BR" b="1" dirty="0">
                <a:solidFill>
                  <a:schemeClr val="bg1"/>
                </a:solidFill>
                <a:latin typeface="Raleway Thin" panose="020B0203030101060003" pitchFamily="34" charset="0"/>
              </a:rPr>
              <a:t>Orientador: Prof. Jugurta Lisboa Filho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79FCCE3-0A49-4FD5-9098-39168CF53497}"/>
              </a:ext>
            </a:extLst>
          </p:cNvPr>
          <p:cNvSpPr txBox="1">
            <a:spLocks/>
          </p:cNvSpPr>
          <p:nvPr/>
        </p:nvSpPr>
        <p:spPr>
          <a:xfrm>
            <a:off x="1524000" y="177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 Thin" panose="020B0203030101060003" pitchFamily="34" charset="0"/>
              </a:rPr>
              <a:t>Um Aplicativo Android para o Sistema </a:t>
            </a:r>
            <a:r>
              <a:rPr lang="pt-BR" sz="4800" b="1" dirty="0" err="1">
                <a:solidFill>
                  <a:schemeClr val="bg1"/>
                </a:solidFill>
                <a:latin typeface="Raleway Thin" panose="020B0203030101060003" pitchFamily="34" charset="0"/>
              </a:rPr>
              <a:t>Capricornius</a:t>
            </a:r>
            <a:endParaRPr lang="pt-BR" sz="4600" b="1" i="1" dirty="0">
              <a:solidFill>
                <a:schemeClr val="bg1"/>
              </a:solidFill>
              <a:latin typeface="Raleway Thin" panose="020B02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0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Cronograma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21517"/>
              </p:ext>
            </p:extLst>
          </p:nvPr>
        </p:nvGraphicFramePr>
        <p:xfrm>
          <a:off x="1252025" y="2530178"/>
          <a:ext cx="9336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Documentação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Validação com 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Testes finais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4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m para duvidas icon">
            <a:extLst>
              <a:ext uri="{FF2B5EF4-FFF2-40B4-BE49-F238E27FC236}">
                <a16:creationId xmlns:a16="http://schemas.microsoft.com/office/drawing/2014/main" id="{D18B75F1-0D28-43E1-9072-ACB740C6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29" y="1435257"/>
            <a:ext cx="7203198" cy="398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9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506350" y="1097280"/>
            <a:ext cx="3179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Raleway Light" panose="020B0403030101060003" pitchFamily="34" charset="0"/>
              </a:rPr>
              <a:t>OBRIGADO!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11594" y="3683949"/>
            <a:ext cx="9321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Raleway Light" panose="020B0403030101060003" pitchFamily="34" charset="0"/>
              </a:rPr>
              <a:t>Site do projeto: https://github.com/LucasJoseRibeiro/AppCapricornius</a:t>
            </a:r>
          </a:p>
        </p:txBody>
      </p:sp>
    </p:spTree>
    <p:extLst>
      <p:ext uri="{BB962C8B-B14F-4D97-AF65-F5344CB8AC3E}">
        <p14:creationId xmlns:p14="http://schemas.microsoft.com/office/powerpoint/2010/main" val="10679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O que é o </a:t>
            </a:r>
            <a:r>
              <a:rPr lang="pt-BR" b="1" dirty="0" err="1">
                <a:solidFill>
                  <a:schemeClr val="bg1"/>
                </a:solidFill>
                <a:latin typeface="Raleway Light" panose="020B0403030101060003" pitchFamily="34" charset="0"/>
              </a:rPr>
              <a:t>Capricornius</a:t>
            </a:r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?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Sistema para gerenciamento de rebanho caprino</a:t>
            </a:r>
          </a:p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Começou a ser desenvolvido em 2001 com uma parceria do DPI com o DZO</a:t>
            </a:r>
          </a:p>
          <a:p>
            <a:pPr algn="just">
              <a:lnSpc>
                <a:spcPct val="100000"/>
              </a:lnSpc>
            </a:pPr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Desenvolvido em Delphi utilizando o SGBD Microsoft Access</a:t>
            </a:r>
          </a:p>
        </p:txBody>
      </p:sp>
    </p:spTree>
    <p:extLst>
      <p:ext uri="{BB962C8B-B14F-4D97-AF65-F5344CB8AC3E}">
        <p14:creationId xmlns:p14="http://schemas.microsoft.com/office/powerpoint/2010/main" val="34865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Funcionalidades do sistema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9345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Permite que o usuário entre com os dados dos animais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Permite a importação dos dados de uma planilha Excel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Realiza diversos cálculos com esses dados coletados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Ajuda o usuário em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392970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Motivação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Desenvolver um aplicativo para coleta e consulta de dados, onde o usuário possa exportar os dados para Excel</a:t>
            </a:r>
          </a:p>
        </p:txBody>
      </p:sp>
    </p:spTree>
    <p:extLst>
      <p:ext uri="{BB962C8B-B14F-4D97-AF65-F5344CB8AC3E}">
        <p14:creationId xmlns:p14="http://schemas.microsoft.com/office/powerpoint/2010/main" val="352358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ED6D6E1-C12B-415E-8E26-7A767315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6" y="0"/>
            <a:ext cx="11877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3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2785F8EF-9A85-477D-A5E9-B9B071DC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6" y="0"/>
            <a:ext cx="11824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8591B09-E680-4079-AFCC-2A2F484A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4" y="-1"/>
            <a:ext cx="1174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O que foi feito?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632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Implementação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Testes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Mostrar aplicativo</a:t>
            </a:r>
          </a:p>
        </p:txBody>
      </p:sp>
    </p:spTree>
    <p:extLst>
      <p:ext uri="{BB962C8B-B14F-4D97-AF65-F5344CB8AC3E}">
        <p14:creationId xmlns:p14="http://schemas.microsoft.com/office/powerpoint/2010/main" val="97456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BE0F-ED65-4309-BEDE-A110E1F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Raleway Light" panose="020B0403030101060003" pitchFamily="34" charset="0"/>
              </a:rPr>
              <a:t>O que será feito?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EB05FE1-C2EB-4ABF-A849-36B89D1AEF03}"/>
              </a:ext>
            </a:extLst>
          </p:cNvPr>
          <p:cNvCxnSpPr/>
          <p:nvPr/>
        </p:nvCxnSpPr>
        <p:spPr>
          <a:xfrm>
            <a:off x="1252025" y="1406769"/>
            <a:ext cx="109399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C61AB9A-DFDA-4CAE-A6BF-129E76C0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632" cy="4351338"/>
          </a:xfrm>
        </p:spPr>
        <p:txBody>
          <a:bodyPr>
            <a:normAutofit/>
          </a:bodyPr>
          <a:lstStyle/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Melhorar implementação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Documentação</a:t>
            </a:r>
          </a:p>
          <a:p>
            <a:pPr algn="just"/>
            <a:r>
              <a:rPr lang="pt-BR" sz="3000" dirty="0">
                <a:solidFill>
                  <a:schemeClr val="bg1"/>
                </a:solidFill>
                <a:latin typeface="Raleway Light" panose="020B0403030101060003" pitchFamily="34" charset="0"/>
              </a:rPr>
              <a:t>Novos testes</a:t>
            </a:r>
          </a:p>
        </p:txBody>
      </p:sp>
    </p:spTree>
    <p:extLst>
      <p:ext uri="{BB962C8B-B14F-4D97-AF65-F5344CB8AC3E}">
        <p14:creationId xmlns:p14="http://schemas.microsoft.com/office/powerpoint/2010/main" val="1105573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171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 Light</vt:lpstr>
      <vt:lpstr>Raleway Thin</vt:lpstr>
      <vt:lpstr>Tema do Office</vt:lpstr>
      <vt:lpstr>Apresentação do PowerPoint</vt:lpstr>
      <vt:lpstr>O que é o Capricornius?</vt:lpstr>
      <vt:lpstr>Funcionalidades do sistema</vt:lpstr>
      <vt:lpstr>Motivação</vt:lpstr>
      <vt:lpstr>Apresentação do PowerPoint</vt:lpstr>
      <vt:lpstr>Apresentação do PowerPoint</vt:lpstr>
      <vt:lpstr>Apresentação do PowerPoint</vt:lpstr>
      <vt:lpstr>O que foi feito?</vt:lpstr>
      <vt:lpstr>O que será feito?</vt:lpstr>
      <vt:lpstr>Cronograma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Recuperação de Informação (Web Semântica)</dc:title>
  <dc:creator>Andrei Alves</dc:creator>
  <cp:lastModifiedBy>Windows User</cp:lastModifiedBy>
  <cp:revision>58</cp:revision>
  <dcterms:created xsi:type="dcterms:W3CDTF">2018-06-18T23:15:10Z</dcterms:created>
  <dcterms:modified xsi:type="dcterms:W3CDTF">2019-04-01T23:10:43Z</dcterms:modified>
</cp:coreProperties>
</file>