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6AA-193F-49D4-A790-1F441FA6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55BA-6717-498E-99D2-1546AE978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28F0-25DA-4567-852E-C1523A4B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7A74-BF8D-4371-B728-6D1C380E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4A4A-8F7E-46B0-92F2-67084515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610-FB4E-43DB-9697-71AF467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5AED6-CD92-4730-AA87-2F0076033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A163-DABB-4750-8496-D1C825E5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18BF-0490-4CD0-961D-ED2F0A8B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0B9C-F2AC-448A-9957-1ED1949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4624C-A47B-44D1-8394-A0E89E7F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6DDE1-120E-414B-ACAB-EF2A4ED9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D025-E771-48A1-AA87-CCA7F2DB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B73F-3C8C-4328-BA1F-FE2C9B76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F64D-1D0E-4ED6-B71D-E497F8AF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154E-78E0-4F72-B8E4-3A28A246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0FD2-1CE7-4DD5-A288-41110341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3DCB-93BD-4305-9AE1-5A7F96D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84D7A-23FB-448D-BFE2-A608B21A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4252-CA20-40F1-955A-9511BA3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7A8A-734B-4067-90E9-62A65AF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BFF1-80BF-4520-BEA8-C1F982DF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A10C-86FE-4E40-93AC-B12B51D1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3E67-F897-4F51-9317-E0368229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BFBE-7C8C-4998-AE2E-7ACD3A1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2A8B-9AC0-4104-BBD0-AE4F809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6B2C-0575-4A30-8848-2E6776344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322CA-6723-4C1E-A998-7B7525D9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01F94-CD57-4761-AACE-31089BFA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383B-36A2-4F61-90E1-15EE6B50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DB19-7442-4847-826F-213FE76B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BD42-DB9D-40E3-8267-0021C8B2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FA495-B0C4-4FD4-9046-A69BDBCE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B070-A0D4-4AD2-A628-F7654559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7D9D0-A2B8-4B9C-BBAA-FB9DE3CB2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809D9-3D36-4752-9BB1-D4E1D36D7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52675-3519-4406-92D0-E73A3A50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F2B53-4A82-4150-99E3-D32BE479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1330F-180D-4890-9553-96792189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0C8-DDF1-4C73-820F-864D4341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13459-EA78-4FA1-95FC-E2B6CA4C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5A909-D5ED-45CD-B2F4-9E2B3C6B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3478C-570F-4214-9E13-BACC3618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A1458-EFA4-4F13-BEA5-524674C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C9A7F-8AFE-49AA-8BFA-1445F211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B1EA-8DF0-4663-98F9-49EF01F5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4B7D-80FB-4BDE-9C97-46EE3280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8E32-2E4C-4E9C-BCB4-9EB7BA06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B534-9658-4F9E-8545-1EE046979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A0DA-83BD-414E-AC9A-B096FC9B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1F221-F17B-46BF-BA6A-601B8D32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0B5F-B8F8-407B-AED6-A185B86C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6CA-F99A-4814-9859-E67049F6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9DBEA-0DC9-4180-8914-EC51BE85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C304-4D98-44A0-A8FD-991AE19C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F8F54-06F6-483B-BC7B-700BCA88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6E5A-FD6B-4DA5-9E57-F6238E3E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63EA0-DF22-43DD-9AF9-ADF084A0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A096A-7E9F-46E3-8DA3-D5DAB75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F751-636D-4D08-AB13-C4FC94C6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96CD-3E26-4BE6-BEE3-93FF9BA0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D1FB-3A93-4929-88E9-F589B28E32F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40D5-5693-49B0-B268-0850B9485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A834-4A20-4453-9604-E5D08A8C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97BA-4DEF-4E1C-9FCF-78844E9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D3C2-9F90-4387-A03D-D6AB97ECD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582CE-AB1F-400C-B637-9802749F6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Challenge</a:t>
            </a:r>
            <a:r>
              <a:rPr lang="pt-BR" dirty="0"/>
              <a:t>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1</cp:revision>
  <dcterms:created xsi:type="dcterms:W3CDTF">2024-03-19T12:27:50Z</dcterms:created>
  <dcterms:modified xsi:type="dcterms:W3CDTF">2024-03-19T12:28:35Z</dcterms:modified>
</cp:coreProperties>
</file>