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9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0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7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17B7929-A4B3-F709-F1C7-DBCDDE451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Team Name.</a:t>
            </a:r>
            <a:r>
              <a:rPr lang="ko-KR" altLang="en-US" dirty="0"/>
              <a:t> 홈플러스 </a:t>
            </a:r>
            <a:r>
              <a:rPr lang="en-US" altLang="ko-KR" dirty="0"/>
              <a:t>CEO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D420700-7B4E-2325-EFE7-AFF40246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현경님</a:t>
            </a:r>
            <a:r>
              <a:rPr lang="ko-KR" altLang="en-US" b="1" dirty="0"/>
              <a:t> 홈플러스 장바구니 목록</a:t>
            </a:r>
            <a:endParaRPr lang="en-US"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C906A01-79E2-DE6F-26D0-F8643684FD5D}"/>
              </a:ext>
            </a:extLst>
          </p:cNvPr>
          <p:cNvSpPr txBox="1">
            <a:spLocks/>
          </p:cNvSpPr>
          <p:nvPr/>
        </p:nvSpPr>
        <p:spPr>
          <a:xfrm>
            <a:off x="4681728" y="4956048"/>
            <a:ext cx="6254496" cy="74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 err="1"/>
              <a:t>김태진님</a:t>
            </a:r>
            <a:endParaRPr lang="en-US" altLang="ko-KR" dirty="0"/>
          </a:p>
          <a:p>
            <a:pPr algn="r"/>
            <a:r>
              <a:rPr lang="en-US" altLang="ko-KR" dirty="0"/>
              <a:t>CEO </a:t>
            </a:r>
            <a:r>
              <a:rPr lang="ko-KR" altLang="en-US" dirty="0"/>
              <a:t>및 발표 </a:t>
            </a:r>
            <a:r>
              <a:rPr lang="en-US" altLang="ko-KR" dirty="0"/>
              <a:t>: </a:t>
            </a:r>
            <a:r>
              <a:rPr lang="ko-KR" altLang="en-US" dirty="0"/>
              <a:t>이현경님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정한율님</a:t>
            </a:r>
          </a:p>
        </p:txBody>
      </p:sp>
    </p:spTree>
    <p:extLst>
      <p:ext uri="{BB962C8B-B14F-4D97-AF65-F5344CB8AC3E}">
        <p14:creationId xmlns:p14="http://schemas.microsoft.com/office/powerpoint/2010/main" val="89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F385FC-E8CF-E54B-C84D-81DA777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75" y="690324"/>
            <a:ext cx="7315850" cy="54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C8A68-6647-BBBE-05D5-F82A866B6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1669B1-C5AA-F08E-C191-07412795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54" y="691701"/>
            <a:ext cx="7800891" cy="54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557ED-6751-1F10-7843-68AD996AB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9BFC52-AFFF-3632-3CA3-B39D0671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34" y="828990"/>
            <a:ext cx="7678532" cy="52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4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1E03-6C1A-9EE2-B7E6-326F6005B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6CFC9D-A293-F52F-1248-0D3A1361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15" y="859153"/>
            <a:ext cx="7613170" cy="51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AF88F-4472-1EDE-4C12-877477A9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786167-ED6D-EC13-EB8C-59B5810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63" y="812176"/>
            <a:ext cx="7708474" cy="52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2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9A9E-4BB2-EC5C-4C4F-47277E7F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4BEF27-525D-97FA-733F-564621F4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62" y="918948"/>
            <a:ext cx="7390276" cy="50201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D22B97-F4FA-0199-CFC1-BD9C2A5B4EAB}"/>
              </a:ext>
            </a:extLst>
          </p:cNvPr>
          <p:cNvSpPr/>
          <p:nvPr/>
        </p:nvSpPr>
        <p:spPr>
          <a:xfrm>
            <a:off x="3289853" y="3965713"/>
            <a:ext cx="1272208" cy="178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0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94C60-B5CE-C743-9554-28D34E9C2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43623F-4AF8-C817-91B0-6492A1264C7B}"/>
              </a:ext>
            </a:extLst>
          </p:cNvPr>
          <p:cNvSpPr/>
          <p:nvPr/>
        </p:nvSpPr>
        <p:spPr>
          <a:xfrm>
            <a:off x="3289853" y="3965713"/>
            <a:ext cx="1272208" cy="178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83F1F-A774-791D-FA05-DD5264AC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72" y="567882"/>
            <a:ext cx="10135255" cy="57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7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333AD-7EB3-DE55-1480-F1061575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E4544-022C-3F9C-A443-D397751D9081}"/>
              </a:ext>
            </a:extLst>
          </p:cNvPr>
          <p:cNvSpPr txBox="1"/>
          <p:nvPr/>
        </p:nvSpPr>
        <p:spPr>
          <a:xfrm>
            <a:off x="609600" y="733425"/>
            <a:ext cx="99441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프로젝트 기여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🚀 팀장 </a:t>
            </a:r>
            <a:r>
              <a:rPr lang="en-US" altLang="ko-KR" b="1" dirty="0">
                <a:latin typeface="+mj-ea"/>
                <a:ea typeface="+mj-ea"/>
              </a:rPr>
              <a:t>| </a:t>
            </a:r>
            <a:r>
              <a:rPr lang="ko-KR" altLang="en-US" b="1" dirty="0" err="1">
                <a:latin typeface="+mj-ea"/>
                <a:ea typeface="+mj-ea"/>
              </a:rPr>
              <a:t>태진님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프로젝트의 원활한 진행을 위한 </a:t>
            </a:r>
            <a:r>
              <a:rPr lang="ko-KR" altLang="en-US" sz="1200" b="1" dirty="0">
                <a:latin typeface="+mj-ea"/>
                <a:ea typeface="+mj-ea"/>
              </a:rPr>
              <a:t>기본 환경 세팅 </a:t>
            </a:r>
            <a:r>
              <a:rPr lang="en-US" altLang="ko-KR" sz="1200" dirty="0">
                <a:latin typeface="+mj-ea"/>
                <a:ea typeface="+mj-ea"/>
              </a:rPr>
              <a:t>(Git </a:t>
            </a:r>
            <a:r>
              <a:rPr lang="ko-KR" altLang="en-US" sz="1200" dirty="0">
                <a:latin typeface="+mj-ea"/>
                <a:ea typeface="+mj-ea"/>
              </a:rPr>
              <a:t>설정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코드 구조 설계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및 </a:t>
            </a:r>
            <a:r>
              <a:rPr lang="ko-KR" altLang="en-US" sz="1200" b="1" dirty="0" err="1">
                <a:latin typeface="+mj-ea"/>
                <a:ea typeface="+mj-ea"/>
              </a:rPr>
              <a:t>팀원별</a:t>
            </a:r>
            <a:r>
              <a:rPr lang="ko-KR" altLang="en-US" sz="1200" b="1" dirty="0">
                <a:latin typeface="+mj-ea"/>
                <a:ea typeface="+mj-ea"/>
              </a:rPr>
              <a:t> 업무 분배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요구사항을 분석하고 핵심 기능을 설계 및 구현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프로젝트를 위한 질문 아이디어 기획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🌍 </a:t>
            </a:r>
            <a:r>
              <a:rPr lang="en-US" altLang="ko-KR" b="1" dirty="0">
                <a:latin typeface="+mj-ea"/>
                <a:ea typeface="+mj-ea"/>
              </a:rPr>
              <a:t>CEO | </a:t>
            </a:r>
            <a:r>
              <a:rPr lang="ko-KR" altLang="en-US" b="1" dirty="0" err="1">
                <a:latin typeface="+mj-ea"/>
                <a:ea typeface="+mj-ea"/>
              </a:rPr>
              <a:t>현경님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AWS EC2 </a:t>
            </a:r>
            <a:r>
              <a:rPr lang="ko-KR" altLang="en-US" sz="1200" dirty="0">
                <a:latin typeface="+mj-ea"/>
                <a:ea typeface="+mj-ea"/>
              </a:rPr>
              <a:t>인프라 구축 </a:t>
            </a:r>
            <a:r>
              <a:rPr lang="en-US" altLang="ko-KR" sz="1200" b="1" dirty="0">
                <a:latin typeface="+mj-ea"/>
                <a:ea typeface="+mj-ea"/>
              </a:rPr>
              <a:t>(100% </a:t>
            </a:r>
            <a:r>
              <a:rPr lang="ko-KR" altLang="en-US" sz="1200" b="1" dirty="0">
                <a:latin typeface="+mj-ea"/>
                <a:ea typeface="+mj-ea"/>
              </a:rPr>
              <a:t>단독 진행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 일부 설계 및 개발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DATABASE </a:t>
            </a:r>
            <a:r>
              <a:rPr lang="ko-KR" altLang="en-US" sz="1200" dirty="0">
                <a:latin typeface="+mj-ea"/>
                <a:ea typeface="+mj-ea"/>
              </a:rPr>
              <a:t>주입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 질문을 위한 이미지 희생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홈플러스에서 프로젝트 운영을 위한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50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만 원 상당의 장보기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💡 팀원 </a:t>
            </a:r>
            <a:r>
              <a:rPr lang="en-US" altLang="ko-KR" b="1" dirty="0">
                <a:latin typeface="+mj-ea"/>
                <a:ea typeface="+mj-ea"/>
              </a:rPr>
              <a:t>| </a:t>
            </a:r>
            <a:r>
              <a:rPr lang="ko-KR" altLang="en-US" b="1" dirty="0" err="1">
                <a:latin typeface="+mj-ea"/>
                <a:ea typeface="+mj-ea"/>
              </a:rPr>
              <a:t>한율님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초기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제작 </a:t>
            </a:r>
            <a:r>
              <a:rPr lang="en-US" altLang="ko-KR" sz="1200" dirty="0">
                <a:latin typeface="+mj-ea"/>
                <a:ea typeface="+mj-ea"/>
              </a:rPr>
              <a:t>(→ “</a:t>
            </a:r>
            <a:r>
              <a:rPr lang="ko-KR" altLang="en-US" sz="1200" dirty="0">
                <a:latin typeface="+mj-ea"/>
                <a:ea typeface="+mj-ea"/>
              </a:rPr>
              <a:t>상훈 조교님” 피드백으로 인해 삭제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 일부 구현 및 최적화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프로젝트 발표를 위한 </a:t>
            </a:r>
            <a:r>
              <a:rPr lang="en-US" altLang="ko-KR" sz="1200" dirty="0">
                <a:latin typeface="+mj-ea"/>
                <a:ea typeface="+mj-ea"/>
              </a:rPr>
              <a:t>PPT </a:t>
            </a:r>
            <a:r>
              <a:rPr lang="ko-KR" altLang="en-US" sz="1200" dirty="0">
                <a:latin typeface="+mj-ea"/>
                <a:ea typeface="+mj-ea"/>
              </a:rPr>
              <a:t>제작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프로젝트를 위한 질문 아이디어 기획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각자 역할에서 최선을 다하며 프로젝트의 완성도를 높이는 데 기여했습니다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33612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165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3</vt:lpstr>
      <vt:lpstr>New_Simple01</vt:lpstr>
      <vt:lpstr>현경님 홈플러스 장바구니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한율 정</dc:creator>
  <cp:lastModifiedBy>한율 정</cp:lastModifiedBy>
  <cp:revision>7</cp:revision>
  <dcterms:created xsi:type="dcterms:W3CDTF">2025-03-06T01:05:09Z</dcterms:created>
  <dcterms:modified xsi:type="dcterms:W3CDTF">2025-03-06T08:26:15Z</dcterms:modified>
</cp:coreProperties>
</file>