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5000" dirty="0" smtClean="0"/>
              <a:t>Analysis Presentation</a:t>
            </a:r>
            <a:endParaRPr lang="tr-TR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tr-TR" sz="2000" dirty="0" smtClean="0">
                <a:solidFill>
                  <a:schemeClr val="tx1"/>
                </a:solidFill>
              </a:rPr>
              <a:t>Group 3E</a:t>
            </a:r>
          </a:p>
          <a:p>
            <a:r>
              <a:rPr lang="tr-TR" sz="2000" dirty="0" smtClean="0">
                <a:solidFill>
                  <a:schemeClr val="tx1"/>
                </a:solidFill>
              </a:rPr>
              <a:t>Fuad Ahmad</a:t>
            </a:r>
          </a:p>
          <a:p>
            <a:r>
              <a:rPr lang="tr-TR" sz="2000" dirty="0" smtClean="0">
                <a:solidFill>
                  <a:schemeClr val="tx1"/>
                </a:solidFill>
              </a:rPr>
              <a:t>Cagatay Kupeli</a:t>
            </a:r>
          </a:p>
          <a:p>
            <a:r>
              <a:rPr lang="tr-TR" sz="2000" dirty="0" smtClean="0">
                <a:solidFill>
                  <a:schemeClr val="tx1"/>
                </a:solidFill>
              </a:rPr>
              <a:t>Sine Mete</a:t>
            </a:r>
          </a:p>
          <a:p>
            <a:r>
              <a:rPr lang="tr-TR" sz="2000" dirty="0" smtClean="0">
                <a:solidFill>
                  <a:schemeClr val="tx1"/>
                </a:solidFill>
              </a:rPr>
              <a:t>Arkın Yılmaz</a:t>
            </a:r>
            <a:endParaRPr lang="tr-T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470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Activity Diagram</a:t>
            </a:r>
            <a:endParaRPr lang="tr-TR" dirty="0"/>
          </a:p>
        </p:txBody>
      </p:sp>
      <p:pic>
        <p:nvPicPr>
          <p:cNvPr id="5122" name="Picture 2" descr="https://raw.githubusercontent.com/aFuad/DonkeyKong-Cs319/master/ArkinYilmaz/donkeyKongActivityDiagram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919" y="1600200"/>
            <a:ext cx="2440162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40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5000" dirty="0" smtClean="0"/>
              <a:t>Functional</a:t>
            </a:r>
            <a:r>
              <a:rPr lang="tr-TR" dirty="0" smtClean="0"/>
              <a:t> Requirements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500" dirty="0"/>
              <a:t>Starting a game; this is a mandatory option for games.</a:t>
            </a:r>
            <a:endParaRPr lang="tr-TR" sz="2500" dirty="0"/>
          </a:p>
          <a:p>
            <a:pPr lvl="0"/>
            <a:r>
              <a:rPr lang="en-US" sz="2500" dirty="0"/>
              <a:t>Picking a level; user can pick any level s/he wants before starting the game. </a:t>
            </a:r>
            <a:endParaRPr lang="tr-TR" sz="2500" dirty="0"/>
          </a:p>
          <a:p>
            <a:pPr lvl="0"/>
            <a:r>
              <a:rPr lang="en-US" sz="2500" dirty="0"/>
              <a:t>User will be able to control the </a:t>
            </a:r>
            <a:r>
              <a:rPr lang="en-US" sz="2500" dirty="0" err="1"/>
              <a:t>Jumpman</a:t>
            </a:r>
            <a:r>
              <a:rPr lang="en-US" sz="2500" dirty="0"/>
              <a:t> with keyboard by using WASD. Player also use space key to jump and strike with hammer after taking it.</a:t>
            </a:r>
            <a:endParaRPr lang="tr-TR" sz="2500" dirty="0"/>
          </a:p>
          <a:p>
            <a:pPr lvl="0"/>
            <a:r>
              <a:rPr lang="en-US" sz="2500" dirty="0"/>
              <a:t>User can change the settings of the game. Available settings are; </a:t>
            </a:r>
            <a:r>
              <a:rPr lang="en-US" sz="2500" dirty="0" err="1"/>
              <a:t>sound:on</a:t>
            </a:r>
            <a:r>
              <a:rPr lang="en-US" sz="2500" dirty="0"/>
              <a:t>/off</a:t>
            </a:r>
            <a:r>
              <a:rPr lang="en-US" sz="2500" dirty="0" smtClean="0"/>
              <a:t>.</a:t>
            </a:r>
            <a:endParaRPr lang="tr-TR" sz="2500" dirty="0" smtClean="0"/>
          </a:p>
          <a:p>
            <a:r>
              <a:rPr lang="en-US" sz="2500" dirty="0"/>
              <a:t>User can see the Credits section in help menu which this page provides names of providers.</a:t>
            </a:r>
            <a:endParaRPr lang="tr-TR" sz="2500" dirty="0"/>
          </a:p>
          <a:p>
            <a:pPr lvl="0"/>
            <a:endParaRPr lang="tr-TR" sz="2500" dirty="0"/>
          </a:p>
          <a:p>
            <a:endParaRPr lang="tr-TR" sz="2500" dirty="0"/>
          </a:p>
        </p:txBody>
      </p:sp>
    </p:spTree>
    <p:extLst>
      <p:ext uri="{BB962C8B-B14F-4D97-AF65-F5344CB8AC3E}">
        <p14:creationId xmlns:p14="http://schemas.microsoft.com/office/powerpoint/2010/main" val="2470194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Functional </a:t>
            </a:r>
            <a:r>
              <a:rPr lang="tr-TR" dirty="0" smtClean="0"/>
              <a:t>Requirements-cont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500" dirty="0" smtClean="0"/>
              <a:t>User </a:t>
            </a:r>
            <a:r>
              <a:rPr lang="en-US" sz="2500" dirty="0"/>
              <a:t>will be able to access the help menu. Help menu contains useful information about how to control user and how obstacles work.</a:t>
            </a:r>
            <a:endParaRPr lang="tr-TR" sz="2500" dirty="0"/>
          </a:p>
          <a:p>
            <a:pPr lvl="0"/>
            <a:r>
              <a:rPr lang="en-US" sz="2500" dirty="0"/>
              <a:t>User will be able to see high score table which contains different high scores for different levels. If user exceeds any 5 of the high score, player’s high score will be placed upon the high score table.</a:t>
            </a:r>
            <a:endParaRPr lang="tr-TR" sz="2500" dirty="0"/>
          </a:p>
          <a:p>
            <a:pPr lvl="0"/>
            <a:r>
              <a:rPr lang="en-US" sz="2500" dirty="0"/>
              <a:t>The game will offer various power-ups and obstacles. These surprises will ease or complicate game.</a:t>
            </a:r>
            <a:endParaRPr lang="tr-TR" sz="2500" dirty="0"/>
          </a:p>
          <a:p>
            <a:pPr lvl="0"/>
            <a:r>
              <a:rPr lang="en-US" sz="2500" dirty="0"/>
              <a:t>The game will contain a credits panel.</a:t>
            </a:r>
            <a:endParaRPr lang="tr-TR" sz="2500" dirty="0"/>
          </a:p>
          <a:p>
            <a:pPr lvl="0"/>
            <a:r>
              <a:rPr lang="en-US" sz="2500" dirty="0"/>
              <a:t>Player will be able to pause game.</a:t>
            </a:r>
            <a:endParaRPr lang="tr-TR" sz="2500" dirty="0"/>
          </a:p>
          <a:p>
            <a:endParaRPr lang="tr-TR" sz="2500" dirty="0"/>
          </a:p>
        </p:txBody>
      </p:sp>
    </p:spTree>
    <p:extLst>
      <p:ext uri="{BB962C8B-B14F-4D97-AF65-F5344CB8AC3E}">
        <p14:creationId xmlns:p14="http://schemas.microsoft.com/office/powerpoint/2010/main" val="99939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Nonfunctional Requirements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500" dirty="0"/>
              <a:t>The response time will be low and effective so that enables users to play with minimal delay. The original game is not good at response time. </a:t>
            </a:r>
            <a:endParaRPr lang="tr-TR" sz="2500" dirty="0"/>
          </a:p>
          <a:p>
            <a:pPr lvl="0"/>
            <a:r>
              <a:rPr lang="en-US" sz="2500" dirty="0"/>
              <a:t>The design of the game will be simple and understandable. </a:t>
            </a:r>
            <a:endParaRPr lang="tr-TR" sz="2500" dirty="0"/>
          </a:p>
          <a:p>
            <a:pPr lvl="0"/>
            <a:r>
              <a:rPr lang="en-US" sz="2500" dirty="0"/>
              <a:t>Game’s graphics will be designed very appealing. There will be no delay in animations or actions. In other words, any actions of the character or moving obstacles will be very smooth.</a:t>
            </a:r>
            <a:endParaRPr lang="tr-TR" sz="2500" dirty="0"/>
          </a:p>
          <a:p>
            <a:pPr lvl="0"/>
            <a:r>
              <a:rPr lang="en-US" sz="2500" dirty="0"/>
              <a:t>Game will be user-friendly, which let users to play game easily. As a group, we are focusing to make game as possible user-friendly as possible</a:t>
            </a:r>
            <a:r>
              <a:rPr lang="en-US" sz="2500" dirty="0" smtClean="0"/>
              <a:t>.</a:t>
            </a:r>
            <a:endParaRPr lang="tr-TR" sz="2500" dirty="0"/>
          </a:p>
        </p:txBody>
      </p:sp>
    </p:spTree>
    <p:extLst>
      <p:ext uri="{BB962C8B-B14F-4D97-AF65-F5344CB8AC3E}">
        <p14:creationId xmlns:p14="http://schemas.microsoft.com/office/powerpoint/2010/main" val="2167238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Nonfunctional Requirements-cont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500" dirty="0" smtClean="0"/>
              <a:t>We </a:t>
            </a:r>
            <a:r>
              <a:rPr lang="en-US" sz="2500" dirty="0"/>
              <a:t>are also planning to develop game extendible for making it suitable for re-uses and future works.</a:t>
            </a:r>
            <a:endParaRPr lang="tr-TR" sz="2500" dirty="0"/>
          </a:p>
          <a:p>
            <a:pPr lvl="0"/>
            <a:r>
              <a:rPr lang="en-US" sz="2500" dirty="0"/>
              <a:t>Modifiability is another important issue that we are planning to accomplish, this way any unwanted parts will be easily modified.</a:t>
            </a:r>
            <a:endParaRPr lang="tr-TR" sz="2500" dirty="0"/>
          </a:p>
          <a:p>
            <a:pPr lvl="0"/>
            <a:r>
              <a:rPr lang="en-US" sz="2500" dirty="0"/>
              <a:t>There will be no problem about availability. Users will be able to use our game any time after installation.</a:t>
            </a:r>
            <a:endParaRPr lang="tr-TR" sz="2500" dirty="0"/>
          </a:p>
          <a:p>
            <a:endParaRPr lang="tr-TR" sz="2500" dirty="0"/>
          </a:p>
        </p:txBody>
      </p:sp>
    </p:spTree>
    <p:extLst>
      <p:ext uri="{BB962C8B-B14F-4D97-AF65-F5344CB8AC3E}">
        <p14:creationId xmlns:p14="http://schemas.microsoft.com/office/powerpoint/2010/main" val="22096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Use Case</a:t>
            </a:r>
            <a:endParaRPr lang="tr-TR" dirty="0"/>
          </a:p>
        </p:txBody>
      </p:sp>
      <p:pic>
        <p:nvPicPr>
          <p:cNvPr id="1026" name="Picture 2" descr="https://raw.githubusercontent.com/aFuad/DonkeyKong-Cs319/master/cKupeli/design/Use%20Ca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37232"/>
            <a:ext cx="8858250" cy="499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15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Class Diagrams</a:t>
            </a:r>
            <a:endParaRPr lang="tr-TR" dirty="0"/>
          </a:p>
        </p:txBody>
      </p:sp>
      <p:pic>
        <p:nvPicPr>
          <p:cNvPr id="2050" name="Picture 2" descr="https://raw.githubusercontent.com/aFuad/DonkeyKong-Cs319/master/cKupeli/design/Game%20Entities%20Subsyst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0"/>
            <a:ext cx="840184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50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Class Diagrams-cont</a:t>
            </a:r>
            <a:endParaRPr lang="tr-TR" dirty="0"/>
          </a:p>
        </p:txBody>
      </p:sp>
      <p:pic>
        <p:nvPicPr>
          <p:cNvPr id="3074" name="Picture 2" descr="https://raw.githubusercontent.com/aFuad/DonkeyKong-Cs319/master/cKupeli/design/Game%20Algorithm%20Subsyst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159" y="1686965"/>
            <a:ext cx="2590810" cy="402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ile Management Subsyste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969" y="1686965"/>
            <a:ext cx="1875504" cy="401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49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Class Diagrams-cont</a:t>
            </a:r>
            <a:endParaRPr lang="tr-TR" dirty="0"/>
          </a:p>
        </p:txBody>
      </p:sp>
      <p:pic>
        <p:nvPicPr>
          <p:cNvPr id="4098" name="Picture 2" descr="https://raw.githubusercontent.com/aFuad/DonkeyKong-Cs319/master/cKupeli/design/User%20Interface%20Subsyst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13206"/>
            <a:ext cx="6000750" cy="52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53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</Words>
  <Application>Microsoft Office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Analysis Presentation</vt:lpstr>
      <vt:lpstr>Functional Requirements</vt:lpstr>
      <vt:lpstr>Functional Requirements-cont</vt:lpstr>
      <vt:lpstr>Nonfunctional Requirements</vt:lpstr>
      <vt:lpstr>Nonfunctional Requirements-cont</vt:lpstr>
      <vt:lpstr>Use Case</vt:lpstr>
      <vt:lpstr>Class Diagrams</vt:lpstr>
      <vt:lpstr>Class Diagrams-cont</vt:lpstr>
      <vt:lpstr>Class Diagrams-cont</vt:lpstr>
      <vt:lpstr>Activity Diagram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Presentation</dc:title>
  <dc:creator>Cagatay Kupeli</dc:creator>
  <cp:lastModifiedBy>Cagatay Kupeli</cp:lastModifiedBy>
  <cp:revision>2</cp:revision>
  <dcterms:created xsi:type="dcterms:W3CDTF">2006-08-16T00:00:00Z</dcterms:created>
  <dcterms:modified xsi:type="dcterms:W3CDTF">2017-11-15T05:05:02Z</dcterms:modified>
</cp:coreProperties>
</file>