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3A528B"/>
    <a:srgbClr val="22918D"/>
    <a:srgbClr val="5ECA61"/>
    <a:srgbClr val="FBE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57" d="100"/>
          <a:sy n="57" d="100"/>
        </p:scale>
        <p:origin x="265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1FF5-B0DD-164F-A647-84491BC9B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4858C-5192-2541-A8E8-BE3A7B26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39F1F-8903-B040-B7CB-4652BCD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845E9-3030-BC40-9CF3-EF5E8189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A2757-C2D6-A840-9BB0-932FD118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44115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9041-8681-B94A-B908-7C39FB4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F69A19-87D2-3442-9285-A2D144AF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72C36-3F4F-C14F-8C53-D01F153A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0ABD0-B5F4-DF4E-A652-6B61185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398D2-14C0-F04A-8085-7FF7B9A7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555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130861-7984-8A4A-B8CC-9C7A1BBC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2FE39F-22C5-C849-A1F5-C0EDABAD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609C8-E54C-8349-B547-169C0BCA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B3827-20C6-444D-BC16-DEE35928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2A91C-CB18-6B43-B564-9B33D15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24569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D491-F5AE-4B4D-BFCB-B568E576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87E61-40CC-E64A-9B27-3154F634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52971-87C9-A440-A63E-6CA58F5A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7A3AA-9B3B-8D4F-AAC2-CEEAED42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93A30-86A9-1147-B375-403216E2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5086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DED67-5376-544E-A3F5-E156305D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AA2A2-DBD8-DA42-8DB5-47F29BE2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EEFD9-A5B9-874A-A1BF-F3AF779F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896BD-A6FF-EA4A-97B5-8F594E19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888A0-B190-0A46-BA59-8D3AC297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1493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6C5E-46B8-9349-BB10-F43FBE11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D99093-2DD5-F64E-AF3F-BC087473C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AA9B87-9E71-7747-AA09-4E4AE7636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961B05-E0E5-B042-89F8-E9A0E821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28F7E-A053-8D42-AD66-5055D7A8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7E09E9-10F5-A94C-9A77-D819A14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8335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41A4A-30CB-724E-B3BF-22248B20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A87FB-3575-514A-9B82-84539888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4C7485-6877-F44E-8203-10605FB5D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F4F828-3366-DE44-AEA5-E5F041BC3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5CFB0E-3F2C-404A-9F38-8624D93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B7AF4-4B58-EE4B-A545-650DBB1A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16E77-6DB8-BF40-831A-CD5A9A39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2FAD71-C7E4-0843-A8A4-717EF03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9806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174C-412B-7242-A6BD-92F213D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9FF315-398A-5C4B-8F66-EEAB0755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5ADCE2-CC7F-AA4B-A31B-A05DB30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E97BF7-300B-0749-A0B6-04EA2BBE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304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360959-98A2-674B-A1AC-D0296DBB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CFB08B-B19E-4146-9BB2-91306165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75BF4F-20F5-1541-856A-B34D9C68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89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0A458-FA4C-D14D-8FE3-645DBB31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58E18-269B-4445-ACDD-4034B9DE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249213-EB7D-DC47-876B-B4B1C578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B400-0035-6F41-8C43-440949BB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BB732-D68D-8648-8D37-56E0BE9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07777-9541-0242-AE4D-F9740B33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9003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8DC0B-5AE3-0447-AA58-BC91781B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46D1CC-1299-EE4C-BEB8-2D1F86A3D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195E5C-79FE-6549-A634-CD0CB90D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B07E3-FCA3-484C-BA5A-9D73518B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F4CCA-838D-7744-B5F7-6C44DBA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8E407D-4604-0745-9011-F9C2F25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1432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EB71D6-E9CB-714F-8A7C-1C00946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14AE2-D64E-864D-A37C-86D177DB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9CCE2-CC6C-2443-8C5D-9CC864F2F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2626-60BE-9C43-8AF9-53700DABD9D3}" type="datetimeFigureOut">
              <a:rPr lang="de-US" smtClean="0"/>
              <a:t>1/28/22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E6B01-BCFE-C24E-A8A3-C8A63061A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CA387-62D6-0446-8CB8-17A52BA7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4051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C836EBE-7382-984A-A39B-0CF210AA5206}"/>
              </a:ext>
            </a:extLst>
          </p:cNvPr>
          <p:cNvGrpSpPr/>
          <p:nvPr/>
        </p:nvGrpSpPr>
        <p:grpSpPr>
          <a:xfrm>
            <a:off x="-4581713" y="624592"/>
            <a:ext cx="6900862" cy="4557712"/>
            <a:chOff x="1280244" y="608263"/>
            <a:chExt cx="6900862" cy="455771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0058C51-C699-BA46-9EA7-F9E0C073076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9D6C216-07AD-7F46-8CDF-BD4D0C1C17C7}"/>
                </a:ext>
              </a:extLst>
            </p:cNvPr>
            <p:cNvSpPr txBox="1"/>
            <p:nvPr/>
          </p:nvSpPr>
          <p:spPr>
            <a:xfrm>
              <a:off x="3004881" y="907195"/>
              <a:ext cx="34515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responsive</a:t>
              </a:r>
            </a:p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polymers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6789B5-B731-B944-9AD5-74E7423CED52}"/>
              </a:ext>
            </a:extLst>
          </p:cNvPr>
          <p:cNvGrpSpPr/>
          <p:nvPr/>
        </p:nvGrpSpPr>
        <p:grpSpPr>
          <a:xfrm>
            <a:off x="2645569" y="624592"/>
            <a:ext cx="6900862" cy="4557712"/>
            <a:chOff x="1280244" y="608263"/>
            <a:chExt cx="6900862" cy="455771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2402F37-9CDC-E847-946D-F03A64E329D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5AD2813-1FC2-5841-8DBB-349D272ADB30}"/>
                </a:ext>
              </a:extLst>
            </p:cNvPr>
            <p:cNvSpPr txBox="1"/>
            <p:nvPr/>
          </p:nvSpPr>
          <p:spPr>
            <a:xfrm>
              <a:off x="2028657" y="907195"/>
              <a:ext cx="54040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5ECA61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liquid levitating </a:t>
              </a:r>
            </a:p>
            <a:p>
              <a:pPr algn="ctr"/>
              <a:r>
                <a:rPr lang="de-US" sz="4800" b="1" dirty="0">
                  <a:solidFill>
                    <a:srgbClr val="5ECA61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metals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1EE63A2-B530-BF48-9842-0D1489A75927}"/>
              </a:ext>
            </a:extLst>
          </p:cNvPr>
          <p:cNvGrpSpPr/>
          <p:nvPr/>
        </p:nvGrpSpPr>
        <p:grpSpPr>
          <a:xfrm>
            <a:off x="9872851" y="624592"/>
            <a:ext cx="6900862" cy="4557712"/>
            <a:chOff x="1280244" y="608263"/>
            <a:chExt cx="6900862" cy="455771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3857D4-4A6A-6D4A-8944-B9BC203F3DEB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CD6D296-22D4-4A4A-ABC6-268FB517BB37}"/>
                </a:ext>
              </a:extLst>
            </p:cNvPr>
            <p:cNvSpPr txBox="1"/>
            <p:nvPr/>
          </p:nvSpPr>
          <p:spPr>
            <a:xfrm>
              <a:off x="3222091" y="907195"/>
              <a:ext cx="30171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22918D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acadiary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D0E7391-B0AF-3D49-9531-A816231C3954}"/>
              </a:ext>
            </a:extLst>
          </p:cNvPr>
          <p:cNvGrpSpPr/>
          <p:nvPr/>
        </p:nvGrpSpPr>
        <p:grpSpPr>
          <a:xfrm>
            <a:off x="-4581713" y="5481236"/>
            <a:ext cx="6900862" cy="4557712"/>
            <a:chOff x="1280244" y="608263"/>
            <a:chExt cx="6900862" cy="455771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0FFEC7-2C7F-C948-98A7-E533D351CD2A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3DEDD68-B234-3F43-BE16-8F1A5980B1CF}"/>
                </a:ext>
              </a:extLst>
            </p:cNvPr>
            <p:cNvSpPr txBox="1"/>
            <p:nvPr/>
          </p:nvSpPr>
          <p:spPr>
            <a:xfrm>
              <a:off x="3790967" y="907195"/>
              <a:ext cx="18794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3A528B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NERDS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3C26565-FFD8-0642-BEFC-73D6462BC9B6}"/>
              </a:ext>
            </a:extLst>
          </p:cNvPr>
          <p:cNvGrpSpPr/>
          <p:nvPr/>
        </p:nvGrpSpPr>
        <p:grpSpPr>
          <a:xfrm>
            <a:off x="2645569" y="5481236"/>
            <a:ext cx="6900862" cy="4557712"/>
            <a:chOff x="1280244" y="608263"/>
            <a:chExt cx="6900862" cy="455771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74A8283-0431-C847-AFA8-6EB90F98806E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FB3BBE9-110F-6740-85F3-71C42B52E30E}"/>
                </a:ext>
              </a:extLst>
            </p:cNvPr>
            <p:cNvSpPr txBox="1"/>
            <p:nvPr/>
          </p:nvSpPr>
          <p:spPr>
            <a:xfrm>
              <a:off x="2438227" y="907195"/>
              <a:ext cx="45849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F00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.</a:t>
              </a:r>
              <a:r>
                <a:rPr lang="de-US" sz="4800" b="1" dirty="0">
                  <a:solidFill>
                    <a:srgbClr val="440154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aknownspace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1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PHOSPHATE INLINE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Kreuzer</dc:creator>
  <cp:lastModifiedBy>Lucas Kreuzer</cp:lastModifiedBy>
  <cp:revision>1</cp:revision>
  <dcterms:created xsi:type="dcterms:W3CDTF">2022-01-28T10:37:18Z</dcterms:created>
  <dcterms:modified xsi:type="dcterms:W3CDTF">2022-01-28T10:48:14Z</dcterms:modified>
</cp:coreProperties>
</file>