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1536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1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4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6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2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8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7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EA58-0BB3-4275-9BF2-F54D4CDD7D64}" type="datetimeFigureOut">
              <a:rPr lang="pt-BR" smtClean="0"/>
              <a:t>01/09/2018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FCF3-8C5E-4414-9682-56F263F1E3E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61a14373b872281e33a79789" descr="{&quot;HashCode&quot;:891313737,&quot;Placement&quot;:&quot;Footer&quot;,&quot;Top&quot;:821.217957,&quot;Left&quot;:202.348587}">
            <a:extLst>
              <a:ext uri="{FF2B5EF4-FFF2-40B4-BE49-F238E27FC236}">
                <a16:creationId xmlns:a16="http://schemas.microsoft.com/office/drawing/2014/main" id="{E59F41F7-55A3-4C2A-A240-6B79C434A591}"/>
              </a:ext>
            </a:extLst>
          </p:cNvPr>
          <p:cNvSpPr txBox="1"/>
          <p:nvPr userDrawn="1"/>
        </p:nvSpPr>
        <p:spPr>
          <a:xfrm>
            <a:off x="2569827" y="10429468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304420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26A714E-B08A-4A99-8367-7402F7E10707}"/>
              </a:ext>
            </a:extLst>
          </p:cNvPr>
          <p:cNvSpPr/>
          <p:nvPr/>
        </p:nvSpPr>
        <p:spPr>
          <a:xfrm>
            <a:off x="2672803" y="518586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Recomendações Gerais</a:t>
            </a:r>
            <a:endParaRPr lang="pt-BR" sz="1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6CC3E9-AB2D-4E80-9E50-4DCF05B73AF6}"/>
              </a:ext>
            </a:extLst>
          </p:cNvPr>
          <p:cNvSpPr txBox="1"/>
          <p:nvPr/>
        </p:nvSpPr>
        <p:spPr>
          <a:xfrm>
            <a:off x="596312" y="1351086"/>
            <a:ext cx="5584165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Acesso à internet (PLANO A)</a:t>
            </a:r>
          </a:p>
          <a:p>
            <a:r>
              <a:rPr lang="pt-BR" sz="1100" dirty="0"/>
              <a:t>Nome da rede: </a:t>
            </a:r>
            <a:r>
              <a:rPr lang="pt-BR" sz="1100" b="1" dirty="0" err="1"/>
              <a:t>Hackathon</a:t>
            </a:r>
            <a:endParaRPr lang="pt-BR" sz="1100" b="1" dirty="0"/>
          </a:p>
          <a:p>
            <a:r>
              <a:rPr lang="pt-BR" sz="1100" dirty="0"/>
              <a:t>Ela estará livre para acesso.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ACCB47-4BDD-48F9-9A6F-53B0AC5DF8F2}"/>
              </a:ext>
            </a:extLst>
          </p:cNvPr>
          <p:cNvSpPr txBox="1"/>
          <p:nvPr/>
        </p:nvSpPr>
        <p:spPr>
          <a:xfrm>
            <a:off x="467836" y="1011241"/>
            <a:ext cx="7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Logística</a:t>
            </a:r>
            <a:endParaRPr lang="pt-BR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1D7FF2-FDCC-48F2-B808-04D05A145397}"/>
              </a:ext>
            </a:extLst>
          </p:cNvPr>
          <p:cNvSpPr txBox="1"/>
          <p:nvPr/>
        </p:nvSpPr>
        <p:spPr>
          <a:xfrm>
            <a:off x="596312" y="4219725"/>
            <a:ext cx="5584165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Entrada e saída do local do evento</a:t>
            </a:r>
          </a:p>
          <a:p>
            <a:r>
              <a:rPr lang="pt-BR" sz="1100" dirty="0"/>
              <a:t>Sempre use seu crachá!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457353-30D6-47A4-9B34-853925C034E4}"/>
              </a:ext>
            </a:extLst>
          </p:cNvPr>
          <p:cNvSpPr txBox="1"/>
          <p:nvPr/>
        </p:nvSpPr>
        <p:spPr>
          <a:xfrm>
            <a:off x="593855" y="5178903"/>
            <a:ext cx="5584165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Marketing</a:t>
            </a:r>
          </a:p>
          <a:p>
            <a:r>
              <a:rPr lang="pt-BR" sz="1100" dirty="0"/>
              <a:t>Ajudará a definir qual será a solução adequada para resolver o problema, pensa em como chegará até os usuários da solução, estratégias de comunicação, marca  e viabilidade.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57F804-DD58-4E04-93F2-1575FCA1088E}"/>
              </a:ext>
            </a:extLst>
          </p:cNvPr>
          <p:cNvSpPr txBox="1"/>
          <p:nvPr/>
        </p:nvSpPr>
        <p:spPr>
          <a:xfrm>
            <a:off x="465379" y="4839058"/>
            <a:ext cx="1250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Papéis nos times</a:t>
            </a:r>
            <a:endParaRPr lang="pt-BR" sz="1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51B865-E53D-4D11-A9B1-354752C19634}"/>
              </a:ext>
            </a:extLst>
          </p:cNvPr>
          <p:cNvSpPr txBox="1"/>
          <p:nvPr/>
        </p:nvSpPr>
        <p:spPr>
          <a:xfrm>
            <a:off x="593854" y="5841913"/>
            <a:ext cx="5584165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Design</a:t>
            </a:r>
          </a:p>
          <a:p>
            <a:r>
              <a:rPr lang="pt-BR" sz="1100" dirty="0"/>
              <a:t>Ajudará na criação da identidade visual, cores, formas, letras, no desenho da interface seja site, aplicativo, ou outra solução que o grupo decidir.  Pré-requisito: interesse e alguma vivência prévia com qualquer ferramenta de desenho.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368C00-C9DF-402A-99C6-CABF680896D5}"/>
              </a:ext>
            </a:extLst>
          </p:cNvPr>
          <p:cNvSpPr txBox="1"/>
          <p:nvPr/>
        </p:nvSpPr>
        <p:spPr>
          <a:xfrm>
            <a:off x="593854" y="6674200"/>
            <a:ext cx="5584165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Desenvolvedores</a:t>
            </a:r>
          </a:p>
          <a:p>
            <a:r>
              <a:rPr lang="pt-BR" sz="1100" dirty="0"/>
              <a:t>Ajudará o seu time no desenvolvimento da solução, site, app, por meio de diferentes linguagens de programação que o grupo entrará em acordo. Pré-requisito: interesse e alguma vivência prévia em programação, não importando a linguagem.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6AFDFD-3FE8-4D12-91D0-C43FF5806AD3}"/>
              </a:ext>
            </a:extLst>
          </p:cNvPr>
          <p:cNvSpPr txBox="1"/>
          <p:nvPr/>
        </p:nvSpPr>
        <p:spPr>
          <a:xfrm>
            <a:off x="465377" y="8352000"/>
            <a:ext cx="1508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Informações do time</a:t>
            </a:r>
            <a:endParaRPr lang="pt-BR" sz="12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1E20B1-F16A-4F4B-B2F5-95413B106A4F}"/>
              </a:ext>
            </a:extLst>
          </p:cNvPr>
          <p:cNvSpPr txBox="1"/>
          <p:nvPr/>
        </p:nvSpPr>
        <p:spPr>
          <a:xfrm>
            <a:off x="647318" y="8712101"/>
            <a:ext cx="3132519" cy="1615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Número do time: </a:t>
            </a:r>
          </a:p>
          <a:p>
            <a:endParaRPr lang="pt-BR" sz="1100" b="1" u="sng" dirty="0"/>
          </a:p>
          <a:p>
            <a:endParaRPr lang="pt-BR" sz="1100" b="1" u="sng" dirty="0"/>
          </a:p>
          <a:p>
            <a:r>
              <a:rPr lang="pt-BR" sz="1100" b="1" u="sng" dirty="0"/>
              <a:t>Nome do time:</a:t>
            </a:r>
          </a:p>
          <a:p>
            <a:endParaRPr lang="pt-BR" sz="1100" b="1" u="sng" dirty="0"/>
          </a:p>
          <a:p>
            <a:endParaRPr lang="pt-BR" sz="1100" b="1" u="sng" dirty="0"/>
          </a:p>
          <a:p>
            <a:r>
              <a:rPr lang="pt-BR" sz="1100" b="1" u="sng" dirty="0"/>
              <a:t>Mentor(es): </a:t>
            </a:r>
          </a:p>
          <a:p>
            <a:endParaRPr lang="pt-BR" sz="1100" b="1" u="sng" dirty="0"/>
          </a:p>
          <a:p>
            <a:endParaRPr lang="pt-BR" sz="1100" b="1" u="sng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9FDFDA-2E91-4A22-956E-E433C335C700}"/>
              </a:ext>
            </a:extLst>
          </p:cNvPr>
          <p:cNvSpPr txBox="1"/>
          <p:nvPr/>
        </p:nvSpPr>
        <p:spPr>
          <a:xfrm>
            <a:off x="593854" y="2214795"/>
            <a:ext cx="5584165" cy="1954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b="1" u="sng" dirty="0"/>
              <a:t>Acesso à internet (PLANO B)</a:t>
            </a:r>
          </a:p>
          <a:p>
            <a:r>
              <a:rPr lang="pt-BR" sz="1100" dirty="0"/>
              <a:t>Nome da rede: </a:t>
            </a:r>
            <a:r>
              <a:rPr lang="pt-BR" sz="1100" b="1" dirty="0"/>
              <a:t>Visitantes</a:t>
            </a:r>
          </a:p>
          <a:p>
            <a:endParaRPr lang="pt-BR" sz="1100" b="1" dirty="0"/>
          </a:p>
          <a:p>
            <a:endParaRPr lang="pt-BR" sz="1100" b="1" dirty="0"/>
          </a:p>
          <a:p>
            <a:endParaRPr lang="pt-BR" sz="1100" b="1" dirty="0"/>
          </a:p>
          <a:p>
            <a:endParaRPr lang="pt-BR" sz="1100" b="1" dirty="0"/>
          </a:p>
          <a:p>
            <a:endParaRPr lang="pt-BR" sz="1100" b="1" dirty="0"/>
          </a:p>
          <a:p>
            <a:endParaRPr lang="pt-BR" sz="1100" b="1" dirty="0"/>
          </a:p>
          <a:p>
            <a:endParaRPr lang="pt-BR" sz="1100" b="1" dirty="0"/>
          </a:p>
          <a:p>
            <a:endParaRPr lang="pt-BR" sz="1100" b="1" dirty="0"/>
          </a:p>
          <a:p>
            <a:endParaRPr lang="pt-BR" sz="1100" b="1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4E05FF1-94A2-4803-8F9E-41E8B01B1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8588"/>
              </p:ext>
            </p:extLst>
          </p:nvPr>
        </p:nvGraphicFramePr>
        <p:xfrm>
          <a:off x="1540851" y="2731242"/>
          <a:ext cx="37971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75">
                  <a:extLst>
                    <a:ext uri="{9D8B030D-6E8A-4147-A177-3AD203B41FA5}">
                      <a16:colId xmlns:a16="http://schemas.microsoft.com/office/drawing/2014/main" val="3460275951"/>
                    </a:ext>
                  </a:extLst>
                </a:gridCol>
                <a:gridCol w="949275">
                  <a:extLst>
                    <a:ext uri="{9D8B030D-6E8A-4147-A177-3AD203B41FA5}">
                      <a16:colId xmlns:a16="http://schemas.microsoft.com/office/drawing/2014/main" val="3628208346"/>
                    </a:ext>
                  </a:extLst>
                </a:gridCol>
                <a:gridCol w="949275">
                  <a:extLst>
                    <a:ext uri="{9D8B030D-6E8A-4147-A177-3AD203B41FA5}">
                      <a16:colId xmlns:a16="http://schemas.microsoft.com/office/drawing/2014/main" val="2083681956"/>
                    </a:ext>
                  </a:extLst>
                </a:gridCol>
                <a:gridCol w="949275">
                  <a:extLst>
                    <a:ext uri="{9D8B030D-6E8A-4147-A177-3AD203B41FA5}">
                      <a16:colId xmlns:a16="http://schemas.microsoft.com/office/drawing/2014/main" val="4052487855"/>
                    </a:ext>
                  </a:extLst>
                </a:gridCol>
              </a:tblGrid>
              <a:tr h="198078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Senha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15602"/>
                  </a:ext>
                </a:extLst>
              </a:tr>
              <a:tr h="198078">
                <a:tc>
                  <a:txBody>
                    <a:bodyPr/>
                    <a:lstStyle/>
                    <a:p>
                      <a:r>
                        <a:rPr lang="pt-BR" sz="1100" dirty="0"/>
                        <a:t>tecnopuc001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209234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tecnopuc005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975551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64417"/>
                  </a:ext>
                </a:extLst>
              </a:tr>
              <a:tr h="198078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tecnopuc002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644898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tecnopuc006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442559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39634"/>
                  </a:ext>
                </a:extLst>
              </a:tr>
              <a:tr h="198078">
                <a:tc>
                  <a:txBody>
                    <a:bodyPr/>
                    <a:lstStyle/>
                    <a:p>
                      <a:r>
                        <a:rPr lang="pt-BR" sz="1100" dirty="0"/>
                        <a:t>tecnopuc003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224528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tecnopuc007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460423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57896"/>
                  </a:ext>
                </a:extLst>
              </a:tr>
              <a:tr h="198078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tecnopuc004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174588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tecnopuc008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262733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940551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3165E0-F389-4ED5-BE6A-0A649AD0B2C2}"/>
              </a:ext>
            </a:extLst>
          </p:cNvPr>
          <p:cNvSpPr txBox="1"/>
          <p:nvPr/>
        </p:nvSpPr>
        <p:spPr>
          <a:xfrm>
            <a:off x="591981" y="7920509"/>
            <a:ext cx="5584165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u="sng" dirty="0"/>
              <a:t>https://github.com/WoopSicredi/hackathon/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6F38CD-15A6-452B-9F68-347DCD0D9E3F}"/>
              </a:ext>
            </a:extLst>
          </p:cNvPr>
          <p:cNvSpPr txBox="1"/>
          <p:nvPr/>
        </p:nvSpPr>
        <p:spPr>
          <a:xfrm>
            <a:off x="463505" y="7580664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Acesso ao GitHub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11618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215</Words>
  <Application>Microsoft Office PowerPoint</Application>
  <PresentationFormat>Personalizar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Luconi Viana</dc:creator>
  <cp:lastModifiedBy>Camila Luconi Viana</cp:lastModifiedBy>
  <cp:revision>23</cp:revision>
  <cp:lastPrinted>2018-08-31T21:59:09Z</cp:lastPrinted>
  <dcterms:created xsi:type="dcterms:W3CDTF">2018-08-31T18:40:48Z</dcterms:created>
  <dcterms:modified xsi:type="dcterms:W3CDTF">2018-09-01T13:55:24Z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Ref">
    <vt:lpwstr>https://api.informationprotection.azure.com/api/3223964c-6e1f-48ba-b705-423351281a8c</vt:lpwstr>
  </property>
  <property fmtid="{D5CDD505-2E9C-101B-9397-08002B2CF9AE}" pid="5" name="MSIP_Label_99deea41-824f-4c3c-afd5-7afdfc16eee8_SetBy">
    <vt:lpwstr>camila_viana@sicredi.com.br</vt:lpwstr>
  </property>
  <property fmtid="{D5CDD505-2E9C-101B-9397-08002B2CF9AE}" pid="6" name="MSIP_Label_99deea41-824f-4c3c-afd5-7afdfc16eee8_SetDate">
    <vt:lpwstr>2018-09-01T10:49:16.1320903-03:00</vt:lpwstr>
  </property>
  <property fmtid="{D5CDD505-2E9C-101B-9397-08002B2CF9AE}" pid="7" name="MSIP_Label_99deea41-824f-4c3c-afd5-7afdfc16eee8_Name">
    <vt:lpwstr>Uso Interno</vt:lpwstr>
  </property>
  <property fmtid="{D5CDD505-2E9C-101B-9397-08002B2CF9AE}" pid="8" name="MSIP_Label_99deea41-824f-4c3c-afd5-7afdfc16eee8_Application">
    <vt:lpwstr>Microsoft Azure Information Protection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