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559675" cy="10691813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6E"/>
    <a:srgbClr val="D20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33" d="100"/>
          <a:sy n="33" d="100"/>
        </p:scale>
        <p:origin x="25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Luconi Viana" userId="a2d9d9da-c6a7-47f5-8e82-faabc2ba0ee5" providerId="ADAL" clId="{1A7D405A-29D0-4F0B-B572-C90DFC81A239}"/>
    <pc:docChg chg="delSld">
      <pc:chgData name="Camila Luconi Viana" userId="a2d9d9da-c6a7-47f5-8e82-faabc2ba0ee5" providerId="ADAL" clId="{1A7D405A-29D0-4F0B-B572-C90DFC81A239}" dt="2018-09-01T13:54:36.937" v="0" actId="2696"/>
      <pc:docMkLst>
        <pc:docMk/>
      </pc:docMkLst>
      <pc:sldChg chg="del">
        <pc:chgData name="Camila Luconi Viana" userId="a2d9d9da-c6a7-47f5-8e82-faabc2ba0ee5" providerId="ADAL" clId="{1A7D405A-29D0-4F0B-B572-C90DFC81A239}" dt="2018-09-01T13:54:36.937" v="0" actId="2696"/>
        <pc:sldMkLst>
          <pc:docMk/>
          <pc:sldMk cId="261161872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21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34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62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2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8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7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6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8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61a14373b872281e33a79789" descr="{&quot;HashCode&quot;:891313737,&quot;Placement&quot;:&quot;Footer&quot;,&quot;Top&quot;:821.217957,&quot;Left&quot;:202.348587}">
            <a:extLst>
              <a:ext uri="{FF2B5EF4-FFF2-40B4-BE49-F238E27FC236}">
                <a16:creationId xmlns:a16="http://schemas.microsoft.com/office/drawing/2014/main" id="{E59F41F7-55A3-4C2A-A240-6B79C434A591}"/>
              </a:ext>
            </a:extLst>
          </p:cNvPr>
          <p:cNvSpPr txBox="1"/>
          <p:nvPr userDrawn="1"/>
        </p:nvSpPr>
        <p:spPr>
          <a:xfrm>
            <a:off x="2569827" y="10429468"/>
            <a:ext cx="2420021" cy="262344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304420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9036E8-8D9D-4A7B-815A-2023091587BE}"/>
              </a:ext>
            </a:extLst>
          </p:cNvPr>
          <p:cNvSpPr/>
          <p:nvPr/>
        </p:nvSpPr>
        <p:spPr>
          <a:xfrm>
            <a:off x="2797357" y="518586"/>
            <a:ext cx="2078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Tarefas e expectativas</a:t>
            </a:r>
            <a:endParaRPr lang="pt-BR" sz="1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C37884-3B8D-4FB9-940D-FC17A031DC0F}"/>
              </a:ext>
            </a:extLst>
          </p:cNvPr>
          <p:cNvSpPr txBox="1"/>
          <p:nvPr/>
        </p:nvSpPr>
        <p:spPr>
          <a:xfrm>
            <a:off x="596313" y="1501905"/>
            <a:ext cx="4425673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Marketing</a:t>
            </a:r>
          </a:p>
          <a:p>
            <a:r>
              <a:rPr lang="pt-BR" sz="1100" dirty="0"/>
              <a:t>Nome do time, Matriz CSD, revisão da persona, mapa de empatia, público-alvo, </a:t>
            </a:r>
            <a:r>
              <a:rPr lang="pt-BR" sz="1100" dirty="0" err="1"/>
              <a:t>crazy</a:t>
            </a:r>
            <a:r>
              <a:rPr lang="pt-BR" sz="1100" dirty="0"/>
              <a:t> 8, diferencial da solução escolhida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F8494F-F81E-4DE4-B4A6-9A8C4108ADF9}"/>
              </a:ext>
            </a:extLst>
          </p:cNvPr>
          <p:cNvSpPr txBox="1"/>
          <p:nvPr/>
        </p:nvSpPr>
        <p:spPr>
          <a:xfrm>
            <a:off x="596313" y="3748784"/>
            <a:ext cx="558416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Marketing, Design e Desenvolvedores</a:t>
            </a:r>
            <a:r>
              <a:rPr lang="pt-BR" sz="1100" dirty="0"/>
              <a:t>: entrega que foi definida nas </a:t>
            </a:r>
            <a:r>
              <a:rPr lang="pt-BR" sz="1100" dirty="0" err="1"/>
              <a:t>plannings</a:t>
            </a:r>
            <a:r>
              <a:rPr lang="pt-BR" sz="11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60FA6D-B454-4396-8757-8343A6518472}"/>
              </a:ext>
            </a:extLst>
          </p:cNvPr>
          <p:cNvSpPr txBox="1"/>
          <p:nvPr/>
        </p:nvSpPr>
        <p:spPr>
          <a:xfrm>
            <a:off x="467836" y="1011241"/>
            <a:ext cx="3558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Checkpoint: entrega das propostas                                          </a:t>
            </a:r>
          </a:p>
          <a:p>
            <a:r>
              <a:rPr lang="pt-BR" sz="1100" b="1" dirty="0"/>
              <a:t>Quando: sábado 12:00 (apresentação arena)</a:t>
            </a:r>
            <a:endParaRPr lang="pt-BR" sz="11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08D5CB-60F2-41FC-AFA9-0D2ECEFCF5B7}"/>
              </a:ext>
            </a:extLst>
          </p:cNvPr>
          <p:cNvSpPr txBox="1"/>
          <p:nvPr/>
        </p:nvSpPr>
        <p:spPr>
          <a:xfrm>
            <a:off x="467836" y="3242215"/>
            <a:ext cx="3650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Checkpoint</a:t>
            </a:r>
          </a:p>
          <a:p>
            <a:r>
              <a:rPr lang="pt-BR" sz="1100" b="1" dirty="0"/>
              <a:t>Quando: sábado 18:00 (apenas entrega, sem apresentação)</a:t>
            </a:r>
            <a:endParaRPr lang="pt-BR" sz="11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E1D79BB-5E0A-4273-B351-F53727C3A6F8}"/>
              </a:ext>
            </a:extLst>
          </p:cNvPr>
          <p:cNvSpPr txBox="1"/>
          <p:nvPr/>
        </p:nvSpPr>
        <p:spPr>
          <a:xfrm>
            <a:off x="467836" y="4213581"/>
            <a:ext cx="43011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Checkpoint</a:t>
            </a:r>
          </a:p>
          <a:p>
            <a:r>
              <a:rPr lang="pt-BR" sz="1100" b="1" dirty="0"/>
              <a:t>Quando: sábado 00:00 (apenas entrega, mini apresentação nas mesas)</a:t>
            </a:r>
            <a:endParaRPr lang="pt-BR" sz="11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6F5E523-B404-4944-A761-D0084E63C7EA}"/>
              </a:ext>
            </a:extLst>
          </p:cNvPr>
          <p:cNvSpPr txBox="1"/>
          <p:nvPr/>
        </p:nvSpPr>
        <p:spPr>
          <a:xfrm>
            <a:off x="596312" y="5056090"/>
            <a:ext cx="5584162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100" b="1" u="sng" dirty="0">
                <a:solidFill>
                  <a:srgbClr val="000000"/>
                </a:solidFill>
                <a:ea typeface="Calibri" panose="020F0502020204030204" pitchFamily="34" charset="0"/>
              </a:rPr>
              <a:t>Marketing</a:t>
            </a:r>
          </a:p>
          <a:p>
            <a:pPr>
              <a:spcAft>
                <a:spcPts val="0"/>
              </a:spcAft>
            </a:pPr>
            <a:r>
              <a:rPr lang="pt-BR" sz="1100" b="1" dirty="0">
                <a:solidFill>
                  <a:srgbClr val="000000"/>
                </a:solidFill>
                <a:ea typeface="Calibri" panose="020F0502020204030204" pitchFamily="34" charset="0"/>
              </a:rPr>
              <a:t>Desafio:</a:t>
            </a:r>
            <a:endParaRPr lang="pt-BR" sz="1100" b="1" dirty="0"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BR" sz="1100" dirty="0">
                <a:solidFill>
                  <a:srgbClr val="000000"/>
                </a:solidFill>
                <a:ea typeface="Calibri" panose="020F0502020204030204" pitchFamily="34" charset="0"/>
              </a:rPr>
              <a:t>Você acredita que a sua ideia vai realmente ajudar as pessoas? Coloque ela em ação e veja o que acontece! </a:t>
            </a:r>
            <a:endParaRPr lang="pt-BR" sz="1100" dirty="0"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BR" sz="1100" dirty="0">
                <a:solidFill>
                  <a:srgbClr val="000000"/>
                </a:solidFill>
                <a:ea typeface="Calibri" panose="020F0502020204030204" pitchFamily="34" charset="0"/>
              </a:rPr>
              <a:t>Você tem até 23:59 de sábado para fazer uma </a:t>
            </a:r>
            <a:r>
              <a:rPr lang="pt-BR" sz="1100" b="1" dirty="0">
                <a:solidFill>
                  <a:srgbClr val="000000"/>
                </a:solidFill>
                <a:ea typeface="Calibri" panose="020F0502020204030204" pitchFamily="34" charset="0"/>
              </a:rPr>
              <a:t>validação da sua ideia</a:t>
            </a:r>
            <a:r>
              <a:rPr lang="pt-BR" sz="1100" dirty="0">
                <a:solidFill>
                  <a:srgbClr val="000000"/>
                </a:solidFill>
                <a:ea typeface="Calibri" panose="020F0502020204030204" pitchFamily="34" charset="0"/>
              </a:rPr>
              <a:t>. Vale tudo! Google </a:t>
            </a:r>
            <a:r>
              <a:rPr lang="pt-BR" sz="1100" dirty="0" err="1">
                <a:solidFill>
                  <a:srgbClr val="000000"/>
                </a:solidFill>
                <a:ea typeface="Calibri" panose="020F0502020204030204" pitchFamily="34" charset="0"/>
              </a:rPr>
              <a:t>forms</a:t>
            </a:r>
            <a:r>
              <a:rPr lang="pt-BR" sz="1100" dirty="0">
                <a:solidFill>
                  <a:srgbClr val="000000"/>
                </a:solidFill>
                <a:ea typeface="Calibri" panose="020F0502020204030204" pitchFamily="34" charset="0"/>
              </a:rPr>
              <a:t>, prototipagem de baixa fidelidade (papel, </a:t>
            </a:r>
            <a:r>
              <a:rPr lang="pt-BR" sz="1100" dirty="0" err="1">
                <a:solidFill>
                  <a:srgbClr val="000000"/>
                </a:solidFill>
                <a:ea typeface="Calibri" panose="020F0502020204030204" pitchFamily="34" charset="0"/>
              </a:rPr>
              <a:t>mockup</a:t>
            </a:r>
            <a:r>
              <a:rPr lang="pt-BR" sz="1100" dirty="0">
                <a:solidFill>
                  <a:srgbClr val="000000"/>
                </a:solidFill>
                <a:ea typeface="Calibri" panose="020F0502020204030204" pitchFamily="34" charset="0"/>
              </a:rPr>
              <a:t>), até enquete do </a:t>
            </a:r>
            <a:r>
              <a:rPr lang="pt-BR" sz="1100" dirty="0" err="1">
                <a:solidFill>
                  <a:srgbClr val="000000"/>
                </a:solidFill>
                <a:ea typeface="Calibri" panose="020F0502020204030204" pitchFamily="34" charset="0"/>
              </a:rPr>
              <a:t>instagram</a:t>
            </a:r>
            <a:r>
              <a:rPr lang="pt-BR" sz="1100" dirty="0">
                <a:solidFill>
                  <a:srgbClr val="000000"/>
                </a:solidFill>
                <a:ea typeface="Calibri" panose="020F0502020204030204" pitchFamily="34" charset="0"/>
              </a:rPr>
              <a:t>! O importante será medir o engajamento das pessoas com o seu produto ;)</a:t>
            </a:r>
            <a:endParaRPr lang="pt-BR" sz="1100" dirty="0">
              <a:effectLst/>
              <a:ea typeface="Calibri" panose="020F050202020403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ACF5EA9-7DCE-4381-92B2-D25CCF8614C8}"/>
              </a:ext>
            </a:extLst>
          </p:cNvPr>
          <p:cNvSpPr txBox="1"/>
          <p:nvPr/>
        </p:nvSpPr>
        <p:spPr>
          <a:xfrm>
            <a:off x="596311" y="4738310"/>
            <a:ext cx="558416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Design e Desenvolvedores</a:t>
            </a:r>
            <a:r>
              <a:rPr lang="pt-BR" sz="1100" dirty="0"/>
              <a:t>: entrega que foi definida nas </a:t>
            </a:r>
            <a:r>
              <a:rPr lang="pt-BR" sz="1100" dirty="0" err="1"/>
              <a:t>plannings</a:t>
            </a:r>
            <a:r>
              <a:rPr lang="pt-BR" sz="1100" dirty="0"/>
              <a:t>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E52C739-E18F-458A-BDB2-B98100CAD89F}"/>
              </a:ext>
            </a:extLst>
          </p:cNvPr>
          <p:cNvSpPr txBox="1"/>
          <p:nvPr/>
        </p:nvSpPr>
        <p:spPr>
          <a:xfrm>
            <a:off x="596312" y="2167354"/>
            <a:ext cx="4425673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Design</a:t>
            </a:r>
          </a:p>
          <a:p>
            <a:r>
              <a:rPr lang="pt-BR" sz="1100" dirty="0" err="1"/>
              <a:t>Wireframe</a:t>
            </a:r>
            <a:r>
              <a:rPr lang="pt-BR" sz="1100" dirty="0"/>
              <a:t> da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929CA66-A2CC-4B5D-B075-3EA62F276A98}"/>
              </a:ext>
            </a:extLst>
          </p:cNvPr>
          <p:cNvSpPr txBox="1"/>
          <p:nvPr/>
        </p:nvSpPr>
        <p:spPr>
          <a:xfrm>
            <a:off x="596310" y="2681223"/>
            <a:ext cx="4425673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Desenvolvedores</a:t>
            </a:r>
          </a:p>
          <a:p>
            <a:r>
              <a:rPr lang="pt-BR" sz="1100" dirty="0" err="1"/>
              <a:t>Mockup</a:t>
            </a:r>
            <a:r>
              <a:rPr lang="pt-BR" sz="1100" dirty="0"/>
              <a:t>/</a:t>
            </a:r>
            <a:r>
              <a:rPr lang="pt-BR" sz="1100" dirty="0" err="1"/>
              <a:t>blueprint</a:t>
            </a:r>
            <a:r>
              <a:rPr lang="pt-BR" sz="1100" dirty="0"/>
              <a:t> da solução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67CEC04-1110-4F3F-9660-B225BD2FF974}"/>
              </a:ext>
            </a:extLst>
          </p:cNvPr>
          <p:cNvSpPr txBox="1"/>
          <p:nvPr/>
        </p:nvSpPr>
        <p:spPr>
          <a:xfrm>
            <a:off x="593858" y="6945567"/>
            <a:ext cx="558416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Marketing, Design e Desenvolvedores</a:t>
            </a:r>
            <a:r>
              <a:rPr lang="pt-BR" sz="1100" dirty="0"/>
              <a:t>: entrega que foi definida nas </a:t>
            </a:r>
            <a:r>
              <a:rPr lang="pt-BR" sz="1100" dirty="0" err="1"/>
              <a:t>plannings</a:t>
            </a:r>
            <a:r>
              <a:rPr lang="pt-BR" sz="1100" dirty="0"/>
              <a:t>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BEA8922-DFC8-4BB5-94F0-7FC03E7794A3}"/>
              </a:ext>
            </a:extLst>
          </p:cNvPr>
          <p:cNvSpPr txBox="1"/>
          <p:nvPr/>
        </p:nvSpPr>
        <p:spPr>
          <a:xfrm>
            <a:off x="465381" y="6454903"/>
            <a:ext cx="3749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Checkpoint</a:t>
            </a:r>
          </a:p>
          <a:p>
            <a:r>
              <a:rPr lang="pt-BR" sz="1100" b="1" dirty="0"/>
              <a:t>Quando: domingo 08:00 (apenas entrega, sem apresentação)</a:t>
            </a:r>
            <a:endParaRPr lang="pt-BR" sz="11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81CF69-11B6-4182-9057-D2194A605952}"/>
              </a:ext>
            </a:extLst>
          </p:cNvPr>
          <p:cNvSpPr txBox="1"/>
          <p:nvPr/>
        </p:nvSpPr>
        <p:spPr>
          <a:xfrm>
            <a:off x="593858" y="7847844"/>
            <a:ext cx="558416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Marketing, Design e Desenvolvedores</a:t>
            </a:r>
            <a:r>
              <a:rPr lang="pt-BR" sz="1100" dirty="0"/>
              <a:t>: entrega que foi definida nas </a:t>
            </a:r>
            <a:r>
              <a:rPr lang="pt-BR" sz="1100" dirty="0" err="1"/>
              <a:t>plannings</a:t>
            </a:r>
            <a:r>
              <a:rPr lang="pt-BR" sz="1100" dirty="0"/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BCD7A22-9B96-49D6-A555-CB9A27548687}"/>
              </a:ext>
            </a:extLst>
          </p:cNvPr>
          <p:cNvSpPr txBox="1"/>
          <p:nvPr/>
        </p:nvSpPr>
        <p:spPr>
          <a:xfrm>
            <a:off x="465381" y="7341280"/>
            <a:ext cx="3749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Checkpoint</a:t>
            </a:r>
          </a:p>
          <a:p>
            <a:r>
              <a:rPr lang="pt-BR" sz="1100" b="1" dirty="0"/>
              <a:t>Quando: domingo 14:00 (apenas entrega, sem apresentação)</a:t>
            </a:r>
            <a:endParaRPr lang="pt-BR" sz="11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A78FEB9-74DB-48A3-BCC6-E25296B788F8}"/>
              </a:ext>
            </a:extLst>
          </p:cNvPr>
          <p:cNvSpPr txBox="1"/>
          <p:nvPr/>
        </p:nvSpPr>
        <p:spPr>
          <a:xfrm>
            <a:off x="593858" y="8164039"/>
            <a:ext cx="558416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i="1" u="sng" dirty="0"/>
              <a:t>Momento de rever recursos dos times! </a:t>
            </a:r>
            <a:endParaRPr lang="pt-BR" sz="1100" i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E0C8D28-11A0-4970-BC9E-E6EB1EE33EAE}"/>
              </a:ext>
            </a:extLst>
          </p:cNvPr>
          <p:cNvSpPr txBox="1"/>
          <p:nvPr/>
        </p:nvSpPr>
        <p:spPr>
          <a:xfrm>
            <a:off x="593858" y="8963489"/>
            <a:ext cx="5584162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Marketing:</a:t>
            </a:r>
            <a:r>
              <a:rPr lang="pt-BR" sz="1100" dirty="0"/>
              <a:t> Nome do app, marca e posicionamento, estratégia de divulgação e de aquisição, custo e viabilidade econômica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0A3B707-E730-43BB-8C2B-DEE9448D303E}"/>
              </a:ext>
            </a:extLst>
          </p:cNvPr>
          <p:cNvSpPr txBox="1"/>
          <p:nvPr/>
        </p:nvSpPr>
        <p:spPr>
          <a:xfrm>
            <a:off x="465381" y="8495446"/>
            <a:ext cx="1600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Entrega Final </a:t>
            </a:r>
          </a:p>
          <a:p>
            <a:r>
              <a:rPr lang="pt-BR" sz="1100" b="1" dirty="0"/>
              <a:t>Quando: domingo 16:30</a:t>
            </a:r>
            <a:endParaRPr lang="pt-BR" sz="11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E66190B-B4D9-4CCD-AA2E-3804E867682C}"/>
              </a:ext>
            </a:extLst>
          </p:cNvPr>
          <p:cNvSpPr txBox="1"/>
          <p:nvPr/>
        </p:nvSpPr>
        <p:spPr>
          <a:xfrm>
            <a:off x="593858" y="9446164"/>
            <a:ext cx="558416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Design:</a:t>
            </a:r>
            <a:r>
              <a:rPr lang="pt-BR" sz="1100" dirty="0"/>
              <a:t> UI da solução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732F4C4-AA96-4292-B18C-10EBADA065E6}"/>
              </a:ext>
            </a:extLst>
          </p:cNvPr>
          <p:cNvSpPr txBox="1"/>
          <p:nvPr/>
        </p:nvSpPr>
        <p:spPr>
          <a:xfrm>
            <a:off x="2537689" y="10054960"/>
            <a:ext cx="2484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u="sng" dirty="0"/>
              <a:t>SHOWTIME!! </a:t>
            </a:r>
          </a:p>
          <a:p>
            <a:pPr algn="ctr"/>
            <a:r>
              <a:rPr lang="pt-BR" sz="1600" b="1" i="1" u="sng" dirty="0"/>
              <a:t>domingo 17:00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9A04ACB-3989-460E-B7A6-0735EC3DEFBB}"/>
              </a:ext>
            </a:extLst>
          </p:cNvPr>
          <p:cNvSpPr txBox="1"/>
          <p:nvPr/>
        </p:nvSpPr>
        <p:spPr>
          <a:xfrm>
            <a:off x="593858" y="9760766"/>
            <a:ext cx="558416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Desenvolvedores:</a:t>
            </a:r>
            <a:r>
              <a:rPr lang="pt-BR" sz="1100" dirty="0"/>
              <a:t> Entrega final do código no GitHub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A180791-42F3-4C5E-A1CF-E1956EAB2A27}"/>
              </a:ext>
            </a:extLst>
          </p:cNvPr>
          <p:cNvSpPr txBox="1"/>
          <p:nvPr/>
        </p:nvSpPr>
        <p:spPr>
          <a:xfrm>
            <a:off x="5209463" y="1453162"/>
            <a:ext cx="1753899" cy="1626003"/>
          </a:xfrm>
          <a:prstGeom prst="rect">
            <a:avLst/>
          </a:prstGeom>
          <a:solidFill>
            <a:srgbClr val="00E66E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1400" b="1" dirty="0"/>
              <a:t>Critérios de Entrega</a:t>
            </a:r>
            <a:endParaRPr lang="pt-BR" sz="1400" b="1" u="sng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u="sng" dirty="0"/>
              <a:t>Aderência com o tema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u="sng" dirty="0"/>
              <a:t>Impacto social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u="sng" dirty="0"/>
              <a:t>Viabilidade econômica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b="1" u="sng" dirty="0"/>
              <a:t>Software funcionando</a:t>
            </a:r>
          </a:p>
        </p:txBody>
      </p:sp>
    </p:spTree>
    <p:extLst>
      <p:ext uri="{BB962C8B-B14F-4D97-AF65-F5344CB8AC3E}">
        <p14:creationId xmlns:p14="http://schemas.microsoft.com/office/powerpoint/2010/main" val="847816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283</Words>
  <Application>Microsoft Office PowerPoint</Application>
  <PresentationFormat>Personalizar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Luconi Viana</dc:creator>
  <cp:lastModifiedBy>Camila Luconi Viana</cp:lastModifiedBy>
  <cp:revision>22</cp:revision>
  <cp:lastPrinted>2018-08-31T21:59:09Z</cp:lastPrinted>
  <dcterms:created xsi:type="dcterms:W3CDTF">2018-08-31T18:40:48Z</dcterms:created>
  <dcterms:modified xsi:type="dcterms:W3CDTF">2018-09-01T13:54:38Z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iteId">
    <vt:lpwstr>3223964c-6e1f-48ba-b705-423351281a8c</vt:lpwstr>
  </property>
  <property fmtid="{D5CDD505-2E9C-101B-9397-08002B2CF9AE}" pid="4" name="MSIP_Label_99deea41-824f-4c3c-afd5-7afdfc16eee8_Ref">
    <vt:lpwstr>https://api.informationprotection.azure.com/api/3223964c-6e1f-48ba-b705-423351281a8c</vt:lpwstr>
  </property>
  <property fmtid="{D5CDD505-2E9C-101B-9397-08002B2CF9AE}" pid="5" name="MSIP_Label_99deea41-824f-4c3c-afd5-7afdfc16eee8_SetBy">
    <vt:lpwstr>camila_viana@sicredi.com.br</vt:lpwstr>
  </property>
  <property fmtid="{D5CDD505-2E9C-101B-9397-08002B2CF9AE}" pid="6" name="MSIP_Label_99deea41-824f-4c3c-afd5-7afdfc16eee8_SetDate">
    <vt:lpwstr>2018-09-01T10:49:16.1320903-03:00</vt:lpwstr>
  </property>
  <property fmtid="{D5CDD505-2E9C-101B-9397-08002B2CF9AE}" pid="7" name="MSIP_Label_99deea41-824f-4c3c-afd5-7afdfc16eee8_Name">
    <vt:lpwstr>Uso Interno</vt:lpwstr>
  </property>
  <property fmtid="{D5CDD505-2E9C-101B-9397-08002B2CF9AE}" pid="8" name="MSIP_Label_99deea41-824f-4c3c-afd5-7afdfc16eee8_Application">
    <vt:lpwstr>Microsoft Azure Information Protection</vt:lpwstr>
  </property>
  <property fmtid="{D5CDD505-2E9C-101B-9397-08002B2CF9AE}" pid="9" name="MSIP_Label_99deea41-824f-4c3c-afd5-7afdfc16eee8_Extended_MSFT_Method">
    <vt:lpwstr>Automatic</vt:lpwstr>
  </property>
  <property fmtid="{D5CDD505-2E9C-101B-9397-08002B2CF9AE}" pid="10" name="Sensitivity">
    <vt:lpwstr>Uso Interno</vt:lpwstr>
  </property>
</Properties>
</file>