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9" d="100"/>
          <a:sy n="79" d="100"/>
        </p:scale>
        <p:origin x="114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FF0000"/>
                </a:solidFill>
                <a:latin typeface="Calibri" panose="020F0502020204030204" pitchFamily="34" charset="0"/>
              </a:rPr>
              <a:t>VERSAO 2 DO POWER POINT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Apresentação na tela (4:3)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Lucas Teixeira</cp:lastModifiedBy>
  <cp:revision>592</cp:revision>
  <cp:lastPrinted>2014-02-05T13:48:47Z</cp:lastPrinted>
  <dcterms:created xsi:type="dcterms:W3CDTF">2013-08-12T12:40:06Z</dcterms:created>
  <dcterms:modified xsi:type="dcterms:W3CDTF">2020-03-26T12:00:23Z</dcterms:modified>
</cp:coreProperties>
</file>