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9" r:id="rId5"/>
  </p:sldIdLst>
  <p:sldSz cx="21240750" cy="1511935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>
        <p:scale>
          <a:sx n="57" d="100"/>
          <a:sy n="57" d="100"/>
        </p:scale>
        <p:origin x="1032" y="-288"/>
      </p:cViewPr>
      <p:guideLst>
        <p:guide orient="horz" pos="4762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02da06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952" y="685800"/>
            <a:ext cx="4816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5102da06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4047" y="2188777"/>
            <a:ext cx="19791900" cy="6035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4028" y="8331286"/>
            <a:ext cx="197919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4021" y="2188871"/>
            <a:ext cx="19791300" cy="6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4002" y="8331644"/>
            <a:ext cx="19791300" cy="23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4002" y="6322981"/>
            <a:ext cx="19791300" cy="24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11224469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4002" y="1633330"/>
            <a:ext cx="6522300" cy="22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724002" y="4085089"/>
            <a:ext cx="6522300" cy="9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138730" y="1323333"/>
            <a:ext cx="14790600" cy="12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0619625" y="-367"/>
            <a:ext cx="10619700" cy="15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16691" y="3625237"/>
            <a:ext cx="93960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616691" y="8240365"/>
            <a:ext cx="93960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11473237" y="2128606"/>
            <a:ext cx="8912400" cy="10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724002" y="12436871"/>
            <a:ext cx="13933500" cy="1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724002" y="3251741"/>
            <a:ext cx="19791300" cy="5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724002" y="9266781"/>
            <a:ext cx="19791300" cy="3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istamodelosdenegocios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12387350"/>
            <a:ext cx="21240000" cy="27858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analistamodelosdenegocios.com.br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850" y="2257725"/>
            <a:ext cx="62103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4128600" y="5129500"/>
            <a:ext cx="12982800" cy="2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latin typeface="Open Sans"/>
                <a:ea typeface="Open Sans"/>
                <a:cs typeface="Open Sans"/>
                <a:sym typeface="Open Sans"/>
              </a:rPr>
              <a:t>MAPA DE </a:t>
            </a:r>
            <a:r>
              <a:rPr lang="pt-BR" sz="9600" b="1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EMPATIA</a:t>
            </a:r>
            <a:endParaRPr sz="9600" b="1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128600" y="8436325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pt-BR" sz="30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CRIAR </a:t>
            </a: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sz="3000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sz="3000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9588600" y="4747750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00" y="2306525"/>
            <a:ext cx="19383902" cy="113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14191325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462200" y="2834575"/>
            <a:ext cx="3362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5929700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2012575" y="29171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11480075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5228850" y="62286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14696350" y="62200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5228850" y="9167475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4696350" y="915885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9854833" y="119576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9322325" y="1194900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429475" y="7374263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896975" y="7365638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9204900" y="49828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8672400" y="49742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0620000" y="14253700"/>
            <a:ext cx="969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sz="1800" b="1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082422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838587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6248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Pedro, 22 anos, homem, heterossexual, estudante, solteiro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4081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Estudar para se graduar em sua área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568850" y="41060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Redes sociais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68850" y="6105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Memes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7568850" y="87632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Sobre viagens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7568850" y="106984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Sobre tecnologia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237450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Busca movimentos não governamentais para conseguir oportunidades </a:t>
            </a:r>
          </a:p>
        </p:txBody>
      </p:sp>
      <p:sp>
        <p:nvSpPr>
          <p:cNvPr id="134" name="Google Shape;134;p26"/>
          <p:cNvSpPr/>
          <p:nvPr/>
        </p:nvSpPr>
        <p:spPr>
          <a:xfrm>
            <a:off x="624995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Recorre as agencias </a:t>
            </a:r>
            <a:r>
              <a:rPr lang="pt-BR" sz="1800" dirty="0" err="1">
                <a:solidFill>
                  <a:srgbClr val="494F60"/>
                </a:solidFill>
                <a:effectLst/>
                <a:latin typeface="ArialMT"/>
              </a:rPr>
              <a:t>físicas</a:t>
            </a:r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 e meios tradicionais de atendimento </a:t>
            </a:r>
            <a:endParaRPr lang="pt-BR" dirty="0">
              <a:effectLst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2631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Podcasts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842925" y="82847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Informações sobre tecnologia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798177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Conseguir representatividade </a:t>
            </a:r>
            <a:endParaRPr lang="pt-BR" dirty="0">
              <a:effectLst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98177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Se sentir parte de um grupo </a:t>
            </a:r>
            <a:endParaRPr lang="pt-BR" dirty="0">
              <a:effectLst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082422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dirty="0">
                <a:solidFill>
                  <a:srgbClr val="494F60"/>
                </a:solidFill>
                <a:effectLst/>
                <a:latin typeface="ArialMT"/>
              </a:rPr>
              <a:t>Conseguir representar seus interesses </a:t>
            </a:r>
            <a:endParaRPr lang="pt-BR" dirty="0">
              <a:effectLst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928050" y="2468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818725" y="284975"/>
            <a:ext cx="19493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sz="4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927900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para: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993433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por: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5058987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Data: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7765648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Versão: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927900" y="13844930"/>
            <a:ext cx="19360002" cy="406400"/>
            <a:chOff x="927900" y="13844930"/>
            <a:chExt cx="19360002" cy="406400"/>
          </a:xfrm>
        </p:grpSpPr>
        <p:sp>
          <p:nvSpPr>
            <p:cNvPr id="148" name="Google Shape;148;p26"/>
            <p:cNvSpPr/>
            <p:nvPr/>
          </p:nvSpPr>
          <p:spPr>
            <a:xfrm>
              <a:off x="10404475" y="13889525"/>
              <a:ext cx="84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Este trabalho está licenciado sob a Licença Atribuição-CompartilhaIgual 4.0 Internacional Creative Commons.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9" name="Google Shape;149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3034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395377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881502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6"/>
            <p:cNvSpPr/>
            <p:nvPr/>
          </p:nvSpPr>
          <p:spPr>
            <a:xfrm>
              <a:off x="927900" y="13851350"/>
              <a:ext cx="974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Versão original:  </a:t>
              </a:r>
              <a:r>
                <a:rPr lang="pt-BR" sz="1200" b="0" i="0" u="none" strike="noStrike" cap="non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Strategyzer.com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0" y="0"/>
            <a:ext cx="21239400" cy="151737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830085" y="6781642"/>
            <a:ext cx="152808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BOA </a:t>
            </a:r>
            <a:r>
              <a:rPr lang="pt-BR" sz="9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SORTE!</a:t>
            </a:r>
            <a:endParaRPr sz="9600" b="1" i="0" u="none" strike="noStrike" cap="none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924132" y="8133300"/>
            <a:ext cx="15110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seu </a:t>
            </a:r>
            <a:r>
              <a:rPr lang="pt-BR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r>
              <a:rPr lang="pt-BR"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36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2713704" y="978417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Rua São Clemente, 155 - Botafogo - RJ</a:t>
            </a: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13704" y="10539278"/>
            <a:ext cx="5537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daniel@</a:t>
            </a:r>
            <a:r>
              <a:rPr lang="pt-BR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luz.vc</a:t>
            </a: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526939" y="978417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9526939" y="10539278"/>
            <a:ext cx="7400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facebook.com/oanalistademodelosdenegocios</a:t>
            </a: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9526939" y="11294374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linkedin.com/in/dpereirabr</a:t>
            </a: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197" y="9758432"/>
            <a:ext cx="450931" cy="61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0645" y="11294374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0645" y="10520432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10645" y="9802186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04380" y="10628454"/>
            <a:ext cx="539981" cy="3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Macintosh PowerPoint</Application>
  <PresentationFormat>Personalizar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ArialMT</vt:lpstr>
      <vt:lpstr>Arial</vt:lpstr>
      <vt:lpstr>Open Sans</vt:lpstr>
      <vt:lpstr>Raleway</vt:lpstr>
      <vt:lpstr>Simple Light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Matheus Freire</cp:lastModifiedBy>
  <cp:revision>1</cp:revision>
  <dcterms:modified xsi:type="dcterms:W3CDTF">2022-10-06T00:35:03Z</dcterms:modified>
</cp:coreProperties>
</file>