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 Extra Condensed"/>
      <p:regular r:id="rId17"/>
      <p:bold r:id="rId18"/>
      <p:italic r:id="rId19"/>
      <p:boldItalic r:id="rId20"/>
    </p:embeddedFont>
    <p:embeddedFont>
      <p:font typeface="Fira Sans Extra Condensed SemiBold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Italic.fntdata"/><Relationship Id="rId22" Type="http://schemas.openxmlformats.org/officeDocument/2006/relationships/font" Target="fonts/FiraSansExtraCondensedSemiBold-bold.fntdata"/><Relationship Id="rId21" Type="http://schemas.openxmlformats.org/officeDocument/2006/relationships/font" Target="fonts/FiraSansExtraCondensedSemiBold-regular.fntdata"/><Relationship Id="rId24" Type="http://schemas.openxmlformats.org/officeDocument/2006/relationships/font" Target="fonts/FiraSansExtraCondensedSemiBold-boldItalic.fntdata"/><Relationship Id="rId23" Type="http://schemas.openxmlformats.org/officeDocument/2006/relationships/font" Target="fonts/FiraSansExtraCondensed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ExtraCondensed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FiraSansExtraCondensed-italic.fntdata"/><Relationship Id="rId18" Type="http://schemas.openxmlformats.org/officeDocument/2006/relationships/font" Target="fonts/FiraSansExtra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a3fb9f80e_0_3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a3fb9f80e_0_3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586d0a21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586d0a21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586d0a1bf_0_5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586d0a1bf_0_5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586d0a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586d0a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61d4dd6533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61d4dd6533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61d4dd6533_5_435:notes"/>
          <p:cNvSpPr/>
          <p:nvPr>
            <p:ph idx="2" type="sldImg"/>
          </p:nvPr>
        </p:nvSpPr>
        <p:spPr>
          <a:xfrm>
            <a:off x="381523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161d4dd6533_5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84a125952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b84a125952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412025" y="1492836"/>
            <a:ext cx="38856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412025" y="3310164"/>
            <a:ext cx="38856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ctrTitle"/>
          </p:nvPr>
        </p:nvSpPr>
        <p:spPr>
          <a:xfrm>
            <a:off x="311697" y="744607"/>
            <a:ext cx="85203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6600" lIns="36600" spcFirstLastPara="1" rIns="36600" wrap="square" tIns="366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9"/>
          <p:cNvSpPr txBox="1"/>
          <p:nvPr>
            <p:ph idx="1" type="subTitle"/>
          </p:nvPr>
        </p:nvSpPr>
        <p:spPr>
          <a:xfrm>
            <a:off x="311689" y="2834247"/>
            <a:ext cx="8520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311689" y="445044"/>
            <a:ext cx="8520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311689" y="1152525"/>
            <a:ext cx="852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67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311689" y="2150943"/>
            <a:ext cx="85203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311689" y="445044"/>
            <a:ext cx="8520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311689" y="1152525"/>
            <a:ext cx="399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4832229" y="1152525"/>
            <a:ext cx="399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311689" y="445044"/>
            <a:ext cx="8520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11689" y="555624"/>
            <a:ext cx="28080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600" lIns="36600" spcFirstLastPara="1" rIns="36600" wrap="square" tIns="366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311689" y="138966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490233" y="450169"/>
            <a:ext cx="6367500" cy="4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85" name="Google Shape;85;p25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/>
          <p:nvPr/>
        </p:nvSpPr>
        <p:spPr>
          <a:xfrm>
            <a:off x="4571839" y="-125"/>
            <a:ext cx="45717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6"/>
          <p:cNvSpPr txBox="1"/>
          <p:nvPr>
            <p:ph type="title"/>
          </p:nvPr>
        </p:nvSpPr>
        <p:spPr>
          <a:xfrm>
            <a:off x="265491" y="1233228"/>
            <a:ext cx="40449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6600" lIns="36600" spcFirstLastPara="1" rIns="36600" wrap="square" tIns="366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89" name="Google Shape;89;p26"/>
          <p:cNvSpPr txBox="1"/>
          <p:nvPr>
            <p:ph idx="1" type="subTitle"/>
          </p:nvPr>
        </p:nvSpPr>
        <p:spPr>
          <a:xfrm>
            <a:off x="265491" y="2803196"/>
            <a:ext cx="40449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26"/>
          <p:cNvSpPr txBox="1"/>
          <p:nvPr>
            <p:ph idx="2" type="body"/>
          </p:nvPr>
        </p:nvSpPr>
        <p:spPr>
          <a:xfrm>
            <a:off x="4939326" y="724106"/>
            <a:ext cx="38370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67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idx="1" type="body"/>
          </p:nvPr>
        </p:nvSpPr>
        <p:spPr>
          <a:xfrm>
            <a:off x="311689" y="4230757"/>
            <a:ext cx="5998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hasCustomPrompt="1" type="title"/>
          </p:nvPr>
        </p:nvSpPr>
        <p:spPr>
          <a:xfrm>
            <a:off x="311689" y="1106173"/>
            <a:ext cx="8520300" cy="19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6600" lIns="36600" spcFirstLastPara="1" rIns="36600" wrap="square" tIns="366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311689" y="3152360"/>
            <a:ext cx="8520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indent="-2730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6700" lvl="1" marL="9144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48975" y="410350"/>
            <a:ext cx="8237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311689" y="445044"/>
            <a:ext cx="8520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311689" y="1152525"/>
            <a:ext cx="852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>
            <a:lvl1pPr indent="-273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67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Char char="○"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667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Char char="■"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Char char="●"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667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Char char="○"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667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Char char="■"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667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Char char="●"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667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Char char="○"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600"/>
              <a:buFont typeface="Arial"/>
              <a:buChar char="■"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472159" y="4663417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b="0" i="0" sz="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forms/d/1--KfFA7RYfgPZz5pAHrHEGiPIvSBVuowmcFnaDeQPoQ/edit?ts=633dfa3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file/d/1kpadInFAmYJNjk5iMBpNS5Xktw34g1UR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>
            <p:ph type="ctrTitle"/>
          </p:nvPr>
        </p:nvSpPr>
        <p:spPr>
          <a:xfrm flipH="1">
            <a:off x="176875" y="11"/>
            <a:ext cx="38856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IHC</a:t>
            </a:r>
            <a:endParaRPr/>
          </a:p>
        </p:txBody>
      </p:sp>
      <p:grpSp>
        <p:nvGrpSpPr>
          <p:cNvPr id="106" name="Google Shape;106;p30"/>
          <p:cNvGrpSpPr/>
          <p:nvPr/>
        </p:nvGrpSpPr>
        <p:grpSpPr>
          <a:xfrm>
            <a:off x="4410849" y="1161425"/>
            <a:ext cx="4323577" cy="2820649"/>
            <a:chOff x="4410849" y="1161425"/>
            <a:chExt cx="4323577" cy="2820649"/>
          </a:xfrm>
        </p:grpSpPr>
        <p:sp>
          <p:nvSpPr>
            <p:cNvPr id="107" name="Google Shape;107;p30"/>
            <p:cNvSpPr/>
            <p:nvPr/>
          </p:nvSpPr>
          <p:spPr>
            <a:xfrm>
              <a:off x="4410849" y="3788993"/>
              <a:ext cx="4323577" cy="193081"/>
            </a:xfrm>
            <a:custGeom>
              <a:rect b="b" l="l" r="r" t="t"/>
              <a:pathLst>
                <a:path extrusionOk="0" h="3979" w="89100">
                  <a:moveTo>
                    <a:pt x="44560" y="0"/>
                  </a:moveTo>
                  <a:cubicBezTo>
                    <a:pt x="19933" y="0"/>
                    <a:pt x="0" y="895"/>
                    <a:pt x="0" y="1989"/>
                  </a:cubicBezTo>
                  <a:cubicBezTo>
                    <a:pt x="0" y="3084"/>
                    <a:pt x="19933" y="3979"/>
                    <a:pt x="44560" y="3979"/>
                  </a:cubicBezTo>
                  <a:cubicBezTo>
                    <a:pt x="69167" y="3979"/>
                    <a:pt x="89099" y="3084"/>
                    <a:pt x="89099" y="1989"/>
                  </a:cubicBezTo>
                  <a:cubicBezTo>
                    <a:pt x="89099" y="895"/>
                    <a:pt x="69167" y="0"/>
                    <a:pt x="44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0"/>
            <p:cNvSpPr/>
            <p:nvPr/>
          </p:nvSpPr>
          <p:spPr>
            <a:xfrm>
              <a:off x="4837487" y="1198111"/>
              <a:ext cx="3460609" cy="2616953"/>
            </a:xfrm>
            <a:custGeom>
              <a:rect b="b" l="l" r="r" t="t"/>
              <a:pathLst>
                <a:path extrusionOk="0" h="53930" w="71316">
                  <a:moveTo>
                    <a:pt x="35668" y="0"/>
                  </a:moveTo>
                  <a:cubicBezTo>
                    <a:pt x="15975" y="0"/>
                    <a:pt x="1" y="15974"/>
                    <a:pt x="1" y="35668"/>
                  </a:cubicBezTo>
                  <a:cubicBezTo>
                    <a:pt x="1" y="42332"/>
                    <a:pt x="1851" y="48598"/>
                    <a:pt x="5034" y="53929"/>
                  </a:cubicBezTo>
                  <a:cubicBezTo>
                    <a:pt x="13090" y="53571"/>
                    <a:pt x="24170" y="53352"/>
                    <a:pt x="36404" y="53352"/>
                  </a:cubicBezTo>
                  <a:cubicBezTo>
                    <a:pt x="47882" y="53352"/>
                    <a:pt x="58406" y="53551"/>
                    <a:pt x="66323" y="53870"/>
                  </a:cubicBezTo>
                  <a:cubicBezTo>
                    <a:pt x="69486" y="48558"/>
                    <a:pt x="71316" y="42312"/>
                    <a:pt x="71316" y="35668"/>
                  </a:cubicBezTo>
                  <a:cubicBezTo>
                    <a:pt x="71316" y="15974"/>
                    <a:pt x="55362" y="0"/>
                    <a:pt x="35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0"/>
            <p:cNvSpPr/>
            <p:nvPr/>
          </p:nvSpPr>
          <p:spPr>
            <a:xfrm>
              <a:off x="5351036" y="2061091"/>
              <a:ext cx="2434499" cy="1363989"/>
            </a:xfrm>
            <a:custGeom>
              <a:rect b="b" l="l" r="r" t="t"/>
              <a:pathLst>
                <a:path extrusionOk="0" h="28109" w="50170">
                  <a:moveTo>
                    <a:pt x="1" y="0"/>
                  </a:moveTo>
                  <a:lnTo>
                    <a:pt x="1" y="28109"/>
                  </a:lnTo>
                  <a:lnTo>
                    <a:pt x="50170" y="28109"/>
                  </a:lnTo>
                  <a:lnTo>
                    <a:pt x="50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0"/>
            <p:cNvSpPr/>
            <p:nvPr/>
          </p:nvSpPr>
          <p:spPr>
            <a:xfrm>
              <a:off x="5440808" y="2140236"/>
              <a:ext cx="2253986" cy="1198956"/>
            </a:xfrm>
            <a:custGeom>
              <a:rect b="b" l="l" r="r" t="t"/>
              <a:pathLst>
                <a:path extrusionOk="0" h="24708" w="46450">
                  <a:moveTo>
                    <a:pt x="1" y="0"/>
                  </a:moveTo>
                  <a:lnTo>
                    <a:pt x="1" y="24707"/>
                  </a:lnTo>
                  <a:lnTo>
                    <a:pt x="46450" y="24707"/>
                  </a:lnTo>
                  <a:lnTo>
                    <a:pt x="464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0"/>
            <p:cNvSpPr/>
            <p:nvPr/>
          </p:nvSpPr>
          <p:spPr>
            <a:xfrm>
              <a:off x="6286418" y="3610370"/>
              <a:ext cx="559930" cy="253931"/>
            </a:xfrm>
            <a:custGeom>
              <a:rect b="b" l="l" r="r" t="t"/>
              <a:pathLst>
                <a:path extrusionOk="0" h="5233" w="11539">
                  <a:moveTo>
                    <a:pt x="1" y="1"/>
                  </a:moveTo>
                  <a:lnTo>
                    <a:pt x="1" y="5233"/>
                  </a:lnTo>
                  <a:lnTo>
                    <a:pt x="11538" y="5233"/>
                  </a:lnTo>
                  <a:lnTo>
                    <a:pt x="1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0"/>
            <p:cNvSpPr/>
            <p:nvPr/>
          </p:nvSpPr>
          <p:spPr>
            <a:xfrm>
              <a:off x="6286418" y="3610370"/>
              <a:ext cx="559930" cy="96613"/>
            </a:xfrm>
            <a:custGeom>
              <a:rect b="b" l="l" r="r" t="t"/>
              <a:pathLst>
                <a:path extrusionOk="0" h="1991" w="11539">
                  <a:moveTo>
                    <a:pt x="1" y="1"/>
                  </a:moveTo>
                  <a:lnTo>
                    <a:pt x="1" y="1990"/>
                  </a:lnTo>
                  <a:lnTo>
                    <a:pt x="11538" y="1990"/>
                  </a:lnTo>
                  <a:lnTo>
                    <a:pt x="11538" y="1"/>
                  </a:lnTo>
                  <a:close/>
                </a:path>
              </a:pathLst>
            </a:custGeom>
            <a:solidFill>
              <a:srgbClr val="000000">
                <a:alpha val="9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0"/>
            <p:cNvSpPr/>
            <p:nvPr/>
          </p:nvSpPr>
          <p:spPr>
            <a:xfrm>
              <a:off x="6156127" y="3864256"/>
              <a:ext cx="803137" cy="47360"/>
            </a:xfrm>
            <a:custGeom>
              <a:rect b="b" l="l" r="r" t="t"/>
              <a:pathLst>
                <a:path extrusionOk="0" h="976" w="16551">
                  <a:moveTo>
                    <a:pt x="0" y="1"/>
                  </a:moveTo>
                  <a:lnTo>
                    <a:pt x="0" y="976"/>
                  </a:lnTo>
                  <a:lnTo>
                    <a:pt x="16551" y="976"/>
                  </a:lnTo>
                  <a:lnTo>
                    <a:pt x="165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0"/>
            <p:cNvSpPr/>
            <p:nvPr/>
          </p:nvSpPr>
          <p:spPr>
            <a:xfrm>
              <a:off x="5351036" y="3423110"/>
              <a:ext cx="2434499" cy="187307"/>
            </a:xfrm>
            <a:custGeom>
              <a:rect b="b" l="l" r="r" t="t"/>
              <a:pathLst>
                <a:path extrusionOk="0" h="3860" w="50170">
                  <a:moveTo>
                    <a:pt x="1" y="1"/>
                  </a:moveTo>
                  <a:lnTo>
                    <a:pt x="1" y="3860"/>
                  </a:lnTo>
                  <a:lnTo>
                    <a:pt x="50170" y="3860"/>
                  </a:lnTo>
                  <a:lnTo>
                    <a:pt x="501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5604923" y="2271498"/>
              <a:ext cx="1925812" cy="934446"/>
            </a:xfrm>
            <a:custGeom>
              <a:rect b="b" l="l" r="r" t="t"/>
              <a:pathLst>
                <a:path extrusionOk="0" h="19257" w="39687">
                  <a:moveTo>
                    <a:pt x="0" y="1"/>
                  </a:moveTo>
                  <a:lnTo>
                    <a:pt x="0" y="19257"/>
                  </a:lnTo>
                  <a:lnTo>
                    <a:pt x="39686" y="19257"/>
                  </a:lnTo>
                  <a:lnTo>
                    <a:pt x="396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0"/>
            <p:cNvSpPr/>
            <p:nvPr/>
          </p:nvSpPr>
          <p:spPr>
            <a:xfrm>
              <a:off x="5604923" y="2271498"/>
              <a:ext cx="1925812" cy="186385"/>
            </a:xfrm>
            <a:custGeom>
              <a:rect b="b" l="l" r="r" t="t"/>
              <a:pathLst>
                <a:path extrusionOk="0" h="3841" w="39687">
                  <a:moveTo>
                    <a:pt x="0" y="1"/>
                  </a:moveTo>
                  <a:lnTo>
                    <a:pt x="0" y="3840"/>
                  </a:lnTo>
                  <a:lnTo>
                    <a:pt x="39686" y="3840"/>
                  </a:lnTo>
                  <a:lnTo>
                    <a:pt x="396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0"/>
            <p:cNvSpPr/>
            <p:nvPr/>
          </p:nvSpPr>
          <p:spPr>
            <a:xfrm>
              <a:off x="5676352" y="2337154"/>
              <a:ext cx="55076" cy="56046"/>
            </a:xfrm>
            <a:custGeom>
              <a:rect b="b" l="l" r="r" t="t"/>
              <a:pathLst>
                <a:path extrusionOk="0" fill="none" h="1155" w="1135">
                  <a:moveTo>
                    <a:pt x="1134" y="577"/>
                  </a:moveTo>
                  <a:cubicBezTo>
                    <a:pt x="1134" y="916"/>
                    <a:pt x="896" y="1154"/>
                    <a:pt x="557" y="1154"/>
                  </a:cubicBezTo>
                  <a:cubicBezTo>
                    <a:pt x="239" y="1154"/>
                    <a:pt x="0" y="916"/>
                    <a:pt x="0" y="577"/>
                  </a:cubicBezTo>
                  <a:cubicBezTo>
                    <a:pt x="0" y="259"/>
                    <a:pt x="239" y="0"/>
                    <a:pt x="557" y="0"/>
                  </a:cubicBezTo>
                  <a:cubicBezTo>
                    <a:pt x="896" y="0"/>
                    <a:pt x="1134" y="259"/>
                    <a:pt x="1134" y="577"/>
                  </a:cubicBezTo>
                  <a:close/>
                </a:path>
              </a:pathLst>
            </a:custGeom>
            <a:noFill/>
            <a:ln cap="flat" cmpd="sng" w="4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0"/>
            <p:cNvSpPr/>
            <p:nvPr/>
          </p:nvSpPr>
          <p:spPr>
            <a:xfrm>
              <a:off x="5767096" y="2337154"/>
              <a:ext cx="55076" cy="56046"/>
            </a:xfrm>
            <a:custGeom>
              <a:rect b="b" l="l" r="r" t="t"/>
              <a:pathLst>
                <a:path extrusionOk="0" fill="none" h="1155" w="1135">
                  <a:moveTo>
                    <a:pt x="1134" y="577"/>
                  </a:moveTo>
                  <a:cubicBezTo>
                    <a:pt x="1134" y="916"/>
                    <a:pt x="876" y="1154"/>
                    <a:pt x="557" y="1154"/>
                  </a:cubicBezTo>
                  <a:cubicBezTo>
                    <a:pt x="239" y="1154"/>
                    <a:pt x="0" y="916"/>
                    <a:pt x="0" y="577"/>
                  </a:cubicBezTo>
                  <a:cubicBezTo>
                    <a:pt x="0" y="259"/>
                    <a:pt x="239" y="0"/>
                    <a:pt x="557" y="0"/>
                  </a:cubicBezTo>
                  <a:cubicBezTo>
                    <a:pt x="876" y="0"/>
                    <a:pt x="1134" y="259"/>
                    <a:pt x="1134" y="577"/>
                  </a:cubicBezTo>
                  <a:close/>
                </a:path>
              </a:pathLst>
            </a:custGeom>
            <a:noFill/>
            <a:ln cap="flat" cmpd="sng" w="4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0"/>
            <p:cNvSpPr/>
            <p:nvPr/>
          </p:nvSpPr>
          <p:spPr>
            <a:xfrm>
              <a:off x="5856868" y="2337154"/>
              <a:ext cx="56046" cy="56046"/>
            </a:xfrm>
            <a:custGeom>
              <a:rect b="b" l="l" r="r" t="t"/>
              <a:pathLst>
                <a:path extrusionOk="0" fill="none" h="1155" w="1155">
                  <a:moveTo>
                    <a:pt x="1154" y="577"/>
                  </a:moveTo>
                  <a:cubicBezTo>
                    <a:pt x="1154" y="916"/>
                    <a:pt x="896" y="1154"/>
                    <a:pt x="577" y="1154"/>
                  </a:cubicBezTo>
                  <a:cubicBezTo>
                    <a:pt x="259" y="1154"/>
                    <a:pt x="0" y="916"/>
                    <a:pt x="0" y="577"/>
                  </a:cubicBezTo>
                  <a:cubicBezTo>
                    <a:pt x="0" y="259"/>
                    <a:pt x="259" y="0"/>
                    <a:pt x="577" y="0"/>
                  </a:cubicBezTo>
                  <a:cubicBezTo>
                    <a:pt x="896" y="0"/>
                    <a:pt x="1154" y="259"/>
                    <a:pt x="1154" y="577"/>
                  </a:cubicBezTo>
                  <a:close/>
                </a:path>
              </a:pathLst>
            </a:custGeom>
            <a:noFill/>
            <a:ln cap="flat" cmpd="sng" w="4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0"/>
            <p:cNvSpPr/>
            <p:nvPr/>
          </p:nvSpPr>
          <p:spPr>
            <a:xfrm>
              <a:off x="5677323" y="2541786"/>
              <a:ext cx="1169016" cy="575361"/>
            </a:xfrm>
            <a:custGeom>
              <a:rect b="b" l="l" r="r" t="t"/>
              <a:pathLst>
                <a:path extrusionOk="0" h="11857" w="24091">
                  <a:moveTo>
                    <a:pt x="0" y="1"/>
                  </a:moveTo>
                  <a:lnTo>
                    <a:pt x="0" y="11857"/>
                  </a:lnTo>
                  <a:lnTo>
                    <a:pt x="24090" y="11857"/>
                  </a:lnTo>
                  <a:lnTo>
                    <a:pt x="240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0"/>
            <p:cNvSpPr/>
            <p:nvPr/>
          </p:nvSpPr>
          <p:spPr>
            <a:xfrm>
              <a:off x="5879045" y="2605501"/>
              <a:ext cx="393926" cy="394848"/>
            </a:xfrm>
            <a:custGeom>
              <a:rect b="b" l="l" r="r" t="t"/>
              <a:pathLst>
                <a:path extrusionOk="0" h="8137" w="8118">
                  <a:moveTo>
                    <a:pt x="4795" y="1"/>
                  </a:moveTo>
                  <a:lnTo>
                    <a:pt x="3204" y="21"/>
                  </a:lnTo>
                  <a:lnTo>
                    <a:pt x="3223" y="1214"/>
                  </a:lnTo>
                  <a:cubicBezTo>
                    <a:pt x="3005" y="1294"/>
                    <a:pt x="2786" y="1393"/>
                    <a:pt x="2587" y="1493"/>
                  </a:cubicBezTo>
                  <a:lnTo>
                    <a:pt x="1712" y="677"/>
                  </a:lnTo>
                  <a:lnTo>
                    <a:pt x="598" y="1811"/>
                  </a:lnTo>
                  <a:lnTo>
                    <a:pt x="1453" y="2646"/>
                  </a:lnTo>
                  <a:cubicBezTo>
                    <a:pt x="1334" y="2845"/>
                    <a:pt x="1254" y="3064"/>
                    <a:pt x="1194" y="3303"/>
                  </a:cubicBezTo>
                  <a:lnTo>
                    <a:pt x="1" y="3343"/>
                  </a:lnTo>
                  <a:lnTo>
                    <a:pt x="21" y="4934"/>
                  </a:lnTo>
                  <a:lnTo>
                    <a:pt x="1214" y="4894"/>
                  </a:lnTo>
                  <a:cubicBezTo>
                    <a:pt x="1294" y="5133"/>
                    <a:pt x="1393" y="5352"/>
                    <a:pt x="1493" y="5551"/>
                  </a:cubicBezTo>
                  <a:lnTo>
                    <a:pt x="657" y="6426"/>
                  </a:lnTo>
                  <a:lnTo>
                    <a:pt x="1811" y="7540"/>
                  </a:lnTo>
                  <a:lnTo>
                    <a:pt x="2627" y="6665"/>
                  </a:lnTo>
                  <a:cubicBezTo>
                    <a:pt x="2826" y="6784"/>
                    <a:pt x="3044" y="6864"/>
                    <a:pt x="3303" y="6943"/>
                  </a:cubicBezTo>
                  <a:lnTo>
                    <a:pt x="3323" y="8137"/>
                  </a:lnTo>
                  <a:lnTo>
                    <a:pt x="4914" y="8117"/>
                  </a:lnTo>
                  <a:lnTo>
                    <a:pt x="4894" y="6923"/>
                  </a:lnTo>
                  <a:cubicBezTo>
                    <a:pt x="5113" y="6844"/>
                    <a:pt x="5332" y="6744"/>
                    <a:pt x="5531" y="6645"/>
                  </a:cubicBezTo>
                  <a:lnTo>
                    <a:pt x="6406" y="7460"/>
                  </a:lnTo>
                  <a:lnTo>
                    <a:pt x="7520" y="6327"/>
                  </a:lnTo>
                  <a:lnTo>
                    <a:pt x="6665" y="5491"/>
                  </a:lnTo>
                  <a:cubicBezTo>
                    <a:pt x="6784" y="5272"/>
                    <a:pt x="6884" y="5053"/>
                    <a:pt x="6943" y="4835"/>
                  </a:cubicBezTo>
                  <a:lnTo>
                    <a:pt x="8117" y="4795"/>
                  </a:lnTo>
                  <a:lnTo>
                    <a:pt x="8097" y="3203"/>
                  </a:lnTo>
                  <a:lnTo>
                    <a:pt x="6904" y="3243"/>
                  </a:lnTo>
                  <a:cubicBezTo>
                    <a:pt x="6844" y="3004"/>
                    <a:pt x="6725" y="2786"/>
                    <a:pt x="6625" y="2587"/>
                  </a:cubicBezTo>
                  <a:lnTo>
                    <a:pt x="7461" y="1711"/>
                  </a:lnTo>
                  <a:lnTo>
                    <a:pt x="6307" y="597"/>
                  </a:lnTo>
                  <a:lnTo>
                    <a:pt x="5491" y="1473"/>
                  </a:lnTo>
                  <a:cubicBezTo>
                    <a:pt x="5292" y="1353"/>
                    <a:pt x="5074" y="1274"/>
                    <a:pt x="4815" y="1194"/>
                  </a:cubicBezTo>
                  <a:lnTo>
                    <a:pt x="47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0"/>
            <p:cNvSpPr/>
            <p:nvPr/>
          </p:nvSpPr>
          <p:spPr>
            <a:xfrm>
              <a:off x="5969788" y="2694303"/>
              <a:ext cx="214335" cy="215305"/>
            </a:xfrm>
            <a:custGeom>
              <a:rect b="b" l="l" r="r" t="t"/>
              <a:pathLst>
                <a:path extrusionOk="0" fill="none" h="4437" w="4417">
                  <a:moveTo>
                    <a:pt x="4417" y="2229"/>
                  </a:moveTo>
                  <a:cubicBezTo>
                    <a:pt x="4417" y="3442"/>
                    <a:pt x="3422" y="4437"/>
                    <a:pt x="2209" y="4437"/>
                  </a:cubicBezTo>
                  <a:cubicBezTo>
                    <a:pt x="976" y="4437"/>
                    <a:pt x="1" y="3442"/>
                    <a:pt x="1" y="2229"/>
                  </a:cubicBezTo>
                  <a:cubicBezTo>
                    <a:pt x="1" y="995"/>
                    <a:pt x="976" y="1"/>
                    <a:pt x="2209" y="1"/>
                  </a:cubicBezTo>
                  <a:cubicBezTo>
                    <a:pt x="3422" y="1"/>
                    <a:pt x="4417" y="995"/>
                    <a:pt x="4417" y="2229"/>
                  </a:cubicBezTo>
                  <a:close/>
                </a:path>
              </a:pathLst>
            </a:custGeom>
            <a:noFill/>
            <a:ln cap="flat" cmpd="sng" w="64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6028698" y="2754183"/>
              <a:ext cx="96565" cy="96565"/>
            </a:xfrm>
            <a:custGeom>
              <a:rect b="b" l="l" r="r" t="t"/>
              <a:pathLst>
                <a:path extrusionOk="0" fill="none" h="1990" w="1990">
                  <a:moveTo>
                    <a:pt x="1990" y="995"/>
                  </a:moveTo>
                  <a:cubicBezTo>
                    <a:pt x="1990" y="1532"/>
                    <a:pt x="1532" y="1989"/>
                    <a:pt x="995" y="1989"/>
                  </a:cubicBezTo>
                  <a:cubicBezTo>
                    <a:pt x="438" y="1989"/>
                    <a:pt x="0" y="1532"/>
                    <a:pt x="0" y="995"/>
                  </a:cubicBezTo>
                  <a:cubicBezTo>
                    <a:pt x="0" y="438"/>
                    <a:pt x="438" y="0"/>
                    <a:pt x="995" y="0"/>
                  </a:cubicBezTo>
                  <a:cubicBezTo>
                    <a:pt x="1532" y="0"/>
                    <a:pt x="1990" y="438"/>
                    <a:pt x="1990" y="995"/>
                  </a:cubicBezTo>
                  <a:close/>
                </a:path>
              </a:pathLst>
            </a:custGeom>
            <a:noFill/>
            <a:ln cap="flat" cmpd="sng" w="64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6299957" y="2714586"/>
              <a:ext cx="308910" cy="308959"/>
            </a:xfrm>
            <a:custGeom>
              <a:rect b="b" l="l" r="r" t="t"/>
              <a:pathLst>
                <a:path extrusionOk="0" h="6367" w="6366">
                  <a:moveTo>
                    <a:pt x="3561" y="1"/>
                  </a:moveTo>
                  <a:lnTo>
                    <a:pt x="2308" y="100"/>
                  </a:lnTo>
                  <a:lnTo>
                    <a:pt x="2387" y="1015"/>
                  </a:lnTo>
                  <a:cubicBezTo>
                    <a:pt x="2208" y="1095"/>
                    <a:pt x="2049" y="1154"/>
                    <a:pt x="1890" y="1254"/>
                  </a:cubicBezTo>
                  <a:lnTo>
                    <a:pt x="1174" y="657"/>
                  </a:lnTo>
                  <a:lnTo>
                    <a:pt x="378" y="1612"/>
                  </a:lnTo>
                  <a:lnTo>
                    <a:pt x="1094" y="2209"/>
                  </a:lnTo>
                  <a:cubicBezTo>
                    <a:pt x="1015" y="2388"/>
                    <a:pt x="975" y="2547"/>
                    <a:pt x="915" y="2726"/>
                  </a:cubicBezTo>
                  <a:lnTo>
                    <a:pt x="0" y="2805"/>
                  </a:lnTo>
                  <a:lnTo>
                    <a:pt x="100" y="4039"/>
                  </a:lnTo>
                  <a:lnTo>
                    <a:pt x="1015" y="3979"/>
                  </a:lnTo>
                  <a:cubicBezTo>
                    <a:pt x="1094" y="4138"/>
                    <a:pt x="1174" y="4317"/>
                    <a:pt x="1273" y="4476"/>
                  </a:cubicBezTo>
                  <a:lnTo>
                    <a:pt x="676" y="5193"/>
                  </a:lnTo>
                  <a:lnTo>
                    <a:pt x="1611" y="5988"/>
                  </a:lnTo>
                  <a:lnTo>
                    <a:pt x="2208" y="5272"/>
                  </a:lnTo>
                  <a:cubicBezTo>
                    <a:pt x="2387" y="5332"/>
                    <a:pt x="2566" y="5391"/>
                    <a:pt x="2745" y="5431"/>
                  </a:cubicBezTo>
                  <a:lnTo>
                    <a:pt x="2805" y="6366"/>
                  </a:lnTo>
                  <a:lnTo>
                    <a:pt x="4058" y="6267"/>
                  </a:lnTo>
                  <a:lnTo>
                    <a:pt x="3979" y="5332"/>
                  </a:lnTo>
                  <a:cubicBezTo>
                    <a:pt x="4158" y="5272"/>
                    <a:pt x="4317" y="5193"/>
                    <a:pt x="4476" y="5093"/>
                  </a:cubicBezTo>
                  <a:lnTo>
                    <a:pt x="5192" y="5690"/>
                  </a:lnTo>
                  <a:lnTo>
                    <a:pt x="5988" y="4735"/>
                  </a:lnTo>
                  <a:lnTo>
                    <a:pt x="5272" y="4138"/>
                  </a:lnTo>
                  <a:cubicBezTo>
                    <a:pt x="5351" y="3979"/>
                    <a:pt x="5391" y="3800"/>
                    <a:pt x="5451" y="3621"/>
                  </a:cubicBezTo>
                  <a:lnTo>
                    <a:pt x="6366" y="3541"/>
                  </a:lnTo>
                  <a:lnTo>
                    <a:pt x="6266" y="2308"/>
                  </a:lnTo>
                  <a:lnTo>
                    <a:pt x="5351" y="2388"/>
                  </a:lnTo>
                  <a:cubicBezTo>
                    <a:pt x="5272" y="2209"/>
                    <a:pt x="5192" y="2030"/>
                    <a:pt x="5093" y="1890"/>
                  </a:cubicBezTo>
                  <a:lnTo>
                    <a:pt x="5689" y="1154"/>
                  </a:lnTo>
                  <a:lnTo>
                    <a:pt x="4754" y="359"/>
                  </a:lnTo>
                  <a:lnTo>
                    <a:pt x="4158" y="1095"/>
                  </a:lnTo>
                  <a:cubicBezTo>
                    <a:pt x="3979" y="1015"/>
                    <a:pt x="3800" y="955"/>
                    <a:pt x="3640" y="916"/>
                  </a:cubicBezTo>
                  <a:lnTo>
                    <a:pt x="3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6360760" y="2774418"/>
              <a:ext cx="186336" cy="187355"/>
            </a:xfrm>
            <a:custGeom>
              <a:rect b="b" l="l" r="r" t="t"/>
              <a:pathLst>
                <a:path extrusionOk="0" fill="none" h="3861" w="3840">
                  <a:moveTo>
                    <a:pt x="3223" y="3064"/>
                  </a:moveTo>
                  <a:cubicBezTo>
                    <a:pt x="2606" y="3780"/>
                    <a:pt x="1512" y="3860"/>
                    <a:pt x="796" y="3223"/>
                  </a:cubicBezTo>
                  <a:cubicBezTo>
                    <a:pt x="60" y="2607"/>
                    <a:pt x="0" y="1513"/>
                    <a:pt x="617" y="797"/>
                  </a:cubicBezTo>
                  <a:cubicBezTo>
                    <a:pt x="1234" y="80"/>
                    <a:pt x="2328" y="1"/>
                    <a:pt x="3044" y="618"/>
                  </a:cubicBezTo>
                  <a:cubicBezTo>
                    <a:pt x="3780" y="1274"/>
                    <a:pt x="3840" y="2368"/>
                    <a:pt x="3223" y="3064"/>
                  </a:cubicBezTo>
                  <a:close/>
                </a:path>
              </a:pathLst>
            </a:custGeom>
            <a:noFill/>
            <a:ln cap="flat" cmpd="sng" w="64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6411906" y="2826584"/>
              <a:ext cx="85016" cy="83026"/>
            </a:xfrm>
            <a:custGeom>
              <a:rect b="b" l="l" r="r" t="t"/>
              <a:pathLst>
                <a:path extrusionOk="0" fill="none" h="1711" w="1752">
                  <a:moveTo>
                    <a:pt x="1453" y="1373"/>
                  </a:moveTo>
                  <a:cubicBezTo>
                    <a:pt x="1174" y="1691"/>
                    <a:pt x="677" y="1711"/>
                    <a:pt x="359" y="1432"/>
                  </a:cubicBezTo>
                  <a:cubicBezTo>
                    <a:pt x="40" y="1174"/>
                    <a:pt x="1" y="676"/>
                    <a:pt x="279" y="338"/>
                  </a:cubicBezTo>
                  <a:cubicBezTo>
                    <a:pt x="558" y="20"/>
                    <a:pt x="1055" y="0"/>
                    <a:pt x="1373" y="279"/>
                  </a:cubicBezTo>
                  <a:cubicBezTo>
                    <a:pt x="1692" y="577"/>
                    <a:pt x="1751" y="1035"/>
                    <a:pt x="1453" y="1373"/>
                  </a:cubicBezTo>
                  <a:close/>
                </a:path>
              </a:pathLst>
            </a:custGeom>
            <a:noFill/>
            <a:ln cap="flat" cmpd="sng" w="64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6917739" y="2541786"/>
              <a:ext cx="541588" cy="346614"/>
            </a:xfrm>
            <a:custGeom>
              <a:rect b="b" l="l" r="r" t="t"/>
              <a:pathLst>
                <a:path extrusionOk="0" h="7143" w="11161">
                  <a:moveTo>
                    <a:pt x="0" y="1"/>
                  </a:moveTo>
                  <a:lnTo>
                    <a:pt x="0" y="7142"/>
                  </a:lnTo>
                  <a:lnTo>
                    <a:pt x="11160" y="7142"/>
                  </a:lnTo>
                  <a:lnTo>
                    <a:pt x="11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6917739" y="2928876"/>
              <a:ext cx="541588" cy="52164"/>
            </a:xfrm>
            <a:custGeom>
              <a:rect b="b" l="l" r="r" t="t"/>
              <a:pathLst>
                <a:path extrusionOk="0" h="1075" w="11161">
                  <a:moveTo>
                    <a:pt x="0" y="1"/>
                  </a:moveTo>
                  <a:lnTo>
                    <a:pt x="0" y="1075"/>
                  </a:lnTo>
                  <a:lnTo>
                    <a:pt x="11160" y="1075"/>
                  </a:lnTo>
                  <a:lnTo>
                    <a:pt x="11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6917739" y="2997442"/>
              <a:ext cx="541588" cy="52164"/>
            </a:xfrm>
            <a:custGeom>
              <a:rect b="b" l="l" r="r" t="t"/>
              <a:pathLst>
                <a:path extrusionOk="0" h="1075" w="11161">
                  <a:moveTo>
                    <a:pt x="0" y="0"/>
                  </a:moveTo>
                  <a:lnTo>
                    <a:pt x="0" y="1074"/>
                  </a:lnTo>
                  <a:lnTo>
                    <a:pt x="11160" y="1074"/>
                  </a:lnTo>
                  <a:lnTo>
                    <a:pt x="111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6917739" y="3064990"/>
              <a:ext cx="541588" cy="52164"/>
            </a:xfrm>
            <a:custGeom>
              <a:rect b="b" l="l" r="r" t="t"/>
              <a:pathLst>
                <a:path extrusionOk="0" h="1075" w="11161">
                  <a:moveTo>
                    <a:pt x="0" y="1"/>
                  </a:moveTo>
                  <a:lnTo>
                    <a:pt x="0" y="1075"/>
                  </a:lnTo>
                  <a:lnTo>
                    <a:pt x="11160" y="1075"/>
                  </a:lnTo>
                  <a:lnTo>
                    <a:pt x="11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0"/>
            <p:cNvSpPr/>
            <p:nvPr/>
          </p:nvSpPr>
          <p:spPr>
            <a:xfrm>
              <a:off x="7437062" y="2318811"/>
              <a:ext cx="753933" cy="932505"/>
            </a:xfrm>
            <a:custGeom>
              <a:rect b="b" l="l" r="r" t="t"/>
              <a:pathLst>
                <a:path extrusionOk="0" h="19217" w="15537">
                  <a:moveTo>
                    <a:pt x="1" y="1"/>
                  </a:moveTo>
                  <a:lnTo>
                    <a:pt x="1" y="19217"/>
                  </a:lnTo>
                  <a:lnTo>
                    <a:pt x="15537" y="19217"/>
                  </a:lnTo>
                  <a:lnTo>
                    <a:pt x="15537" y="4317"/>
                  </a:lnTo>
                  <a:lnTo>
                    <a:pt x="11200" y="4317"/>
                  </a:lnTo>
                  <a:lnTo>
                    <a:pt x="11200" y="1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0"/>
            <p:cNvSpPr/>
            <p:nvPr/>
          </p:nvSpPr>
          <p:spPr>
            <a:xfrm>
              <a:off x="7980550" y="2318811"/>
              <a:ext cx="210453" cy="209531"/>
            </a:xfrm>
            <a:custGeom>
              <a:rect b="b" l="l" r="r" t="t"/>
              <a:pathLst>
                <a:path extrusionOk="0" h="4318" w="4337">
                  <a:moveTo>
                    <a:pt x="0" y="1"/>
                  </a:moveTo>
                  <a:lnTo>
                    <a:pt x="0" y="4317"/>
                  </a:lnTo>
                  <a:lnTo>
                    <a:pt x="4337" y="4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7559657" y="2723275"/>
              <a:ext cx="318603" cy="161249"/>
            </a:xfrm>
            <a:custGeom>
              <a:rect b="b" l="l" r="r" t="t"/>
              <a:pathLst>
                <a:path extrusionOk="0" h="3323" w="2567">
                  <a:moveTo>
                    <a:pt x="1552" y="1"/>
                  </a:moveTo>
                  <a:cubicBezTo>
                    <a:pt x="1074" y="1"/>
                    <a:pt x="696" y="160"/>
                    <a:pt x="418" y="438"/>
                  </a:cubicBezTo>
                  <a:cubicBezTo>
                    <a:pt x="139" y="737"/>
                    <a:pt x="0" y="1154"/>
                    <a:pt x="0" y="1672"/>
                  </a:cubicBezTo>
                  <a:cubicBezTo>
                    <a:pt x="0" y="2169"/>
                    <a:pt x="139" y="2587"/>
                    <a:pt x="418" y="2885"/>
                  </a:cubicBezTo>
                  <a:cubicBezTo>
                    <a:pt x="696" y="3183"/>
                    <a:pt x="1074" y="3323"/>
                    <a:pt x="1552" y="3323"/>
                  </a:cubicBezTo>
                  <a:cubicBezTo>
                    <a:pt x="1751" y="3323"/>
                    <a:pt x="1930" y="3303"/>
                    <a:pt x="2089" y="3243"/>
                  </a:cubicBezTo>
                  <a:cubicBezTo>
                    <a:pt x="2268" y="3183"/>
                    <a:pt x="2427" y="3124"/>
                    <a:pt x="2566" y="3004"/>
                  </a:cubicBezTo>
                  <a:lnTo>
                    <a:pt x="2566" y="2567"/>
                  </a:lnTo>
                  <a:cubicBezTo>
                    <a:pt x="2427" y="2706"/>
                    <a:pt x="2268" y="2805"/>
                    <a:pt x="2109" y="2865"/>
                  </a:cubicBezTo>
                  <a:cubicBezTo>
                    <a:pt x="1949" y="2925"/>
                    <a:pt x="1770" y="2965"/>
                    <a:pt x="1572" y="2965"/>
                  </a:cubicBezTo>
                  <a:cubicBezTo>
                    <a:pt x="1213" y="2965"/>
                    <a:pt x="935" y="2845"/>
                    <a:pt x="736" y="2626"/>
                  </a:cubicBezTo>
                  <a:cubicBezTo>
                    <a:pt x="537" y="2408"/>
                    <a:pt x="458" y="2089"/>
                    <a:pt x="458" y="1672"/>
                  </a:cubicBezTo>
                  <a:cubicBezTo>
                    <a:pt x="458" y="1234"/>
                    <a:pt x="537" y="916"/>
                    <a:pt x="736" y="697"/>
                  </a:cubicBezTo>
                  <a:cubicBezTo>
                    <a:pt x="935" y="478"/>
                    <a:pt x="1213" y="359"/>
                    <a:pt x="1572" y="359"/>
                  </a:cubicBezTo>
                  <a:cubicBezTo>
                    <a:pt x="1770" y="359"/>
                    <a:pt x="1949" y="398"/>
                    <a:pt x="2109" y="458"/>
                  </a:cubicBezTo>
                  <a:cubicBezTo>
                    <a:pt x="2268" y="518"/>
                    <a:pt x="2427" y="617"/>
                    <a:pt x="2566" y="756"/>
                  </a:cubicBezTo>
                  <a:lnTo>
                    <a:pt x="2566" y="299"/>
                  </a:lnTo>
                  <a:cubicBezTo>
                    <a:pt x="2427" y="199"/>
                    <a:pt x="2268" y="120"/>
                    <a:pt x="2089" y="80"/>
                  </a:cubicBezTo>
                  <a:cubicBezTo>
                    <a:pt x="1930" y="20"/>
                    <a:pt x="1751" y="1"/>
                    <a:pt x="1552" y="1"/>
                  </a:cubicBezTo>
                  <a:close/>
                </a:path>
              </a:pathLst>
            </a:custGeom>
            <a:solidFill>
              <a:srgbClr val="7D4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0"/>
            <p:cNvSpPr/>
            <p:nvPr/>
          </p:nvSpPr>
          <p:spPr>
            <a:xfrm>
              <a:off x="7728604" y="2726184"/>
              <a:ext cx="142906" cy="155426"/>
            </a:xfrm>
            <a:custGeom>
              <a:rect b="b" l="l" r="r" t="t"/>
              <a:pathLst>
                <a:path extrusionOk="0" h="3203" w="2945">
                  <a:moveTo>
                    <a:pt x="0" y="0"/>
                  </a:moveTo>
                  <a:lnTo>
                    <a:pt x="0" y="3203"/>
                  </a:lnTo>
                  <a:lnTo>
                    <a:pt x="438" y="3203"/>
                  </a:lnTo>
                  <a:lnTo>
                    <a:pt x="438" y="398"/>
                  </a:lnTo>
                  <a:lnTo>
                    <a:pt x="1253" y="2586"/>
                  </a:lnTo>
                  <a:lnTo>
                    <a:pt x="1691" y="2586"/>
                  </a:lnTo>
                  <a:lnTo>
                    <a:pt x="2507" y="398"/>
                  </a:lnTo>
                  <a:lnTo>
                    <a:pt x="2507" y="3203"/>
                  </a:lnTo>
                  <a:lnTo>
                    <a:pt x="2944" y="3203"/>
                  </a:lnTo>
                  <a:lnTo>
                    <a:pt x="2944" y="0"/>
                  </a:lnTo>
                  <a:lnTo>
                    <a:pt x="2288" y="0"/>
                  </a:lnTo>
                  <a:lnTo>
                    <a:pt x="1472" y="2169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7D4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0"/>
            <p:cNvSpPr/>
            <p:nvPr/>
          </p:nvSpPr>
          <p:spPr>
            <a:xfrm>
              <a:off x="7917806" y="2723272"/>
              <a:ext cx="109133" cy="161249"/>
            </a:xfrm>
            <a:custGeom>
              <a:rect b="b" l="l" r="r" t="t"/>
              <a:pathLst>
                <a:path extrusionOk="0" h="3323" w="2249">
                  <a:moveTo>
                    <a:pt x="1134" y="1"/>
                  </a:moveTo>
                  <a:cubicBezTo>
                    <a:pt x="776" y="1"/>
                    <a:pt x="497" y="80"/>
                    <a:pt x="299" y="239"/>
                  </a:cubicBezTo>
                  <a:cubicBezTo>
                    <a:pt x="100" y="418"/>
                    <a:pt x="0" y="637"/>
                    <a:pt x="0" y="916"/>
                  </a:cubicBezTo>
                  <a:cubicBezTo>
                    <a:pt x="0" y="1154"/>
                    <a:pt x="80" y="1353"/>
                    <a:pt x="219" y="1493"/>
                  </a:cubicBezTo>
                  <a:cubicBezTo>
                    <a:pt x="358" y="1632"/>
                    <a:pt x="597" y="1731"/>
                    <a:pt x="915" y="1791"/>
                  </a:cubicBezTo>
                  <a:lnTo>
                    <a:pt x="1194" y="1851"/>
                  </a:lnTo>
                  <a:cubicBezTo>
                    <a:pt x="1413" y="1890"/>
                    <a:pt x="1572" y="1950"/>
                    <a:pt x="1651" y="2050"/>
                  </a:cubicBezTo>
                  <a:cubicBezTo>
                    <a:pt x="1751" y="2129"/>
                    <a:pt x="1810" y="2248"/>
                    <a:pt x="1810" y="2408"/>
                  </a:cubicBezTo>
                  <a:cubicBezTo>
                    <a:pt x="1810" y="2587"/>
                    <a:pt x="1731" y="2726"/>
                    <a:pt x="1611" y="2825"/>
                  </a:cubicBezTo>
                  <a:cubicBezTo>
                    <a:pt x="1472" y="2925"/>
                    <a:pt x="1273" y="2965"/>
                    <a:pt x="1035" y="2965"/>
                  </a:cubicBezTo>
                  <a:cubicBezTo>
                    <a:pt x="875" y="2965"/>
                    <a:pt x="696" y="2945"/>
                    <a:pt x="537" y="2905"/>
                  </a:cubicBezTo>
                  <a:cubicBezTo>
                    <a:pt x="358" y="2845"/>
                    <a:pt x="199" y="2766"/>
                    <a:pt x="20" y="2666"/>
                  </a:cubicBezTo>
                  <a:lnTo>
                    <a:pt x="20" y="3124"/>
                  </a:lnTo>
                  <a:cubicBezTo>
                    <a:pt x="199" y="3183"/>
                    <a:pt x="378" y="3243"/>
                    <a:pt x="537" y="3263"/>
                  </a:cubicBezTo>
                  <a:cubicBezTo>
                    <a:pt x="716" y="3303"/>
                    <a:pt x="875" y="3323"/>
                    <a:pt x="1035" y="3323"/>
                  </a:cubicBezTo>
                  <a:cubicBezTo>
                    <a:pt x="1432" y="3323"/>
                    <a:pt x="1731" y="3243"/>
                    <a:pt x="1950" y="3084"/>
                  </a:cubicBezTo>
                  <a:cubicBezTo>
                    <a:pt x="2149" y="2925"/>
                    <a:pt x="2248" y="2686"/>
                    <a:pt x="2248" y="2368"/>
                  </a:cubicBezTo>
                  <a:cubicBezTo>
                    <a:pt x="2248" y="2109"/>
                    <a:pt x="2188" y="1910"/>
                    <a:pt x="2029" y="1751"/>
                  </a:cubicBezTo>
                  <a:cubicBezTo>
                    <a:pt x="1870" y="1592"/>
                    <a:pt x="1631" y="1493"/>
                    <a:pt x="1313" y="1433"/>
                  </a:cubicBezTo>
                  <a:lnTo>
                    <a:pt x="1054" y="1373"/>
                  </a:lnTo>
                  <a:cubicBezTo>
                    <a:pt x="816" y="1333"/>
                    <a:pt x="657" y="1274"/>
                    <a:pt x="557" y="1194"/>
                  </a:cubicBezTo>
                  <a:cubicBezTo>
                    <a:pt x="478" y="1134"/>
                    <a:pt x="438" y="1015"/>
                    <a:pt x="438" y="876"/>
                  </a:cubicBezTo>
                  <a:cubicBezTo>
                    <a:pt x="438" y="717"/>
                    <a:pt x="497" y="577"/>
                    <a:pt x="637" y="498"/>
                  </a:cubicBezTo>
                  <a:cubicBezTo>
                    <a:pt x="756" y="398"/>
                    <a:pt x="935" y="359"/>
                    <a:pt x="1174" y="359"/>
                  </a:cubicBezTo>
                  <a:cubicBezTo>
                    <a:pt x="1313" y="359"/>
                    <a:pt x="1452" y="379"/>
                    <a:pt x="1592" y="418"/>
                  </a:cubicBezTo>
                  <a:cubicBezTo>
                    <a:pt x="1751" y="458"/>
                    <a:pt x="1890" y="518"/>
                    <a:pt x="2069" y="577"/>
                  </a:cubicBezTo>
                  <a:lnTo>
                    <a:pt x="2069" y="160"/>
                  </a:lnTo>
                  <a:cubicBezTo>
                    <a:pt x="1910" y="120"/>
                    <a:pt x="1751" y="60"/>
                    <a:pt x="1592" y="40"/>
                  </a:cubicBezTo>
                  <a:cubicBezTo>
                    <a:pt x="1432" y="20"/>
                    <a:pt x="1273" y="1"/>
                    <a:pt x="1134" y="1"/>
                  </a:cubicBezTo>
                  <a:close/>
                </a:path>
              </a:pathLst>
            </a:custGeom>
            <a:solidFill>
              <a:srgbClr val="7D4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7547118" y="2944307"/>
              <a:ext cx="538676" cy="23243"/>
            </a:xfrm>
            <a:custGeom>
              <a:rect b="b" l="l" r="r" t="t"/>
              <a:pathLst>
                <a:path extrusionOk="0" h="479" w="11101">
                  <a:moveTo>
                    <a:pt x="0" y="1"/>
                  </a:moveTo>
                  <a:lnTo>
                    <a:pt x="0" y="478"/>
                  </a:lnTo>
                  <a:lnTo>
                    <a:pt x="11101" y="478"/>
                  </a:lnTo>
                  <a:lnTo>
                    <a:pt x="11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7547118" y="2981963"/>
              <a:ext cx="538676" cy="23243"/>
            </a:xfrm>
            <a:custGeom>
              <a:rect b="b" l="l" r="r" t="t"/>
              <a:pathLst>
                <a:path extrusionOk="0" h="479" w="11101">
                  <a:moveTo>
                    <a:pt x="0" y="1"/>
                  </a:moveTo>
                  <a:lnTo>
                    <a:pt x="0" y="478"/>
                  </a:lnTo>
                  <a:lnTo>
                    <a:pt x="11101" y="478"/>
                  </a:lnTo>
                  <a:lnTo>
                    <a:pt x="11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7661008" y="3019619"/>
              <a:ext cx="314733" cy="22273"/>
            </a:xfrm>
            <a:custGeom>
              <a:rect b="b" l="l" r="r" t="t"/>
              <a:pathLst>
                <a:path extrusionOk="0" h="459" w="6486">
                  <a:moveTo>
                    <a:pt x="1" y="1"/>
                  </a:moveTo>
                  <a:lnTo>
                    <a:pt x="1" y="458"/>
                  </a:lnTo>
                  <a:lnTo>
                    <a:pt x="6486" y="458"/>
                  </a:lnTo>
                  <a:lnTo>
                    <a:pt x="64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748821" y="1161425"/>
              <a:ext cx="227825" cy="245197"/>
            </a:xfrm>
            <a:custGeom>
              <a:rect b="b" l="l" r="r" t="t"/>
              <a:pathLst>
                <a:path extrusionOk="0" fill="none" h="5053" w="4695">
                  <a:moveTo>
                    <a:pt x="0" y="179"/>
                  </a:moveTo>
                  <a:cubicBezTo>
                    <a:pt x="0" y="179"/>
                    <a:pt x="4695" y="0"/>
                    <a:pt x="4695" y="5053"/>
                  </a:cubicBezTo>
                </a:path>
              </a:pathLst>
            </a:custGeom>
            <a:noFill/>
            <a:ln cap="flat" cmpd="sng" w="19900">
              <a:solidFill>
                <a:srgbClr val="FEFDFE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748821" y="1244404"/>
              <a:ext cx="144847" cy="162219"/>
            </a:xfrm>
            <a:custGeom>
              <a:rect b="b" l="l" r="r" t="t"/>
              <a:pathLst>
                <a:path extrusionOk="0" fill="none" h="3343" w="2985">
                  <a:moveTo>
                    <a:pt x="0" y="359"/>
                  </a:moveTo>
                  <a:cubicBezTo>
                    <a:pt x="0" y="359"/>
                    <a:pt x="2984" y="1"/>
                    <a:pt x="2984" y="3343"/>
                  </a:cubicBezTo>
                </a:path>
              </a:pathLst>
            </a:custGeom>
            <a:noFill/>
            <a:ln cap="flat" cmpd="sng" w="19900">
              <a:solidFill>
                <a:srgbClr val="FEFDFE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748821" y="1319716"/>
              <a:ext cx="83026" cy="86908"/>
            </a:xfrm>
            <a:custGeom>
              <a:rect b="b" l="l" r="r" t="t"/>
              <a:pathLst>
                <a:path extrusionOk="0" fill="none" h="1791" w="1711">
                  <a:moveTo>
                    <a:pt x="0" y="299"/>
                  </a:moveTo>
                  <a:cubicBezTo>
                    <a:pt x="0" y="299"/>
                    <a:pt x="1711" y="1"/>
                    <a:pt x="1492" y="1791"/>
                  </a:cubicBezTo>
                </a:path>
              </a:pathLst>
            </a:custGeom>
            <a:noFill/>
            <a:ln cap="flat" cmpd="sng" w="19900">
              <a:solidFill>
                <a:srgbClr val="FEFDFE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4910858" y="2420181"/>
              <a:ext cx="175709" cy="128446"/>
            </a:xfrm>
            <a:custGeom>
              <a:rect b="b" l="l" r="r" t="t"/>
              <a:pathLst>
                <a:path extrusionOk="0" h="2647" w="3621">
                  <a:moveTo>
                    <a:pt x="379" y="0"/>
                  </a:moveTo>
                  <a:cubicBezTo>
                    <a:pt x="180" y="0"/>
                    <a:pt x="1" y="139"/>
                    <a:pt x="1" y="338"/>
                  </a:cubicBezTo>
                  <a:cubicBezTo>
                    <a:pt x="1" y="537"/>
                    <a:pt x="160" y="716"/>
                    <a:pt x="359" y="716"/>
                  </a:cubicBezTo>
                  <a:lnTo>
                    <a:pt x="538" y="716"/>
                  </a:lnTo>
                  <a:lnTo>
                    <a:pt x="498" y="1512"/>
                  </a:lnTo>
                  <a:cubicBezTo>
                    <a:pt x="478" y="2129"/>
                    <a:pt x="975" y="2626"/>
                    <a:pt x="1572" y="2646"/>
                  </a:cubicBezTo>
                  <a:lnTo>
                    <a:pt x="1890" y="2646"/>
                  </a:lnTo>
                  <a:cubicBezTo>
                    <a:pt x="1903" y="2646"/>
                    <a:pt x="1915" y="2647"/>
                    <a:pt x="1927" y="2647"/>
                  </a:cubicBezTo>
                  <a:cubicBezTo>
                    <a:pt x="2546" y="2647"/>
                    <a:pt x="3025" y="2157"/>
                    <a:pt x="3044" y="1572"/>
                  </a:cubicBezTo>
                  <a:lnTo>
                    <a:pt x="3064" y="776"/>
                  </a:lnTo>
                  <a:lnTo>
                    <a:pt x="3243" y="776"/>
                  </a:lnTo>
                  <a:cubicBezTo>
                    <a:pt x="3442" y="776"/>
                    <a:pt x="3621" y="637"/>
                    <a:pt x="3621" y="438"/>
                  </a:cubicBezTo>
                  <a:cubicBezTo>
                    <a:pt x="3621" y="239"/>
                    <a:pt x="3462" y="100"/>
                    <a:pt x="3263" y="60"/>
                  </a:cubicBezTo>
                  <a:lnTo>
                    <a:pt x="2965" y="60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4954289" y="2337154"/>
              <a:ext cx="35763" cy="105251"/>
            </a:xfrm>
            <a:custGeom>
              <a:rect b="b" l="l" r="r" t="t"/>
              <a:pathLst>
                <a:path extrusionOk="0" h="2169" w="737">
                  <a:moveTo>
                    <a:pt x="60" y="0"/>
                  </a:moveTo>
                  <a:lnTo>
                    <a:pt x="1" y="2149"/>
                  </a:lnTo>
                  <a:lnTo>
                    <a:pt x="677" y="2169"/>
                  </a:lnTo>
                  <a:lnTo>
                    <a:pt x="737" y="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5010288" y="2338124"/>
              <a:ext cx="35763" cy="105251"/>
            </a:xfrm>
            <a:custGeom>
              <a:rect b="b" l="l" r="r" t="t"/>
              <a:pathLst>
                <a:path extrusionOk="0" h="2169" w="737">
                  <a:moveTo>
                    <a:pt x="60" y="0"/>
                  </a:moveTo>
                  <a:lnTo>
                    <a:pt x="0" y="2149"/>
                  </a:lnTo>
                  <a:lnTo>
                    <a:pt x="657" y="2169"/>
                  </a:lnTo>
                  <a:lnTo>
                    <a:pt x="737" y="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4989033" y="2537953"/>
              <a:ext cx="13587" cy="42508"/>
            </a:xfrm>
            <a:custGeom>
              <a:rect b="b" l="l" r="r" t="t"/>
              <a:pathLst>
                <a:path extrusionOk="0" h="876" w="280">
                  <a:moveTo>
                    <a:pt x="21" y="0"/>
                  </a:moveTo>
                  <a:lnTo>
                    <a:pt x="1" y="875"/>
                  </a:lnTo>
                  <a:lnTo>
                    <a:pt x="259" y="875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5062404" y="3568881"/>
              <a:ext cx="57987" cy="58958"/>
            </a:xfrm>
            <a:custGeom>
              <a:rect b="b" l="l" r="r" t="t"/>
              <a:pathLst>
                <a:path extrusionOk="0" h="1215" w="1195">
                  <a:moveTo>
                    <a:pt x="1154" y="1"/>
                  </a:moveTo>
                  <a:lnTo>
                    <a:pt x="1" y="1154"/>
                  </a:lnTo>
                  <a:lnTo>
                    <a:pt x="60" y="1214"/>
                  </a:lnTo>
                  <a:lnTo>
                    <a:pt x="1194" y="6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5062404" y="3568881"/>
              <a:ext cx="57987" cy="57987"/>
            </a:xfrm>
            <a:custGeom>
              <a:rect b="b" l="l" r="r" t="t"/>
              <a:pathLst>
                <a:path extrusionOk="0" h="1195" w="1195">
                  <a:moveTo>
                    <a:pt x="60" y="1"/>
                  </a:moveTo>
                  <a:lnTo>
                    <a:pt x="1" y="60"/>
                  </a:lnTo>
                  <a:lnTo>
                    <a:pt x="1154" y="1194"/>
                  </a:lnTo>
                  <a:lnTo>
                    <a:pt x="1194" y="115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7050942" y="1553318"/>
              <a:ext cx="57987" cy="57987"/>
            </a:xfrm>
            <a:custGeom>
              <a:rect b="b" l="l" r="r" t="t"/>
              <a:pathLst>
                <a:path extrusionOk="0" h="1195" w="1195">
                  <a:moveTo>
                    <a:pt x="1134" y="1"/>
                  </a:moveTo>
                  <a:lnTo>
                    <a:pt x="1" y="1134"/>
                  </a:lnTo>
                  <a:lnTo>
                    <a:pt x="60" y="1194"/>
                  </a:lnTo>
                  <a:lnTo>
                    <a:pt x="1194" y="40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7050942" y="1553318"/>
              <a:ext cx="57987" cy="57987"/>
            </a:xfrm>
            <a:custGeom>
              <a:rect b="b" l="l" r="r" t="t"/>
              <a:pathLst>
                <a:path extrusionOk="0" h="1195" w="1195">
                  <a:moveTo>
                    <a:pt x="60" y="1"/>
                  </a:moveTo>
                  <a:lnTo>
                    <a:pt x="1" y="40"/>
                  </a:lnTo>
                  <a:lnTo>
                    <a:pt x="1134" y="1194"/>
                  </a:lnTo>
                  <a:lnTo>
                    <a:pt x="1194" y="113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7853122" y="1978064"/>
              <a:ext cx="57939" cy="57939"/>
            </a:xfrm>
            <a:custGeom>
              <a:rect b="b" l="l" r="r" t="t"/>
              <a:pathLst>
                <a:path extrusionOk="0" h="1194" w="1194">
                  <a:moveTo>
                    <a:pt x="1134" y="0"/>
                  </a:moveTo>
                  <a:lnTo>
                    <a:pt x="0" y="1134"/>
                  </a:lnTo>
                  <a:lnTo>
                    <a:pt x="40" y="1194"/>
                  </a:lnTo>
                  <a:lnTo>
                    <a:pt x="1194" y="60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7852151" y="1979034"/>
              <a:ext cx="57987" cy="57939"/>
            </a:xfrm>
            <a:custGeom>
              <a:rect b="b" l="l" r="r" t="t"/>
              <a:pathLst>
                <a:path extrusionOk="0" h="1194" w="1195">
                  <a:moveTo>
                    <a:pt x="60" y="0"/>
                  </a:moveTo>
                  <a:lnTo>
                    <a:pt x="0" y="60"/>
                  </a:lnTo>
                  <a:lnTo>
                    <a:pt x="1134" y="1194"/>
                  </a:lnTo>
                  <a:lnTo>
                    <a:pt x="1194" y="113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6425445" y="1304285"/>
              <a:ext cx="57939" cy="57939"/>
            </a:xfrm>
            <a:custGeom>
              <a:rect b="b" l="l" r="r" t="t"/>
              <a:pathLst>
                <a:path extrusionOk="0" h="1194" w="1194">
                  <a:moveTo>
                    <a:pt x="1134" y="0"/>
                  </a:moveTo>
                  <a:lnTo>
                    <a:pt x="0" y="1134"/>
                  </a:lnTo>
                  <a:lnTo>
                    <a:pt x="40" y="1194"/>
                  </a:lnTo>
                  <a:lnTo>
                    <a:pt x="1194" y="60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6425445" y="1304285"/>
              <a:ext cx="57939" cy="57939"/>
            </a:xfrm>
            <a:custGeom>
              <a:rect b="b" l="l" r="r" t="t"/>
              <a:pathLst>
                <a:path extrusionOk="0" h="1194" w="1194">
                  <a:moveTo>
                    <a:pt x="40" y="0"/>
                  </a:moveTo>
                  <a:lnTo>
                    <a:pt x="0" y="60"/>
                  </a:lnTo>
                  <a:lnTo>
                    <a:pt x="1134" y="1194"/>
                  </a:lnTo>
                  <a:lnTo>
                    <a:pt x="1194" y="113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6238135" y="1704864"/>
              <a:ext cx="57987" cy="57987"/>
            </a:xfrm>
            <a:custGeom>
              <a:rect b="b" l="l" r="r" t="t"/>
              <a:pathLst>
                <a:path extrusionOk="0" h="1195" w="1195">
                  <a:moveTo>
                    <a:pt x="1135" y="1"/>
                  </a:moveTo>
                  <a:lnTo>
                    <a:pt x="1" y="1155"/>
                  </a:lnTo>
                  <a:lnTo>
                    <a:pt x="41" y="1194"/>
                  </a:lnTo>
                  <a:lnTo>
                    <a:pt x="1195" y="60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6238135" y="1704864"/>
              <a:ext cx="57987" cy="57987"/>
            </a:xfrm>
            <a:custGeom>
              <a:rect b="b" l="l" r="r" t="t"/>
              <a:pathLst>
                <a:path extrusionOk="0" h="1195" w="1195">
                  <a:moveTo>
                    <a:pt x="41" y="1"/>
                  </a:moveTo>
                  <a:lnTo>
                    <a:pt x="1" y="60"/>
                  </a:lnTo>
                  <a:lnTo>
                    <a:pt x="1135" y="1194"/>
                  </a:lnTo>
                  <a:lnTo>
                    <a:pt x="1195" y="113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5703381" y="1552348"/>
              <a:ext cx="57939" cy="57987"/>
            </a:xfrm>
            <a:custGeom>
              <a:rect b="b" l="l" r="r" t="t"/>
              <a:pathLst>
                <a:path extrusionOk="0" h="1195" w="1194">
                  <a:moveTo>
                    <a:pt x="1134" y="1"/>
                  </a:moveTo>
                  <a:lnTo>
                    <a:pt x="0" y="1135"/>
                  </a:lnTo>
                  <a:lnTo>
                    <a:pt x="40" y="1194"/>
                  </a:lnTo>
                  <a:lnTo>
                    <a:pt x="1194" y="60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5703381" y="1552348"/>
              <a:ext cx="57939" cy="57987"/>
            </a:xfrm>
            <a:custGeom>
              <a:rect b="b" l="l" r="r" t="t"/>
              <a:pathLst>
                <a:path extrusionOk="0" h="1195" w="1194">
                  <a:moveTo>
                    <a:pt x="40" y="1"/>
                  </a:moveTo>
                  <a:lnTo>
                    <a:pt x="0" y="60"/>
                  </a:lnTo>
                  <a:lnTo>
                    <a:pt x="1134" y="1194"/>
                  </a:lnTo>
                  <a:lnTo>
                    <a:pt x="1194" y="113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7474718" y="3674084"/>
              <a:ext cx="57939" cy="58958"/>
            </a:xfrm>
            <a:custGeom>
              <a:rect b="b" l="l" r="r" t="t"/>
              <a:pathLst>
                <a:path extrusionOk="0" h="1215" w="1194">
                  <a:moveTo>
                    <a:pt x="1134" y="1"/>
                  </a:moveTo>
                  <a:lnTo>
                    <a:pt x="0" y="1155"/>
                  </a:lnTo>
                  <a:lnTo>
                    <a:pt x="40" y="1214"/>
                  </a:lnTo>
                  <a:lnTo>
                    <a:pt x="1194" y="6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7474718" y="3675055"/>
              <a:ext cx="57939" cy="57987"/>
            </a:xfrm>
            <a:custGeom>
              <a:rect b="b" l="l" r="r" t="t"/>
              <a:pathLst>
                <a:path extrusionOk="0" h="1195" w="1194">
                  <a:moveTo>
                    <a:pt x="40" y="1"/>
                  </a:moveTo>
                  <a:lnTo>
                    <a:pt x="0" y="41"/>
                  </a:lnTo>
                  <a:lnTo>
                    <a:pt x="1134" y="1194"/>
                  </a:lnTo>
                  <a:lnTo>
                    <a:pt x="1194" y="113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8114724" y="3322710"/>
              <a:ext cx="57939" cy="57987"/>
            </a:xfrm>
            <a:custGeom>
              <a:rect b="b" l="l" r="r" t="t"/>
              <a:pathLst>
                <a:path extrusionOk="0" h="1195" w="1194">
                  <a:moveTo>
                    <a:pt x="1134" y="1"/>
                  </a:moveTo>
                  <a:lnTo>
                    <a:pt x="0" y="1135"/>
                  </a:lnTo>
                  <a:lnTo>
                    <a:pt x="40" y="1195"/>
                  </a:lnTo>
                  <a:lnTo>
                    <a:pt x="1194" y="4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8114724" y="3322710"/>
              <a:ext cx="57939" cy="57987"/>
            </a:xfrm>
            <a:custGeom>
              <a:rect b="b" l="l" r="r" t="t"/>
              <a:pathLst>
                <a:path extrusionOk="0" h="1195" w="1194">
                  <a:moveTo>
                    <a:pt x="40" y="1"/>
                  </a:moveTo>
                  <a:lnTo>
                    <a:pt x="0" y="41"/>
                  </a:lnTo>
                  <a:lnTo>
                    <a:pt x="1134" y="1195"/>
                  </a:lnTo>
                  <a:lnTo>
                    <a:pt x="1194" y="113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5939896" y="3704025"/>
              <a:ext cx="57939" cy="57987"/>
            </a:xfrm>
            <a:custGeom>
              <a:rect b="b" l="l" r="r" t="t"/>
              <a:pathLst>
                <a:path extrusionOk="0" h="1195" w="1194">
                  <a:moveTo>
                    <a:pt x="1154" y="1"/>
                  </a:moveTo>
                  <a:lnTo>
                    <a:pt x="0" y="1134"/>
                  </a:lnTo>
                  <a:lnTo>
                    <a:pt x="60" y="1194"/>
                  </a:lnTo>
                  <a:lnTo>
                    <a:pt x="1194" y="4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5939896" y="3704025"/>
              <a:ext cx="57939" cy="57987"/>
            </a:xfrm>
            <a:custGeom>
              <a:rect b="b" l="l" r="r" t="t"/>
              <a:pathLst>
                <a:path extrusionOk="0" h="1195" w="1194">
                  <a:moveTo>
                    <a:pt x="60" y="1"/>
                  </a:moveTo>
                  <a:lnTo>
                    <a:pt x="0" y="60"/>
                  </a:lnTo>
                  <a:lnTo>
                    <a:pt x="1154" y="1194"/>
                  </a:lnTo>
                  <a:lnTo>
                    <a:pt x="1194" y="113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C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7725693" y="3491676"/>
              <a:ext cx="215305" cy="214335"/>
            </a:xfrm>
            <a:custGeom>
              <a:rect b="b" l="l" r="r" t="t"/>
              <a:pathLst>
                <a:path extrusionOk="0" h="4417" w="4437">
                  <a:moveTo>
                    <a:pt x="2214" y="1488"/>
                  </a:moveTo>
                  <a:cubicBezTo>
                    <a:pt x="2529" y="1488"/>
                    <a:pt x="2822" y="1693"/>
                    <a:pt x="2905" y="2009"/>
                  </a:cubicBezTo>
                  <a:cubicBezTo>
                    <a:pt x="3004" y="2407"/>
                    <a:pt x="2766" y="2785"/>
                    <a:pt x="2408" y="2885"/>
                  </a:cubicBezTo>
                  <a:cubicBezTo>
                    <a:pt x="2349" y="2900"/>
                    <a:pt x="2290" y="2907"/>
                    <a:pt x="2232" y="2907"/>
                  </a:cubicBezTo>
                  <a:cubicBezTo>
                    <a:pt x="1914" y="2907"/>
                    <a:pt x="1616" y="2690"/>
                    <a:pt x="1532" y="2387"/>
                  </a:cubicBezTo>
                  <a:cubicBezTo>
                    <a:pt x="1433" y="2009"/>
                    <a:pt x="1652" y="1611"/>
                    <a:pt x="2030" y="1512"/>
                  </a:cubicBezTo>
                  <a:cubicBezTo>
                    <a:pt x="2091" y="1496"/>
                    <a:pt x="2153" y="1488"/>
                    <a:pt x="2214" y="1488"/>
                  </a:cubicBezTo>
                  <a:close/>
                  <a:moveTo>
                    <a:pt x="2069" y="0"/>
                  </a:moveTo>
                  <a:lnTo>
                    <a:pt x="1234" y="219"/>
                  </a:lnTo>
                  <a:lnTo>
                    <a:pt x="1413" y="836"/>
                  </a:lnTo>
                  <a:cubicBezTo>
                    <a:pt x="1274" y="915"/>
                    <a:pt x="1174" y="995"/>
                    <a:pt x="1115" y="1054"/>
                  </a:cubicBezTo>
                  <a:lnTo>
                    <a:pt x="538" y="736"/>
                  </a:lnTo>
                  <a:lnTo>
                    <a:pt x="120" y="1492"/>
                  </a:lnTo>
                  <a:lnTo>
                    <a:pt x="677" y="1810"/>
                  </a:lnTo>
                  <a:cubicBezTo>
                    <a:pt x="657" y="1930"/>
                    <a:pt x="637" y="2049"/>
                    <a:pt x="637" y="2188"/>
                  </a:cubicBezTo>
                  <a:lnTo>
                    <a:pt x="1" y="2348"/>
                  </a:lnTo>
                  <a:lnTo>
                    <a:pt x="239" y="3203"/>
                  </a:lnTo>
                  <a:lnTo>
                    <a:pt x="856" y="3024"/>
                  </a:lnTo>
                  <a:cubicBezTo>
                    <a:pt x="935" y="3143"/>
                    <a:pt x="995" y="3243"/>
                    <a:pt x="1075" y="3322"/>
                  </a:cubicBezTo>
                  <a:lnTo>
                    <a:pt x="756" y="3899"/>
                  </a:lnTo>
                  <a:lnTo>
                    <a:pt x="1492" y="4317"/>
                  </a:lnTo>
                  <a:lnTo>
                    <a:pt x="1831" y="3740"/>
                  </a:lnTo>
                  <a:cubicBezTo>
                    <a:pt x="1950" y="3780"/>
                    <a:pt x="2069" y="3800"/>
                    <a:pt x="2189" y="3800"/>
                  </a:cubicBezTo>
                  <a:lnTo>
                    <a:pt x="2368" y="4416"/>
                  </a:lnTo>
                  <a:lnTo>
                    <a:pt x="3223" y="4198"/>
                  </a:lnTo>
                  <a:lnTo>
                    <a:pt x="3044" y="3581"/>
                  </a:lnTo>
                  <a:cubicBezTo>
                    <a:pt x="3163" y="3501"/>
                    <a:pt x="3263" y="3422"/>
                    <a:pt x="3343" y="3342"/>
                  </a:cubicBezTo>
                  <a:lnTo>
                    <a:pt x="3919" y="3680"/>
                  </a:lnTo>
                  <a:lnTo>
                    <a:pt x="4337" y="2924"/>
                  </a:lnTo>
                  <a:lnTo>
                    <a:pt x="3760" y="2606"/>
                  </a:lnTo>
                  <a:cubicBezTo>
                    <a:pt x="3800" y="2487"/>
                    <a:pt x="3820" y="2348"/>
                    <a:pt x="3820" y="2228"/>
                  </a:cubicBezTo>
                  <a:lnTo>
                    <a:pt x="4437" y="2049"/>
                  </a:lnTo>
                  <a:lnTo>
                    <a:pt x="4218" y="1214"/>
                  </a:lnTo>
                  <a:lnTo>
                    <a:pt x="3601" y="1393"/>
                  </a:lnTo>
                  <a:cubicBezTo>
                    <a:pt x="3522" y="1253"/>
                    <a:pt x="3442" y="1154"/>
                    <a:pt x="3362" y="1094"/>
                  </a:cubicBezTo>
                  <a:lnTo>
                    <a:pt x="3701" y="517"/>
                  </a:lnTo>
                  <a:lnTo>
                    <a:pt x="2945" y="100"/>
                  </a:lnTo>
                  <a:lnTo>
                    <a:pt x="2626" y="657"/>
                  </a:lnTo>
                  <a:cubicBezTo>
                    <a:pt x="2507" y="637"/>
                    <a:pt x="2368" y="617"/>
                    <a:pt x="2248" y="617"/>
                  </a:cubicBezTo>
                  <a:lnTo>
                    <a:pt x="2069" y="0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7911013" y="3390306"/>
              <a:ext cx="178669" cy="176680"/>
            </a:xfrm>
            <a:custGeom>
              <a:rect b="b" l="l" r="r" t="t"/>
              <a:pathLst>
                <a:path extrusionOk="0" h="3641" w="3682">
                  <a:moveTo>
                    <a:pt x="1871" y="1214"/>
                  </a:moveTo>
                  <a:cubicBezTo>
                    <a:pt x="2189" y="1214"/>
                    <a:pt x="2428" y="1472"/>
                    <a:pt x="2428" y="1831"/>
                  </a:cubicBezTo>
                  <a:cubicBezTo>
                    <a:pt x="2408" y="2149"/>
                    <a:pt x="2129" y="2407"/>
                    <a:pt x="1811" y="2407"/>
                  </a:cubicBezTo>
                  <a:cubicBezTo>
                    <a:pt x="1493" y="2407"/>
                    <a:pt x="1234" y="2129"/>
                    <a:pt x="1234" y="1791"/>
                  </a:cubicBezTo>
                  <a:cubicBezTo>
                    <a:pt x="1234" y="1453"/>
                    <a:pt x="1513" y="1214"/>
                    <a:pt x="1871" y="1214"/>
                  </a:cubicBezTo>
                  <a:close/>
                  <a:moveTo>
                    <a:pt x="1533" y="0"/>
                  </a:moveTo>
                  <a:lnTo>
                    <a:pt x="1513" y="538"/>
                  </a:lnTo>
                  <a:cubicBezTo>
                    <a:pt x="1413" y="557"/>
                    <a:pt x="1314" y="617"/>
                    <a:pt x="1214" y="637"/>
                  </a:cubicBezTo>
                  <a:lnTo>
                    <a:pt x="836" y="239"/>
                  </a:lnTo>
                  <a:lnTo>
                    <a:pt x="319" y="736"/>
                  </a:lnTo>
                  <a:lnTo>
                    <a:pt x="697" y="1134"/>
                  </a:lnTo>
                  <a:cubicBezTo>
                    <a:pt x="637" y="1234"/>
                    <a:pt x="598" y="1333"/>
                    <a:pt x="578" y="1433"/>
                  </a:cubicBezTo>
                  <a:lnTo>
                    <a:pt x="21" y="1393"/>
                  </a:lnTo>
                  <a:lnTo>
                    <a:pt x="1" y="2109"/>
                  </a:lnTo>
                  <a:lnTo>
                    <a:pt x="538" y="2129"/>
                  </a:lnTo>
                  <a:cubicBezTo>
                    <a:pt x="578" y="2228"/>
                    <a:pt x="618" y="2328"/>
                    <a:pt x="637" y="2427"/>
                  </a:cubicBezTo>
                  <a:lnTo>
                    <a:pt x="240" y="2805"/>
                  </a:lnTo>
                  <a:lnTo>
                    <a:pt x="737" y="3323"/>
                  </a:lnTo>
                  <a:lnTo>
                    <a:pt x="1135" y="2945"/>
                  </a:lnTo>
                  <a:cubicBezTo>
                    <a:pt x="1234" y="3004"/>
                    <a:pt x="1334" y="3044"/>
                    <a:pt x="1433" y="3084"/>
                  </a:cubicBezTo>
                  <a:lnTo>
                    <a:pt x="1413" y="3621"/>
                  </a:lnTo>
                  <a:lnTo>
                    <a:pt x="2129" y="3641"/>
                  </a:lnTo>
                  <a:lnTo>
                    <a:pt x="2169" y="3104"/>
                  </a:lnTo>
                  <a:cubicBezTo>
                    <a:pt x="2269" y="3084"/>
                    <a:pt x="2368" y="3024"/>
                    <a:pt x="2468" y="3004"/>
                  </a:cubicBezTo>
                  <a:lnTo>
                    <a:pt x="2826" y="3402"/>
                  </a:lnTo>
                  <a:lnTo>
                    <a:pt x="3363" y="2905"/>
                  </a:lnTo>
                  <a:lnTo>
                    <a:pt x="2985" y="2507"/>
                  </a:lnTo>
                  <a:cubicBezTo>
                    <a:pt x="3025" y="2427"/>
                    <a:pt x="3064" y="2328"/>
                    <a:pt x="3104" y="2228"/>
                  </a:cubicBezTo>
                  <a:lnTo>
                    <a:pt x="3661" y="2248"/>
                  </a:lnTo>
                  <a:lnTo>
                    <a:pt x="3681" y="1532"/>
                  </a:lnTo>
                  <a:lnTo>
                    <a:pt x="3124" y="1512"/>
                  </a:lnTo>
                  <a:cubicBezTo>
                    <a:pt x="3104" y="1413"/>
                    <a:pt x="3064" y="1313"/>
                    <a:pt x="3025" y="1214"/>
                  </a:cubicBezTo>
                  <a:lnTo>
                    <a:pt x="3422" y="836"/>
                  </a:lnTo>
                  <a:lnTo>
                    <a:pt x="2925" y="319"/>
                  </a:lnTo>
                  <a:lnTo>
                    <a:pt x="2527" y="697"/>
                  </a:lnTo>
                  <a:cubicBezTo>
                    <a:pt x="2428" y="637"/>
                    <a:pt x="2328" y="597"/>
                    <a:pt x="2229" y="557"/>
                  </a:cubicBezTo>
                  <a:lnTo>
                    <a:pt x="2269" y="20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5127089" y="2412465"/>
              <a:ext cx="121652" cy="87879"/>
            </a:xfrm>
            <a:custGeom>
              <a:rect b="b" l="l" r="r" t="t"/>
              <a:pathLst>
                <a:path extrusionOk="0" h="1811" w="2507">
                  <a:moveTo>
                    <a:pt x="259" y="0"/>
                  </a:moveTo>
                  <a:cubicBezTo>
                    <a:pt x="100" y="0"/>
                    <a:pt x="1" y="119"/>
                    <a:pt x="1" y="259"/>
                  </a:cubicBezTo>
                  <a:cubicBezTo>
                    <a:pt x="1" y="398"/>
                    <a:pt x="120" y="497"/>
                    <a:pt x="259" y="497"/>
                  </a:cubicBezTo>
                  <a:lnTo>
                    <a:pt x="378" y="497"/>
                  </a:lnTo>
                  <a:lnTo>
                    <a:pt x="378" y="1054"/>
                  </a:lnTo>
                  <a:cubicBezTo>
                    <a:pt x="378" y="1472"/>
                    <a:pt x="717" y="1810"/>
                    <a:pt x="1154" y="1810"/>
                  </a:cubicBezTo>
                  <a:lnTo>
                    <a:pt x="1373" y="1810"/>
                  </a:lnTo>
                  <a:cubicBezTo>
                    <a:pt x="1791" y="1810"/>
                    <a:pt x="2149" y="1472"/>
                    <a:pt x="2149" y="1054"/>
                  </a:cubicBezTo>
                  <a:lnTo>
                    <a:pt x="2149" y="497"/>
                  </a:lnTo>
                  <a:lnTo>
                    <a:pt x="2268" y="497"/>
                  </a:lnTo>
                  <a:cubicBezTo>
                    <a:pt x="2408" y="497"/>
                    <a:pt x="2507" y="378"/>
                    <a:pt x="2507" y="259"/>
                  </a:cubicBezTo>
                  <a:cubicBezTo>
                    <a:pt x="2507" y="119"/>
                    <a:pt x="2388" y="0"/>
                    <a:pt x="2268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5157030" y="2354526"/>
              <a:ext cx="22224" cy="72448"/>
            </a:xfrm>
            <a:custGeom>
              <a:rect b="b" l="l" r="r" t="t"/>
              <a:pathLst>
                <a:path extrusionOk="0" h="1493" w="458">
                  <a:moveTo>
                    <a:pt x="0" y="1"/>
                  </a:moveTo>
                  <a:lnTo>
                    <a:pt x="0" y="1492"/>
                  </a:lnTo>
                  <a:lnTo>
                    <a:pt x="458" y="1492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5195608" y="2354526"/>
              <a:ext cx="22273" cy="72448"/>
            </a:xfrm>
            <a:custGeom>
              <a:rect b="b" l="l" r="r" t="t"/>
              <a:pathLst>
                <a:path extrusionOk="0" h="1493" w="459">
                  <a:moveTo>
                    <a:pt x="1" y="1"/>
                  </a:moveTo>
                  <a:lnTo>
                    <a:pt x="1" y="1492"/>
                  </a:lnTo>
                  <a:lnTo>
                    <a:pt x="458" y="1492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5184058" y="2493552"/>
              <a:ext cx="7764" cy="28969"/>
            </a:xfrm>
            <a:custGeom>
              <a:rect b="b" l="l" r="r" t="t"/>
              <a:pathLst>
                <a:path extrusionOk="0" h="597" w="160">
                  <a:moveTo>
                    <a:pt x="0" y="0"/>
                  </a:moveTo>
                  <a:lnTo>
                    <a:pt x="0" y="597"/>
                  </a:lnTo>
                  <a:lnTo>
                    <a:pt x="159" y="59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7998893" y="2230009"/>
              <a:ext cx="93653" cy="94624"/>
            </a:xfrm>
            <a:custGeom>
              <a:rect b="b" l="l" r="r" t="t"/>
              <a:pathLst>
                <a:path extrusionOk="0" h="1950" w="193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30" y="1512"/>
                    <a:pt x="1930" y="975"/>
                  </a:cubicBezTo>
                  <a:cubicBezTo>
                    <a:pt x="193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8168782" y="2137325"/>
              <a:ext cx="80163" cy="80163"/>
            </a:xfrm>
            <a:custGeom>
              <a:rect b="b" l="l" r="r" t="t"/>
              <a:pathLst>
                <a:path extrusionOk="0" h="1652" w="1652">
                  <a:moveTo>
                    <a:pt x="816" y="1"/>
                  </a:moveTo>
                  <a:cubicBezTo>
                    <a:pt x="378" y="1"/>
                    <a:pt x="0" y="359"/>
                    <a:pt x="0" y="816"/>
                  </a:cubicBezTo>
                  <a:cubicBezTo>
                    <a:pt x="0" y="1274"/>
                    <a:pt x="378" y="1652"/>
                    <a:pt x="816" y="1652"/>
                  </a:cubicBezTo>
                  <a:cubicBezTo>
                    <a:pt x="1273" y="1652"/>
                    <a:pt x="1651" y="1274"/>
                    <a:pt x="1651" y="816"/>
                  </a:cubicBezTo>
                  <a:cubicBezTo>
                    <a:pt x="165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8142723" y="2325556"/>
              <a:ext cx="79193" cy="79193"/>
            </a:xfrm>
            <a:custGeom>
              <a:rect b="b" l="l" r="r" t="t"/>
              <a:pathLst>
                <a:path extrusionOk="0" h="1632" w="1632">
                  <a:moveTo>
                    <a:pt x="816" y="1"/>
                  </a:moveTo>
                  <a:cubicBezTo>
                    <a:pt x="358" y="1"/>
                    <a:pt x="0" y="359"/>
                    <a:pt x="0" y="816"/>
                  </a:cubicBezTo>
                  <a:cubicBezTo>
                    <a:pt x="0" y="1274"/>
                    <a:pt x="358" y="1632"/>
                    <a:pt x="816" y="1632"/>
                  </a:cubicBezTo>
                  <a:cubicBezTo>
                    <a:pt x="1273" y="1632"/>
                    <a:pt x="1631" y="1274"/>
                    <a:pt x="1631" y="816"/>
                  </a:cubicBezTo>
                  <a:cubicBezTo>
                    <a:pt x="1631" y="359"/>
                    <a:pt x="1273" y="1"/>
                    <a:pt x="81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8046157" y="2176922"/>
              <a:ext cx="163190" cy="188277"/>
            </a:xfrm>
            <a:custGeom>
              <a:rect b="b" l="l" r="r" t="t"/>
              <a:pathLst>
                <a:path extrusionOk="0" fill="none" h="3880" w="3363">
                  <a:moveTo>
                    <a:pt x="3363" y="0"/>
                  </a:moveTo>
                  <a:lnTo>
                    <a:pt x="1" y="2069"/>
                  </a:lnTo>
                  <a:lnTo>
                    <a:pt x="2806" y="3879"/>
                  </a:lnTo>
                </a:path>
              </a:pathLst>
            </a:custGeom>
            <a:solidFill>
              <a:schemeClr val="accent5"/>
            </a:solidFill>
            <a:ln cap="flat" cmpd="sng" w="14425">
              <a:solidFill>
                <a:schemeClr val="accent5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6529678" y="1677835"/>
              <a:ext cx="57987" cy="57987"/>
            </a:xfrm>
            <a:custGeom>
              <a:rect b="b" l="l" r="r" t="t"/>
              <a:pathLst>
                <a:path extrusionOk="0" h="1195" w="1195">
                  <a:moveTo>
                    <a:pt x="597" y="1"/>
                  </a:moveTo>
                  <a:cubicBezTo>
                    <a:pt x="259" y="1"/>
                    <a:pt x="1" y="279"/>
                    <a:pt x="1" y="598"/>
                  </a:cubicBezTo>
                  <a:cubicBezTo>
                    <a:pt x="1" y="916"/>
                    <a:pt x="259" y="1194"/>
                    <a:pt x="597" y="1194"/>
                  </a:cubicBezTo>
                  <a:cubicBezTo>
                    <a:pt x="916" y="1194"/>
                    <a:pt x="1194" y="916"/>
                    <a:pt x="1194" y="598"/>
                  </a:cubicBezTo>
                  <a:cubicBezTo>
                    <a:pt x="1194" y="239"/>
                    <a:pt x="916" y="1"/>
                    <a:pt x="597" y="1"/>
                  </a:cubicBez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6633912" y="1618925"/>
              <a:ext cx="51242" cy="50272"/>
            </a:xfrm>
            <a:custGeom>
              <a:rect b="b" l="l" r="r" t="t"/>
              <a:pathLst>
                <a:path extrusionOk="0" h="1036" w="1056">
                  <a:moveTo>
                    <a:pt x="551" y="0"/>
                  </a:moveTo>
                  <a:cubicBezTo>
                    <a:pt x="540" y="0"/>
                    <a:pt x="529" y="1"/>
                    <a:pt x="518" y="1"/>
                  </a:cubicBezTo>
                  <a:cubicBezTo>
                    <a:pt x="220" y="1"/>
                    <a:pt x="1" y="220"/>
                    <a:pt x="1" y="518"/>
                  </a:cubicBezTo>
                  <a:cubicBezTo>
                    <a:pt x="1" y="817"/>
                    <a:pt x="260" y="1036"/>
                    <a:pt x="518" y="1036"/>
                  </a:cubicBezTo>
                  <a:cubicBezTo>
                    <a:pt x="836" y="1036"/>
                    <a:pt x="1055" y="797"/>
                    <a:pt x="1055" y="518"/>
                  </a:cubicBezTo>
                  <a:cubicBezTo>
                    <a:pt x="1055" y="232"/>
                    <a:pt x="816" y="0"/>
                    <a:pt x="551" y="0"/>
                  </a:cubicBez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6617510" y="1736746"/>
              <a:ext cx="50272" cy="51194"/>
            </a:xfrm>
            <a:custGeom>
              <a:rect b="b" l="l" r="r" t="t"/>
              <a:pathLst>
                <a:path extrusionOk="0" h="1055" w="1036">
                  <a:moveTo>
                    <a:pt x="518" y="0"/>
                  </a:moveTo>
                  <a:cubicBezTo>
                    <a:pt x="220" y="0"/>
                    <a:pt x="1" y="259"/>
                    <a:pt x="1" y="517"/>
                  </a:cubicBezTo>
                  <a:cubicBezTo>
                    <a:pt x="1" y="816"/>
                    <a:pt x="220" y="1055"/>
                    <a:pt x="518" y="1055"/>
                  </a:cubicBezTo>
                  <a:cubicBezTo>
                    <a:pt x="816" y="1055"/>
                    <a:pt x="1035" y="796"/>
                    <a:pt x="1035" y="517"/>
                  </a:cubicBezTo>
                  <a:cubicBezTo>
                    <a:pt x="1035" y="219"/>
                    <a:pt x="816" y="0"/>
                    <a:pt x="518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6556707" y="1644061"/>
              <a:ext cx="103358" cy="117819"/>
            </a:xfrm>
            <a:custGeom>
              <a:rect b="b" l="l" r="r" t="t"/>
              <a:pathLst>
                <a:path extrusionOk="0" fill="none" h="2428" w="2130">
                  <a:moveTo>
                    <a:pt x="2129" y="0"/>
                  </a:moveTo>
                  <a:lnTo>
                    <a:pt x="1" y="1294"/>
                  </a:lnTo>
                  <a:lnTo>
                    <a:pt x="1771" y="2427"/>
                  </a:lnTo>
                </a:path>
              </a:pathLst>
            </a:custGeom>
            <a:noFill/>
            <a:ln cap="flat" cmpd="sng" w="895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5940866" y="1359313"/>
              <a:ext cx="188277" cy="296391"/>
            </a:xfrm>
            <a:custGeom>
              <a:rect b="b" l="l" r="r" t="t"/>
              <a:pathLst>
                <a:path extrusionOk="0" h="6108" w="3880">
                  <a:moveTo>
                    <a:pt x="1930" y="935"/>
                  </a:moveTo>
                  <a:cubicBezTo>
                    <a:pt x="2506" y="935"/>
                    <a:pt x="2944" y="1413"/>
                    <a:pt x="2944" y="1970"/>
                  </a:cubicBezTo>
                  <a:cubicBezTo>
                    <a:pt x="2944" y="2507"/>
                    <a:pt x="2506" y="2984"/>
                    <a:pt x="1930" y="2984"/>
                  </a:cubicBezTo>
                  <a:cubicBezTo>
                    <a:pt x="1353" y="2984"/>
                    <a:pt x="915" y="2507"/>
                    <a:pt x="915" y="1970"/>
                  </a:cubicBezTo>
                  <a:cubicBezTo>
                    <a:pt x="915" y="1393"/>
                    <a:pt x="1373" y="935"/>
                    <a:pt x="1930" y="935"/>
                  </a:cubicBezTo>
                  <a:close/>
                  <a:moveTo>
                    <a:pt x="1930" y="0"/>
                  </a:moveTo>
                  <a:cubicBezTo>
                    <a:pt x="855" y="0"/>
                    <a:pt x="0" y="875"/>
                    <a:pt x="0" y="1930"/>
                  </a:cubicBezTo>
                  <a:cubicBezTo>
                    <a:pt x="0" y="3004"/>
                    <a:pt x="1930" y="6107"/>
                    <a:pt x="1930" y="6107"/>
                  </a:cubicBezTo>
                  <a:cubicBezTo>
                    <a:pt x="1930" y="6107"/>
                    <a:pt x="3859" y="3004"/>
                    <a:pt x="3859" y="1930"/>
                  </a:cubicBezTo>
                  <a:cubicBezTo>
                    <a:pt x="3879" y="875"/>
                    <a:pt x="3004" y="0"/>
                    <a:pt x="1930" y="0"/>
                  </a:cubicBez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4628972" y="1475144"/>
              <a:ext cx="688327" cy="534794"/>
            </a:xfrm>
            <a:custGeom>
              <a:rect b="b" l="l" r="r" t="t"/>
              <a:pathLst>
                <a:path extrusionOk="0" h="11021" w="14185">
                  <a:moveTo>
                    <a:pt x="1" y="0"/>
                  </a:moveTo>
                  <a:lnTo>
                    <a:pt x="1" y="11021"/>
                  </a:lnTo>
                  <a:lnTo>
                    <a:pt x="14184" y="11021"/>
                  </a:lnTo>
                  <a:lnTo>
                    <a:pt x="141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4628972" y="1475144"/>
              <a:ext cx="688327" cy="106221"/>
            </a:xfrm>
            <a:custGeom>
              <a:rect b="b" l="l" r="r" t="t"/>
              <a:pathLst>
                <a:path extrusionOk="0" h="2189" w="14185">
                  <a:moveTo>
                    <a:pt x="1" y="0"/>
                  </a:moveTo>
                  <a:lnTo>
                    <a:pt x="1" y="2188"/>
                  </a:lnTo>
                  <a:lnTo>
                    <a:pt x="14184" y="2188"/>
                  </a:lnTo>
                  <a:lnTo>
                    <a:pt x="14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4659883" y="1507947"/>
              <a:ext cx="43478" cy="43478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3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896" y="200"/>
                    <a:pt x="896" y="438"/>
                  </a:cubicBezTo>
                  <a:close/>
                </a:path>
              </a:pathLst>
            </a:custGeom>
            <a:noFill/>
            <a:ln cap="flat" cmpd="sng" w="3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4732284" y="1507947"/>
              <a:ext cx="43478" cy="43478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3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896" y="200"/>
                    <a:pt x="896" y="438"/>
                  </a:cubicBezTo>
                  <a:close/>
                </a:path>
              </a:pathLst>
            </a:custGeom>
            <a:noFill/>
            <a:ln cap="flat" cmpd="sng" w="3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4804684" y="1507947"/>
              <a:ext cx="43478" cy="43478"/>
            </a:xfrm>
            <a:custGeom>
              <a:rect b="b" l="l" r="r" t="t"/>
              <a:pathLst>
                <a:path extrusionOk="0" fill="none" h="896" w="896">
                  <a:moveTo>
                    <a:pt x="896" y="438"/>
                  </a:moveTo>
                  <a:cubicBezTo>
                    <a:pt x="896" y="697"/>
                    <a:pt x="697" y="896"/>
                    <a:pt x="458" y="896"/>
                  </a:cubicBezTo>
                  <a:cubicBezTo>
                    <a:pt x="199" y="896"/>
                    <a:pt x="0" y="697"/>
                    <a:pt x="0" y="438"/>
                  </a:cubicBezTo>
                  <a:cubicBezTo>
                    <a:pt x="0" y="200"/>
                    <a:pt x="199" y="1"/>
                    <a:pt x="458" y="1"/>
                  </a:cubicBezTo>
                  <a:cubicBezTo>
                    <a:pt x="697" y="1"/>
                    <a:pt x="896" y="200"/>
                    <a:pt x="896" y="438"/>
                  </a:cubicBezTo>
                  <a:close/>
                </a:path>
              </a:pathLst>
            </a:custGeom>
            <a:noFill/>
            <a:ln cap="flat" cmpd="sng" w="3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932113" y="1696178"/>
              <a:ext cx="111996" cy="128446"/>
            </a:xfrm>
            <a:custGeom>
              <a:rect b="b" l="l" r="r" t="t"/>
              <a:pathLst>
                <a:path extrusionOk="0" h="2647" w="2308">
                  <a:moveTo>
                    <a:pt x="0" y="1"/>
                  </a:moveTo>
                  <a:lnTo>
                    <a:pt x="0" y="2646"/>
                  </a:lnTo>
                  <a:lnTo>
                    <a:pt x="2308" y="1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D4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838458" y="1625719"/>
              <a:ext cx="270333" cy="270333"/>
            </a:xfrm>
            <a:custGeom>
              <a:rect b="b" l="l" r="r" t="t"/>
              <a:pathLst>
                <a:path extrusionOk="0" fill="none" h="5571" w="5571">
                  <a:moveTo>
                    <a:pt x="3203" y="239"/>
                  </a:moveTo>
                  <a:cubicBezTo>
                    <a:pt x="4596" y="458"/>
                    <a:pt x="5571" y="1791"/>
                    <a:pt x="5332" y="3203"/>
                  </a:cubicBezTo>
                  <a:cubicBezTo>
                    <a:pt x="5113" y="4616"/>
                    <a:pt x="3780" y="5570"/>
                    <a:pt x="2368" y="5332"/>
                  </a:cubicBezTo>
                  <a:cubicBezTo>
                    <a:pt x="955" y="5113"/>
                    <a:pt x="1" y="3780"/>
                    <a:pt x="219" y="2368"/>
                  </a:cubicBezTo>
                  <a:cubicBezTo>
                    <a:pt x="458" y="955"/>
                    <a:pt x="1791" y="1"/>
                    <a:pt x="3203" y="239"/>
                  </a:cubicBezTo>
                  <a:close/>
                </a:path>
              </a:pathLst>
            </a:custGeom>
            <a:noFill/>
            <a:ln cap="flat" cmpd="sng" w="7950">
              <a:solidFill>
                <a:srgbClr val="7D458B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4696569" y="1926918"/>
              <a:ext cx="546392" cy="52164"/>
            </a:xfrm>
            <a:custGeom>
              <a:rect b="b" l="l" r="r" t="t"/>
              <a:pathLst>
                <a:path extrusionOk="0" h="1075" w="11260">
                  <a:moveTo>
                    <a:pt x="0" y="0"/>
                  </a:moveTo>
                  <a:lnTo>
                    <a:pt x="0" y="1074"/>
                  </a:lnTo>
                  <a:lnTo>
                    <a:pt x="11260" y="1074"/>
                  </a:lnTo>
                  <a:lnTo>
                    <a:pt x="11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4711029" y="1938467"/>
              <a:ext cx="6842" cy="33870"/>
            </a:xfrm>
            <a:custGeom>
              <a:rect b="b" l="l" r="r" t="t"/>
              <a:pathLst>
                <a:path extrusionOk="0" h="698" w="141">
                  <a:moveTo>
                    <a:pt x="1" y="1"/>
                  </a:moveTo>
                  <a:lnTo>
                    <a:pt x="1" y="697"/>
                  </a:lnTo>
                  <a:lnTo>
                    <a:pt x="140" y="697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4726509" y="1938467"/>
              <a:ext cx="7764" cy="33870"/>
            </a:xfrm>
            <a:custGeom>
              <a:rect b="b" l="l" r="r" t="t"/>
              <a:pathLst>
                <a:path extrusionOk="0" h="698" w="160">
                  <a:moveTo>
                    <a:pt x="0" y="1"/>
                  </a:moveTo>
                  <a:lnTo>
                    <a:pt x="0" y="697"/>
                  </a:lnTo>
                  <a:lnTo>
                    <a:pt x="159" y="69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5208176" y="1938467"/>
              <a:ext cx="22273" cy="33870"/>
            </a:xfrm>
            <a:custGeom>
              <a:rect b="b" l="l" r="r" t="t"/>
              <a:pathLst>
                <a:path extrusionOk="0" h="698" w="459">
                  <a:moveTo>
                    <a:pt x="0" y="1"/>
                  </a:moveTo>
                  <a:lnTo>
                    <a:pt x="0" y="697"/>
                  </a:lnTo>
                  <a:lnTo>
                    <a:pt x="458" y="697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4754460" y="1953946"/>
              <a:ext cx="432503" cy="7764"/>
            </a:xfrm>
            <a:custGeom>
              <a:rect b="b" l="l" r="r" t="t"/>
              <a:pathLst>
                <a:path extrusionOk="0" h="160" w="8913">
                  <a:moveTo>
                    <a:pt x="1" y="0"/>
                  </a:moveTo>
                  <a:lnTo>
                    <a:pt x="1" y="159"/>
                  </a:lnTo>
                  <a:lnTo>
                    <a:pt x="8913" y="159"/>
                  </a:lnTo>
                  <a:lnTo>
                    <a:pt x="8913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5219773" y="1674002"/>
              <a:ext cx="448905" cy="499080"/>
            </a:xfrm>
            <a:custGeom>
              <a:rect b="b" l="l" r="r" t="t"/>
              <a:pathLst>
                <a:path extrusionOk="0" h="10285" w="9251">
                  <a:moveTo>
                    <a:pt x="0" y="0"/>
                  </a:moveTo>
                  <a:lnTo>
                    <a:pt x="0" y="10285"/>
                  </a:lnTo>
                  <a:lnTo>
                    <a:pt x="9250" y="10285"/>
                  </a:lnTo>
                  <a:lnTo>
                    <a:pt x="9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5267038" y="1810116"/>
              <a:ext cx="354330" cy="328223"/>
            </a:xfrm>
            <a:custGeom>
              <a:rect b="b" l="l" r="r" t="t"/>
              <a:pathLst>
                <a:path extrusionOk="0" h="6764" w="7302">
                  <a:moveTo>
                    <a:pt x="1" y="0"/>
                  </a:moveTo>
                  <a:lnTo>
                    <a:pt x="1" y="6764"/>
                  </a:lnTo>
                  <a:lnTo>
                    <a:pt x="7302" y="6764"/>
                  </a:lnTo>
                  <a:lnTo>
                    <a:pt x="7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5217832" y="1867813"/>
              <a:ext cx="423817" cy="289015"/>
            </a:xfrm>
            <a:custGeom>
              <a:rect b="b" l="l" r="r" t="t"/>
              <a:pathLst>
                <a:path extrusionOk="0" h="5956" w="8734">
                  <a:moveTo>
                    <a:pt x="2502" y="0"/>
                  </a:moveTo>
                  <a:cubicBezTo>
                    <a:pt x="2234" y="0"/>
                    <a:pt x="2015" y="231"/>
                    <a:pt x="1831" y="581"/>
                  </a:cubicBezTo>
                  <a:cubicBezTo>
                    <a:pt x="1532" y="1178"/>
                    <a:pt x="1333" y="2034"/>
                    <a:pt x="1194" y="2372"/>
                  </a:cubicBezTo>
                  <a:cubicBezTo>
                    <a:pt x="836" y="3327"/>
                    <a:pt x="498" y="4321"/>
                    <a:pt x="100" y="5197"/>
                  </a:cubicBezTo>
                  <a:cubicBezTo>
                    <a:pt x="20" y="5376"/>
                    <a:pt x="0" y="5634"/>
                    <a:pt x="120" y="5773"/>
                  </a:cubicBezTo>
                  <a:cubicBezTo>
                    <a:pt x="239" y="5933"/>
                    <a:pt x="498" y="5953"/>
                    <a:pt x="697" y="5953"/>
                  </a:cubicBezTo>
                  <a:cubicBezTo>
                    <a:pt x="971" y="5955"/>
                    <a:pt x="1245" y="5956"/>
                    <a:pt x="1519" y="5956"/>
                  </a:cubicBezTo>
                  <a:cubicBezTo>
                    <a:pt x="3930" y="5956"/>
                    <a:pt x="6340" y="5879"/>
                    <a:pt x="8733" y="5754"/>
                  </a:cubicBezTo>
                  <a:cubicBezTo>
                    <a:pt x="8577" y="4954"/>
                    <a:pt x="8269" y="2169"/>
                    <a:pt x="7040" y="2169"/>
                  </a:cubicBezTo>
                  <a:cubicBezTo>
                    <a:pt x="7015" y="2169"/>
                    <a:pt x="6989" y="2170"/>
                    <a:pt x="6963" y="2173"/>
                  </a:cubicBezTo>
                  <a:cubicBezTo>
                    <a:pt x="6784" y="2173"/>
                    <a:pt x="6664" y="2272"/>
                    <a:pt x="6545" y="2392"/>
                  </a:cubicBezTo>
                  <a:cubicBezTo>
                    <a:pt x="6008" y="2949"/>
                    <a:pt x="5769" y="3804"/>
                    <a:pt x="5590" y="4540"/>
                  </a:cubicBezTo>
                  <a:cubicBezTo>
                    <a:pt x="5570" y="4660"/>
                    <a:pt x="5531" y="4819"/>
                    <a:pt x="5451" y="4878"/>
                  </a:cubicBezTo>
                  <a:cubicBezTo>
                    <a:pt x="5390" y="4929"/>
                    <a:pt x="5334" y="4950"/>
                    <a:pt x="5283" y="4950"/>
                  </a:cubicBezTo>
                  <a:cubicBezTo>
                    <a:pt x="5136" y="4950"/>
                    <a:pt x="5033" y="4773"/>
                    <a:pt x="4974" y="4640"/>
                  </a:cubicBezTo>
                  <a:cubicBezTo>
                    <a:pt x="4576" y="3645"/>
                    <a:pt x="4158" y="2650"/>
                    <a:pt x="3760" y="1656"/>
                  </a:cubicBezTo>
                  <a:cubicBezTo>
                    <a:pt x="3502" y="1099"/>
                    <a:pt x="3283" y="144"/>
                    <a:pt x="2567" y="5"/>
                  </a:cubicBezTo>
                  <a:cubicBezTo>
                    <a:pt x="2545" y="2"/>
                    <a:pt x="2523" y="0"/>
                    <a:pt x="2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5470749" y="1846753"/>
              <a:ext cx="67595" cy="67644"/>
            </a:xfrm>
            <a:custGeom>
              <a:rect b="b" l="l" r="r" t="t"/>
              <a:pathLst>
                <a:path extrusionOk="0" h="1394" w="1393">
                  <a:moveTo>
                    <a:pt x="697" y="1"/>
                  </a:moveTo>
                  <a:cubicBezTo>
                    <a:pt x="299" y="1"/>
                    <a:pt x="0" y="319"/>
                    <a:pt x="0" y="697"/>
                  </a:cubicBezTo>
                  <a:cubicBezTo>
                    <a:pt x="0" y="1095"/>
                    <a:pt x="338" y="1393"/>
                    <a:pt x="697" y="1393"/>
                  </a:cubicBezTo>
                  <a:cubicBezTo>
                    <a:pt x="1094" y="1393"/>
                    <a:pt x="1393" y="1075"/>
                    <a:pt x="1393" y="697"/>
                  </a:cubicBezTo>
                  <a:cubicBezTo>
                    <a:pt x="1393" y="319"/>
                    <a:pt x="1074" y="21"/>
                    <a:pt x="697" y="1"/>
                  </a:cubicBezTo>
                  <a:close/>
                </a:path>
              </a:pathLst>
            </a:custGeom>
            <a:solidFill>
              <a:srgbClr val="A67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5219773" y="1674002"/>
              <a:ext cx="448905" cy="98506"/>
            </a:xfrm>
            <a:custGeom>
              <a:rect b="b" l="l" r="r" t="t"/>
              <a:pathLst>
                <a:path extrusionOk="0" h="2030" w="9251">
                  <a:moveTo>
                    <a:pt x="0" y="0"/>
                  </a:moveTo>
                  <a:lnTo>
                    <a:pt x="0" y="2029"/>
                  </a:lnTo>
                  <a:lnTo>
                    <a:pt x="9250" y="2029"/>
                  </a:lnTo>
                  <a:lnTo>
                    <a:pt x="9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5250636" y="1705835"/>
              <a:ext cx="35763" cy="35763"/>
            </a:xfrm>
            <a:custGeom>
              <a:rect b="b" l="l" r="r" t="t"/>
              <a:pathLst>
                <a:path extrusionOk="0" fill="none" h="737" w="737">
                  <a:moveTo>
                    <a:pt x="737" y="359"/>
                  </a:moveTo>
                  <a:cubicBezTo>
                    <a:pt x="737" y="558"/>
                    <a:pt x="558" y="737"/>
                    <a:pt x="359" y="737"/>
                  </a:cubicBezTo>
                  <a:cubicBezTo>
                    <a:pt x="160" y="737"/>
                    <a:pt x="1" y="558"/>
                    <a:pt x="1" y="359"/>
                  </a:cubicBezTo>
                  <a:cubicBezTo>
                    <a:pt x="1" y="160"/>
                    <a:pt x="160" y="1"/>
                    <a:pt x="359" y="1"/>
                  </a:cubicBezTo>
                  <a:cubicBezTo>
                    <a:pt x="558" y="1"/>
                    <a:pt x="737" y="160"/>
                    <a:pt x="737" y="359"/>
                  </a:cubicBezTo>
                  <a:close/>
                </a:path>
              </a:pathLst>
            </a:custGeom>
            <a:noFill/>
            <a:ln cap="flat" cmpd="sng" w="44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5309546" y="1705835"/>
              <a:ext cx="35763" cy="35763"/>
            </a:xfrm>
            <a:custGeom>
              <a:rect b="b" l="l" r="r" t="t"/>
              <a:pathLst>
                <a:path extrusionOk="0" fill="none" h="737" w="737">
                  <a:moveTo>
                    <a:pt x="736" y="359"/>
                  </a:moveTo>
                  <a:cubicBezTo>
                    <a:pt x="736" y="558"/>
                    <a:pt x="577" y="737"/>
                    <a:pt x="378" y="737"/>
                  </a:cubicBezTo>
                  <a:cubicBezTo>
                    <a:pt x="179" y="737"/>
                    <a:pt x="0" y="558"/>
                    <a:pt x="0" y="359"/>
                  </a:cubicBezTo>
                  <a:cubicBezTo>
                    <a:pt x="0" y="160"/>
                    <a:pt x="179" y="1"/>
                    <a:pt x="378" y="1"/>
                  </a:cubicBezTo>
                  <a:cubicBezTo>
                    <a:pt x="597" y="1"/>
                    <a:pt x="736" y="160"/>
                    <a:pt x="736" y="359"/>
                  </a:cubicBezTo>
                  <a:close/>
                </a:path>
              </a:pathLst>
            </a:custGeom>
            <a:noFill/>
            <a:ln cap="flat" cmpd="sng" w="44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5369378" y="1705835"/>
              <a:ext cx="36733" cy="35763"/>
            </a:xfrm>
            <a:custGeom>
              <a:rect b="b" l="l" r="r" t="t"/>
              <a:pathLst>
                <a:path extrusionOk="0" fill="none" h="737" w="757">
                  <a:moveTo>
                    <a:pt x="756" y="359"/>
                  </a:moveTo>
                  <a:cubicBezTo>
                    <a:pt x="756" y="558"/>
                    <a:pt x="577" y="737"/>
                    <a:pt x="379" y="737"/>
                  </a:cubicBezTo>
                  <a:cubicBezTo>
                    <a:pt x="180" y="737"/>
                    <a:pt x="1" y="558"/>
                    <a:pt x="1" y="359"/>
                  </a:cubicBezTo>
                  <a:cubicBezTo>
                    <a:pt x="1" y="160"/>
                    <a:pt x="180" y="1"/>
                    <a:pt x="379" y="1"/>
                  </a:cubicBezTo>
                  <a:cubicBezTo>
                    <a:pt x="577" y="1"/>
                    <a:pt x="756" y="160"/>
                    <a:pt x="756" y="359"/>
                  </a:cubicBezTo>
                  <a:close/>
                </a:path>
              </a:pathLst>
            </a:custGeom>
            <a:noFill/>
            <a:ln cap="flat" cmpd="sng" w="44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5309546" y="1702923"/>
              <a:ext cx="448905" cy="500099"/>
            </a:xfrm>
            <a:custGeom>
              <a:rect b="b" l="l" r="r" t="t"/>
              <a:pathLst>
                <a:path extrusionOk="0" h="10306" w="9251">
                  <a:moveTo>
                    <a:pt x="0" y="1"/>
                  </a:moveTo>
                  <a:lnTo>
                    <a:pt x="0" y="10305"/>
                  </a:lnTo>
                  <a:lnTo>
                    <a:pt x="9250" y="10305"/>
                  </a:lnTo>
                  <a:lnTo>
                    <a:pt x="92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5356810" y="1839038"/>
              <a:ext cx="354330" cy="328272"/>
            </a:xfrm>
            <a:custGeom>
              <a:rect b="b" l="l" r="r" t="t"/>
              <a:pathLst>
                <a:path extrusionOk="0" h="6765" w="7302">
                  <a:moveTo>
                    <a:pt x="1" y="1"/>
                  </a:moveTo>
                  <a:lnTo>
                    <a:pt x="1" y="6764"/>
                  </a:lnTo>
                  <a:lnTo>
                    <a:pt x="7302" y="6764"/>
                  </a:lnTo>
                  <a:lnTo>
                    <a:pt x="7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5306635" y="1896783"/>
              <a:ext cx="423817" cy="289063"/>
            </a:xfrm>
            <a:custGeom>
              <a:rect b="b" l="l" r="r" t="t"/>
              <a:pathLst>
                <a:path extrusionOk="0" h="5957" w="8734">
                  <a:moveTo>
                    <a:pt x="2503" y="0"/>
                  </a:moveTo>
                  <a:cubicBezTo>
                    <a:pt x="2237" y="0"/>
                    <a:pt x="2035" y="231"/>
                    <a:pt x="1851" y="581"/>
                  </a:cubicBezTo>
                  <a:cubicBezTo>
                    <a:pt x="1552" y="1158"/>
                    <a:pt x="1353" y="2033"/>
                    <a:pt x="1194" y="2372"/>
                  </a:cubicBezTo>
                  <a:cubicBezTo>
                    <a:pt x="856" y="3326"/>
                    <a:pt x="498" y="4321"/>
                    <a:pt x="100" y="5216"/>
                  </a:cubicBezTo>
                  <a:cubicBezTo>
                    <a:pt x="20" y="5375"/>
                    <a:pt x="1" y="5634"/>
                    <a:pt x="120" y="5773"/>
                  </a:cubicBezTo>
                  <a:cubicBezTo>
                    <a:pt x="259" y="5932"/>
                    <a:pt x="498" y="5952"/>
                    <a:pt x="697" y="5952"/>
                  </a:cubicBezTo>
                  <a:cubicBezTo>
                    <a:pt x="1027" y="5955"/>
                    <a:pt x="1358" y="5956"/>
                    <a:pt x="1689" y="5956"/>
                  </a:cubicBezTo>
                  <a:cubicBezTo>
                    <a:pt x="4043" y="5956"/>
                    <a:pt x="6396" y="5893"/>
                    <a:pt x="8733" y="5753"/>
                  </a:cubicBezTo>
                  <a:cubicBezTo>
                    <a:pt x="8577" y="4954"/>
                    <a:pt x="8269" y="2169"/>
                    <a:pt x="7040" y="2169"/>
                  </a:cubicBezTo>
                  <a:cubicBezTo>
                    <a:pt x="7015" y="2169"/>
                    <a:pt x="6989" y="2170"/>
                    <a:pt x="6963" y="2173"/>
                  </a:cubicBezTo>
                  <a:cubicBezTo>
                    <a:pt x="6804" y="2173"/>
                    <a:pt x="6665" y="2272"/>
                    <a:pt x="6545" y="2392"/>
                  </a:cubicBezTo>
                  <a:cubicBezTo>
                    <a:pt x="6028" y="2949"/>
                    <a:pt x="5769" y="3804"/>
                    <a:pt x="5610" y="4540"/>
                  </a:cubicBezTo>
                  <a:cubicBezTo>
                    <a:pt x="5570" y="4659"/>
                    <a:pt x="5551" y="4818"/>
                    <a:pt x="5451" y="4878"/>
                  </a:cubicBezTo>
                  <a:cubicBezTo>
                    <a:pt x="5395" y="4929"/>
                    <a:pt x="5342" y="4950"/>
                    <a:pt x="5292" y="4950"/>
                  </a:cubicBezTo>
                  <a:cubicBezTo>
                    <a:pt x="5147" y="4950"/>
                    <a:pt x="5033" y="4773"/>
                    <a:pt x="4974" y="4639"/>
                  </a:cubicBezTo>
                  <a:cubicBezTo>
                    <a:pt x="4576" y="3645"/>
                    <a:pt x="4158" y="2650"/>
                    <a:pt x="3760" y="1655"/>
                  </a:cubicBezTo>
                  <a:cubicBezTo>
                    <a:pt x="3522" y="1098"/>
                    <a:pt x="3283" y="144"/>
                    <a:pt x="2567" y="4"/>
                  </a:cubicBezTo>
                  <a:cubicBezTo>
                    <a:pt x="2545" y="1"/>
                    <a:pt x="2524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5560521" y="1875723"/>
              <a:ext cx="67595" cy="67644"/>
            </a:xfrm>
            <a:custGeom>
              <a:rect b="b" l="l" r="r" t="t"/>
              <a:pathLst>
                <a:path extrusionOk="0" h="1394" w="1393">
                  <a:moveTo>
                    <a:pt x="697" y="1"/>
                  </a:moveTo>
                  <a:cubicBezTo>
                    <a:pt x="299" y="1"/>
                    <a:pt x="0" y="319"/>
                    <a:pt x="0" y="697"/>
                  </a:cubicBezTo>
                  <a:cubicBezTo>
                    <a:pt x="0" y="1095"/>
                    <a:pt x="319" y="1393"/>
                    <a:pt x="697" y="1393"/>
                  </a:cubicBezTo>
                  <a:cubicBezTo>
                    <a:pt x="1094" y="1393"/>
                    <a:pt x="1393" y="1075"/>
                    <a:pt x="1393" y="697"/>
                  </a:cubicBezTo>
                  <a:cubicBezTo>
                    <a:pt x="1393" y="319"/>
                    <a:pt x="1075" y="1"/>
                    <a:pt x="6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5309546" y="1702923"/>
              <a:ext cx="448905" cy="98554"/>
            </a:xfrm>
            <a:custGeom>
              <a:rect b="b" l="l" r="r" t="t"/>
              <a:pathLst>
                <a:path extrusionOk="0" h="2031" w="9251">
                  <a:moveTo>
                    <a:pt x="0" y="1"/>
                  </a:moveTo>
                  <a:lnTo>
                    <a:pt x="0" y="2030"/>
                  </a:lnTo>
                  <a:lnTo>
                    <a:pt x="9250" y="2030"/>
                  </a:lnTo>
                  <a:lnTo>
                    <a:pt x="9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5339438" y="1732863"/>
              <a:ext cx="36733" cy="37704"/>
            </a:xfrm>
            <a:custGeom>
              <a:rect b="b" l="l" r="r" t="t"/>
              <a:pathLst>
                <a:path extrusionOk="0" fill="none" h="777" w="757">
                  <a:moveTo>
                    <a:pt x="757" y="398"/>
                  </a:moveTo>
                  <a:cubicBezTo>
                    <a:pt x="757" y="597"/>
                    <a:pt x="578" y="776"/>
                    <a:pt x="379" y="776"/>
                  </a:cubicBezTo>
                  <a:cubicBezTo>
                    <a:pt x="180" y="776"/>
                    <a:pt x="1" y="597"/>
                    <a:pt x="1" y="398"/>
                  </a:cubicBezTo>
                  <a:cubicBezTo>
                    <a:pt x="1" y="200"/>
                    <a:pt x="180" y="40"/>
                    <a:pt x="379" y="40"/>
                  </a:cubicBezTo>
                  <a:cubicBezTo>
                    <a:pt x="578" y="1"/>
                    <a:pt x="757" y="180"/>
                    <a:pt x="757" y="398"/>
                  </a:cubicBezTo>
                  <a:close/>
                </a:path>
              </a:pathLst>
            </a:custGeom>
            <a:noFill/>
            <a:ln cap="flat" cmpd="sng" w="44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5398348" y="1732863"/>
              <a:ext cx="36733" cy="37704"/>
            </a:xfrm>
            <a:custGeom>
              <a:rect b="b" l="l" r="r" t="t"/>
              <a:pathLst>
                <a:path extrusionOk="0" fill="none" h="777" w="757">
                  <a:moveTo>
                    <a:pt x="756" y="398"/>
                  </a:moveTo>
                  <a:cubicBezTo>
                    <a:pt x="756" y="597"/>
                    <a:pt x="577" y="776"/>
                    <a:pt x="378" y="776"/>
                  </a:cubicBezTo>
                  <a:cubicBezTo>
                    <a:pt x="179" y="776"/>
                    <a:pt x="0" y="597"/>
                    <a:pt x="0" y="398"/>
                  </a:cubicBezTo>
                  <a:cubicBezTo>
                    <a:pt x="0" y="200"/>
                    <a:pt x="179" y="40"/>
                    <a:pt x="378" y="40"/>
                  </a:cubicBezTo>
                  <a:cubicBezTo>
                    <a:pt x="577" y="1"/>
                    <a:pt x="756" y="180"/>
                    <a:pt x="756" y="398"/>
                  </a:cubicBezTo>
                  <a:close/>
                </a:path>
              </a:pathLst>
            </a:custGeom>
            <a:noFill/>
            <a:ln cap="flat" cmpd="sng" w="44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5459151" y="1732863"/>
              <a:ext cx="35763" cy="37704"/>
            </a:xfrm>
            <a:custGeom>
              <a:rect b="b" l="l" r="r" t="t"/>
              <a:pathLst>
                <a:path extrusionOk="0" fill="none" h="777" w="737">
                  <a:moveTo>
                    <a:pt x="737" y="398"/>
                  </a:moveTo>
                  <a:cubicBezTo>
                    <a:pt x="737" y="597"/>
                    <a:pt x="577" y="776"/>
                    <a:pt x="379" y="776"/>
                  </a:cubicBezTo>
                  <a:cubicBezTo>
                    <a:pt x="180" y="776"/>
                    <a:pt x="1" y="597"/>
                    <a:pt x="1" y="398"/>
                  </a:cubicBezTo>
                  <a:cubicBezTo>
                    <a:pt x="1" y="200"/>
                    <a:pt x="180" y="40"/>
                    <a:pt x="379" y="40"/>
                  </a:cubicBezTo>
                  <a:cubicBezTo>
                    <a:pt x="577" y="1"/>
                    <a:pt x="737" y="180"/>
                    <a:pt x="737" y="398"/>
                  </a:cubicBezTo>
                  <a:close/>
                </a:path>
              </a:pathLst>
            </a:custGeom>
            <a:noFill/>
            <a:ln cap="flat" cmpd="sng" w="44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4848115" y="2009897"/>
              <a:ext cx="685416" cy="261647"/>
            </a:xfrm>
            <a:custGeom>
              <a:rect b="b" l="l" r="r" t="t"/>
              <a:pathLst>
                <a:path extrusionOk="0" fill="none" h="5392" w="14125">
                  <a:moveTo>
                    <a:pt x="1" y="1"/>
                  </a:moveTo>
                  <a:lnTo>
                    <a:pt x="1" y="5392"/>
                  </a:lnTo>
                  <a:lnTo>
                    <a:pt x="14124" y="5392"/>
                  </a:lnTo>
                </a:path>
              </a:pathLst>
            </a:custGeom>
            <a:noFill/>
            <a:ln cap="flat" cmpd="sng" w="6475">
              <a:solidFill>
                <a:srgbClr val="49205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4822056" y="2605501"/>
              <a:ext cx="825362" cy="894898"/>
            </a:xfrm>
            <a:custGeom>
              <a:rect b="b" l="l" r="r" t="t"/>
              <a:pathLst>
                <a:path extrusionOk="0" h="18442" w="17009">
                  <a:moveTo>
                    <a:pt x="0" y="1"/>
                  </a:moveTo>
                  <a:lnTo>
                    <a:pt x="0" y="18441"/>
                  </a:lnTo>
                  <a:lnTo>
                    <a:pt x="17009" y="18441"/>
                  </a:lnTo>
                  <a:lnTo>
                    <a:pt x="1700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4822056" y="2605501"/>
              <a:ext cx="825362" cy="178621"/>
            </a:xfrm>
            <a:custGeom>
              <a:rect b="b" l="l" r="r" t="t"/>
              <a:pathLst>
                <a:path extrusionOk="0" h="3681" w="17009">
                  <a:moveTo>
                    <a:pt x="0" y="1"/>
                  </a:moveTo>
                  <a:lnTo>
                    <a:pt x="0" y="3681"/>
                  </a:lnTo>
                  <a:lnTo>
                    <a:pt x="17009" y="3681"/>
                  </a:lnTo>
                  <a:lnTo>
                    <a:pt x="1700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4870339" y="2668244"/>
              <a:ext cx="53135" cy="53135"/>
            </a:xfrm>
            <a:custGeom>
              <a:rect b="b" l="l" r="r" t="t"/>
              <a:pathLst>
                <a:path extrusionOk="0" fill="none" h="1095" w="1095">
                  <a:moveTo>
                    <a:pt x="1094" y="558"/>
                  </a:moveTo>
                  <a:cubicBezTo>
                    <a:pt x="1094" y="856"/>
                    <a:pt x="836" y="1095"/>
                    <a:pt x="537" y="1095"/>
                  </a:cubicBezTo>
                  <a:cubicBezTo>
                    <a:pt x="239" y="1095"/>
                    <a:pt x="0" y="856"/>
                    <a:pt x="0" y="558"/>
                  </a:cubicBezTo>
                  <a:cubicBezTo>
                    <a:pt x="0" y="259"/>
                    <a:pt x="239" y="1"/>
                    <a:pt x="537" y="1"/>
                  </a:cubicBezTo>
                  <a:cubicBezTo>
                    <a:pt x="836" y="1"/>
                    <a:pt x="1094" y="259"/>
                    <a:pt x="1094" y="558"/>
                  </a:cubicBezTo>
                  <a:close/>
                </a:path>
              </a:pathLst>
            </a:custGeom>
            <a:noFill/>
            <a:ln cap="flat" cmpd="sng" w="4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4956230" y="2668244"/>
              <a:ext cx="53135" cy="53135"/>
            </a:xfrm>
            <a:custGeom>
              <a:rect b="b" l="l" r="r" t="t"/>
              <a:pathLst>
                <a:path extrusionOk="0" fill="none" h="1095" w="1095">
                  <a:moveTo>
                    <a:pt x="1095" y="558"/>
                  </a:moveTo>
                  <a:cubicBezTo>
                    <a:pt x="1095" y="856"/>
                    <a:pt x="836" y="1095"/>
                    <a:pt x="538" y="1095"/>
                  </a:cubicBezTo>
                  <a:cubicBezTo>
                    <a:pt x="239" y="1095"/>
                    <a:pt x="1" y="856"/>
                    <a:pt x="1" y="558"/>
                  </a:cubicBezTo>
                  <a:cubicBezTo>
                    <a:pt x="1" y="259"/>
                    <a:pt x="239" y="1"/>
                    <a:pt x="538" y="1"/>
                  </a:cubicBezTo>
                  <a:cubicBezTo>
                    <a:pt x="856" y="1"/>
                    <a:pt x="1095" y="259"/>
                    <a:pt x="1095" y="558"/>
                  </a:cubicBezTo>
                  <a:close/>
                </a:path>
              </a:pathLst>
            </a:custGeom>
            <a:noFill/>
            <a:ln cap="flat" cmpd="sng" w="4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5043091" y="2668244"/>
              <a:ext cx="53135" cy="53135"/>
            </a:xfrm>
            <a:custGeom>
              <a:rect b="b" l="l" r="r" t="t"/>
              <a:pathLst>
                <a:path extrusionOk="0" fill="none" h="1095" w="1095">
                  <a:moveTo>
                    <a:pt x="1095" y="558"/>
                  </a:moveTo>
                  <a:cubicBezTo>
                    <a:pt x="1095" y="856"/>
                    <a:pt x="836" y="1095"/>
                    <a:pt x="538" y="1095"/>
                  </a:cubicBezTo>
                  <a:cubicBezTo>
                    <a:pt x="240" y="1095"/>
                    <a:pt x="1" y="856"/>
                    <a:pt x="1" y="558"/>
                  </a:cubicBezTo>
                  <a:cubicBezTo>
                    <a:pt x="1" y="259"/>
                    <a:pt x="240" y="1"/>
                    <a:pt x="538" y="1"/>
                  </a:cubicBezTo>
                  <a:cubicBezTo>
                    <a:pt x="836" y="1"/>
                    <a:pt x="1095" y="259"/>
                    <a:pt x="1095" y="558"/>
                  </a:cubicBezTo>
                  <a:close/>
                </a:path>
              </a:pathLst>
            </a:custGeom>
            <a:noFill/>
            <a:ln cap="flat" cmpd="sng" w="4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4918574" y="2864191"/>
              <a:ext cx="159308" cy="147759"/>
            </a:xfrm>
            <a:custGeom>
              <a:rect b="b" l="l" r="r" t="t"/>
              <a:pathLst>
                <a:path extrusionOk="0" h="3045" w="3283">
                  <a:moveTo>
                    <a:pt x="1672" y="220"/>
                  </a:moveTo>
                  <a:cubicBezTo>
                    <a:pt x="2109" y="220"/>
                    <a:pt x="2487" y="598"/>
                    <a:pt x="2487" y="1035"/>
                  </a:cubicBezTo>
                  <a:cubicBezTo>
                    <a:pt x="2467" y="1493"/>
                    <a:pt x="2109" y="1851"/>
                    <a:pt x="1672" y="1851"/>
                  </a:cubicBezTo>
                  <a:cubicBezTo>
                    <a:pt x="1214" y="1851"/>
                    <a:pt x="836" y="1493"/>
                    <a:pt x="836" y="1035"/>
                  </a:cubicBezTo>
                  <a:cubicBezTo>
                    <a:pt x="836" y="598"/>
                    <a:pt x="1214" y="220"/>
                    <a:pt x="1672" y="220"/>
                  </a:cubicBezTo>
                  <a:close/>
                  <a:moveTo>
                    <a:pt x="1632" y="1"/>
                  </a:moveTo>
                  <a:cubicBezTo>
                    <a:pt x="737" y="1"/>
                    <a:pt x="1" y="717"/>
                    <a:pt x="1" y="1632"/>
                  </a:cubicBezTo>
                  <a:cubicBezTo>
                    <a:pt x="1" y="2229"/>
                    <a:pt x="319" y="2786"/>
                    <a:pt x="816" y="3044"/>
                  </a:cubicBezTo>
                  <a:lnTo>
                    <a:pt x="816" y="2289"/>
                  </a:lnTo>
                  <a:lnTo>
                    <a:pt x="1632" y="1911"/>
                  </a:lnTo>
                  <a:lnTo>
                    <a:pt x="2467" y="2289"/>
                  </a:lnTo>
                  <a:lnTo>
                    <a:pt x="2467" y="3044"/>
                  </a:lnTo>
                  <a:cubicBezTo>
                    <a:pt x="2965" y="2746"/>
                    <a:pt x="3283" y="2229"/>
                    <a:pt x="3283" y="1632"/>
                  </a:cubicBezTo>
                  <a:cubicBezTo>
                    <a:pt x="3283" y="737"/>
                    <a:pt x="2567" y="1"/>
                    <a:pt x="1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4959142" y="2874818"/>
              <a:ext cx="80163" cy="79193"/>
            </a:xfrm>
            <a:custGeom>
              <a:rect b="b" l="l" r="r" t="t"/>
              <a:pathLst>
                <a:path extrusionOk="0" h="1632" w="1652">
                  <a:moveTo>
                    <a:pt x="836" y="1"/>
                  </a:moveTo>
                  <a:cubicBezTo>
                    <a:pt x="378" y="1"/>
                    <a:pt x="0" y="379"/>
                    <a:pt x="0" y="816"/>
                  </a:cubicBezTo>
                  <a:cubicBezTo>
                    <a:pt x="0" y="1274"/>
                    <a:pt x="378" y="1632"/>
                    <a:pt x="836" y="1632"/>
                  </a:cubicBezTo>
                  <a:cubicBezTo>
                    <a:pt x="1273" y="1632"/>
                    <a:pt x="1651" y="1274"/>
                    <a:pt x="1651" y="816"/>
                  </a:cubicBezTo>
                  <a:cubicBezTo>
                    <a:pt x="1631" y="379"/>
                    <a:pt x="1273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4959142" y="2957845"/>
              <a:ext cx="80163" cy="66673"/>
            </a:xfrm>
            <a:custGeom>
              <a:rect b="b" l="l" r="r" t="t"/>
              <a:pathLst>
                <a:path extrusionOk="0" h="1374" w="1652">
                  <a:moveTo>
                    <a:pt x="836" y="0"/>
                  </a:moveTo>
                  <a:lnTo>
                    <a:pt x="0" y="378"/>
                  </a:lnTo>
                  <a:lnTo>
                    <a:pt x="0" y="1154"/>
                  </a:lnTo>
                  <a:cubicBezTo>
                    <a:pt x="259" y="1294"/>
                    <a:pt x="537" y="1373"/>
                    <a:pt x="836" y="1373"/>
                  </a:cubicBezTo>
                  <a:cubicBezTo>
                    <a:pt x="1134" y="1373"/>
                    <a:pt x="1393" y="1294"/>
                    <a:pt x="1651" y="1154"/>
                  </a:cubicBezTo>
                  <a:lnTo>
                    <a:pt x="1651" y="359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4918574" y="3060186"/>
              <a:ext cx="159308" cy="148681"/>
            </a:xfrm>
            <a:custGeom>
              <a:rect b="b" l="l" r="r" t="t"/>
              <a:pathLst>
                <a:path extrusionOk="0" h="3064" w="3283">
                  <a:moveTo>
                    <a:pt x="1672" y="219"/>
                  </a:moveTo>
                  <a:cubicBezTo>
                    <a:pt x="2109" y="219"/>
                    <a:pt x="2487" y="597"/>
                    <a:pt x="2487" y="1054"/>
                  </a:cubicBezTo>
                  <a:cubicBezTo>
                    <a:pt x="2467" y="1492"/>
                    <a:pt x="2109" y="1870"/>
                    <a:pt x="1672" y="1870"/>
                  </a:cubicBezTo>
                  <a:cubicBezTo>
                    <a:pt x="1214" y="1870"/>
                    <a:pt x="836" y="1492"/>
                    <a:pt x="836" y="1054"/>
                  </a:cubicBezTo>
                  <a:cubicBezTo>
                    <a:pt x="836" y="597"/>
                    <a:pt x="1214" y="219"/>
                    <a:pt x="1672" y="219"/>
                  </a:cubicBezTo>
                  <a:close/>
                  <a:moveTo>
                    <a:pt x="1632" y="0"/>
                  </a:moveTo>
                  <a:cubicBezTo>
                    <a:pt x="737" y="0"/>
                    <a:pt x="1" y="736"/>
                    <a:pt x="1" y="1651"/>
                  </a:cubicBezTo>
                  <a:cubicBezTo>
                    <a:pt x="1" y="2248"/>
                    <a:pt x="319" y="2785"/>
                    <a:pt x="816" y="3064"/>
                  </a:cubicBezTo>
                  <a:lnTo>
                    <a:pt x="816" y="2288"/>
                  </a:lnTo>
                  <a:lnTo>
                    <a:pt x="1632" y="1930"/>
                  </a:lnTo>
                  <a:lnTo>
                    <a:pt x="2467" y="2288"/>
                  </a:lnTo>
                  <a:lnTo>
                    <a:pt x="2467" y="3064"/>
                  </a:lnTo>
                  <a:cubicBezTo>
                    <a:pt x="2965" y="2785"/>
                    <a:pt x="3283" y="2248"/>
                    <a:pt x="3283" y="1651"/>
                  </a:cubicBezTo>
                  <a:cubicBezTo>
                    <a:pt x="3283" y="756"/>
                    <a:pt x="2567" y="0"/>
                    <a:pt x="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4959142" y="3072706"/>
              <a:ext cx="80163" cy="79193"/>
            </a:xfrm>
            <a:custGeom>
              <a:rect b="b" l="l" r="r" t="t"/>
              <a:pathLst>
                <a:path extrusionOk="0" h="1632" w="1652">
                  <a:moveTo>
                    <a:pt x="836" y="1"/>
                  </a:moveTo>
                  <a:cubicBezTo>
                    <a:pt x="378" y="1"/>
                    <a:pt x="0" y="379"/>
                    <a:pt x="0" y="816"/>
                  </a:cubicBezTo>
                  <a:cubicBezTo>
                    <a:pt x="0" y="1274"/>
                    <a:pt x="378" y="1632"/>
                    <a:pt x="836" y="1632"/>
                  </a:cubicBezTo>
                  <a:cubicBezTo>
                    <a:pt x="1273" y="1632"/>
                    <a:pt x="1651" y="1274"/>
                    <a:pt x="1651" y="816"/>
                  </a:cubicBezTo>
                  <a:cubicBezTo>
                    <a:pt x="1631" y="339"/>
                    <a:pt x="1273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4959142" y="3154763"/>
              <a:ext cx="80163" cy="66673"/>
            </a:xfrm>
            <a:custGeom>
              <a:rect b="b" l="l" r="r" t="t"/>
              <a:pathLst>
                <a:path extrusionOk="0" h="1374" w="1652">
                  <a:moveTo>
                    <a:pt x="836" y="1"/>
                  </a:moveTo>
                  <a:lnTo>
                    <a:pt x="0" y="379"/>
                  </a:lnTo>
                  <a:lnTo>
                    <a:pt x="0" y="1134"/>
                  </a:lnTo>
                  <a:cubicBezTo>
                    <a:pt x="259" y="1294"/>
                    <a:pt x="537" y="1373"/>
                    <a:pt x="836" y="1373"/>
                  </a:cubicBezTo>
                  <a:cubicBezTo>
                    <a:pt x="1134" y="1373"/>
                    <a:pt x="1393" y="1294"/>
                    <a:pt x="1651" y="1134"/>
                  </a:cubicBezTo>
                  <a:lnTo>
                    <a:pt x="1651" y="379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4918574" y="3257103"/>
              <a:ext cx="159308" cy="148681"/>
            </a:xfrm>
            <a:custGeom>
              <a:rect b="b" l="l" r="r" t="t"/>
              <a:pathLst>
                <a:path extrusionOk="0" h="3064" w="3283">
                  <a:moveTo>
                    <a:pt x="1672" y="219"/>
                  </a:moveTo>
                  <a:cubicBezTo>
                    <a:pt x="2109" y="219"/>
                    <a:pt x="2487" y="597"/>
                    <a:pt x="2487" y="1055"/>
                  </a:cubicBezTo>
                  <a:cubicBezTo>
                    <a:pt x="2467" y="1512"/>
                    <a:pt x="2109" y="1870"/>
                    <a:pt x="1672" y="1870"/>
                  </a:cubicBezTo>
                  <a:cubicBezTo>
                    <a:pt x="1214" y="1870"/>
                    <a:pt x="836" y="1492"/>
                    <a:pt x="836" y="1055"/>
                  </a:cubicBezTo>
                  <a:cubicBezTo>
                    <a:pt x="836" y="597"/>
                    <a:pt x="1214" y="219"/>
                    <a:pt x="1672" y="219"/>
                  </a:cubicBezTo>
                  <a:close/>
                  <a:moveTo>
                    <a:pt x="1632" y="0"/>
                  </a:moveTo>
                  <a:cubicBezTo>
                    <a:pt x="737" y="0"/>
                    <a:pt x="1" y="716"/>
                    <a:pt x="1" y="1651"/>
                  </a:cubicBezTo>
                  <a:cubicBezTo>
                    <a:pt x="1" y="2248"/>
                    <a:pt x="319" y="2785"/>
                    <a:pt x="816" y="3064"/>
                  </a:cubicBezTo>
                  <a:lnTo>
                    <a:pt x="816" y="2288"/>
                  </a:lnTo>
                  <a:lnTo>
                    <a:pt x="1632" y="1910"/>
                  </a:lnTo>
                  <a:lnTo>
                    <a:pt x="2467" y="2288"/>
                  </a:lnTo>
                  <a:lnTo>
                    <a:pt x="2467" y="3064"/>
                  </a:lnTo>
                  <a:cubicBezTo>
                    <a:pt x="2965" y="2785"/>
                    <a:pt x="3283" y="2268"/>
                    <a:pt x="3283" y="1651"/>
                  </a:cubicBezTo>
                  <a:cubicBezTo>
                    <a:pt x="3283" y="756"/>
                    <a:pt x="2567" y="0"/>
                    <a:pt x="1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4959142" y="3269623"/>
              <a:ext cx="80163" cy="79241"/>
            </a:xfrm>
            <a:custGeom>
              <a:rect b="b" l="l" r="r" t="t"/>
              <a:pathLst>
                <a:path extrusionOk="0" h="1633" w="1652">
                  <a:moveTo>
                    <a:pt x="836" y="1"/>
                  </a:moveTo>
                  <a:cubicBezTo>
                    <a:pt x="378" y="1"/>
                    <a:pt x="0" y="359"/>
                    <a:pt x="0" y="816"/>
                  </a:cubicBezTo>
                  <a:cubicBezTo>
                    <a:pt x="0" y="1254"/>
                    <a:pt x="378" y="1632"/>
                    <a:pt x="836" y="1632"/>
                  </a:cubicBezTo>
                  <a:cubicBezTo>
                    <a:pt x="1273" y="1632"/>
                    <a:pt x="1651" y="1254"/>
                    <a:pt x="1651" y="816"/>
                  </a:cubicBezTo>
                  <a:cubicBezTo>
                    <a:pt x="1631" y="339"/>
                    <a:pt x="1273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4959142" y="3351680"/>
              <a:ext cx="80163" cy="65703"/>
            </a:xfrm>
            <a:custGeom>
              <a:rect b="b" l="l" r="r" t="t"/>
              <a:pathLst>
                <a:path extrusionOk="0" h="1354" w="1652">
                  <a:moveTo>
                    <a:pt x="836" y="1"/>
                  </a:moveTo>
                  <a:lnTo>
                    <a:pt x="0" y="359"/>
                  </a:lnTo>
                  <a:lnTo>
                    <a:pt x="0" y="1135"/>
                  </a:lnTo>
                  <a:cubicBezTo>
                    <a:pt x="259" y="1274"/>
                    <a:pt x="537" y="1353"/>
                    <a:pt x="836" y="1353"/>
                  </a:cubicBezTo>
                  <a:cubicBezTo>
                    <a:pt x="1134" y="1353"/>
                    <a:pt x="1393" y="1274"/>
                    <a:pt x="1651" y="1135"/>
                  </a:cubicBezTo>
                  <a:lnTo>
                    <a:pt x="1651" y="359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5141550" y="2865161"/>
              <a:ext cx="395818" cy="158386"/>
            </a:xfrm>
            <a:custGeom>
              <a:rect b="b" l="l" r="r" t="t"/>
              <a:pathLst>
                <a:path extrusionOk="0" h="3264" w="8157">
                  <a:moveTo>
                    <a:pt x="657" y="1"/>
                  </a:moveTo>
                  <a:lnTo>
                    <a:pt x="1" y="1612"/>
                  </a:lnTo>
                  <a:lnTo>
                    <a:pt x="657" y="3263"/>
                  </a:lnTo>
                  <a:lnTo>
                    <a:pt x="8157" y="3263"/>
                  </a:lnTo>
                  <a:lnTo>
                    <a:pt x="8157" y="1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5232293" y="2900876"/>
              <a:ext cx="247186" cy="19361"/>
            </a:xfrm>
            <a:custGeom>
              <a:rect b="b" l="l" r="r" t="t"/>
              <a:pathLst>
                <a:path extrusionOk="0" h="399" w="5094">
                  <a:moveTo>
                    <a:pt x="1" y="1"/>
                  </a:moveTo>
                  <a:lnTo>
                    <a:pt x="1" y="399"/>
                  </a:lnTo>
                  <a:lnTo>
                    <a:pt x="5093" y="399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5232293" y="2933728"/>
              <a:ext cx="247186" cy="19361"/>
            </a:xfrm>
            <a:custGeom>
              <a:rect b="b" l="l" r="r" t="t"/>
              <a:pathLst>
                <a:path extrusionOk="0" h="399" w="5094">
                  <a:moveTo>
                    <a:pt x="1" y="0"/>
                  </a:moveTo>
                  <a:lnTo>
                    <a:pt x="1" y="398"/>
                  </a:lnTo>
                  <a:lnTo>
                    <a:pt x="5093" y="398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232293" y="2966532"/>
              <a:ext cx="247186" cy="19361"/>
            </a:xfrm>
            <a:custGeom>
              <a:rect b="b" l="l" r="r" t="t"/>
              <a:pathLst>
                <a:path extrusionOk="0" h="399" w="5094">
                  <a:moveTo>
                    <a:pt x="1" y="1"/>
                  </a:moveTo>
                  <a:lnTo>
                    <a:pt x="1" y="398"/>
                  </a:lnTo>
                  <a:lnTo>
                    <a:pt x="5093" y="398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141550" y="3062079"/>
              <a:ext cx="395818" cy="157415"/>
            </a:xfrm>
            <a:custGeom>
              <a:rect b="b" l="l" r="r" t="t"/>
              <a:pathLst>
                <a:path extrusionOk="0" h="3244" w="8157">
                  <a:moveTo>
                    <a:pt x="657" y="1"/>
                  </a:moveTo>
                  <a:lnTo>
                    <a:pt x="1" y="1612"/>
                  </a:lnTo>
                  <a:lnTo>
                    <a:pt x="657" y="3243"/>
                  </a:lnTo>
                  <a:lnTo>
                    <a:pt x="8157" y="3243"/>
                  </a:lnTo>
                  <a:lnTo>
                    <a:pt x="8157" y="1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5232293" y="3097793"/>
              <a:ext cx="247186" cy="19361"/>
            </a:xfrm>
            <a:custGeom>
              <a:rect b="b" l="l" r="r" t="t"/>
              <a:pathLst>
                <a:path extrusionOk="0" h="399" w="5094">
                  <a:moveTo>
                    <a:pt x="1" y="1"/>
                  </a:moveTo>
                  <a:lnTo>
                    <a:pt x="1" y="399"/>
                  </a:lnTo>
                  <a:lnTo>
                    <a:pt x="5093" y="399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5232293" y="3130645"/>
              <a:ext cx="247186" cy="19361"/>
            </a:xfrm>
            <a:custGeom>
              <a:rect b="b" l="l" r="r" t="t"/>
              <a:pathLst>
                <a:path extrusionOk="0" h="399" w="5094">
                  <a:moveTo>
                    <a:pt x="1" y="0"/>
                  </a:moveTo>
                  <a:lnTo>
                    <a:pt x="1" y="398"/>
                  </a:lnTo>
                  <a:lnTo>
                    <a:pt x="5093" y="398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5232293" y="3163449"/>
              <a:ext cx="247186" cy="19361"/>
            </a:xfrm>
            <a:custGeom>
              <a:rect b="b" l="l" r="r" t="t"/>
              <a:pathLst>
                <a:path extrusionOk="0" h="399" w="5094">
                  <a:moveTo>
                    <a:pt x="1" y="1"/>
                  </a:moveTo>
                  <a:lnTo>
                    <a:pt x="1" y="399"/>
                  </a:lnTo>
                  <a:lnTo>
                    <a:pt x="5093" y="399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5141550" y="3258074"/>
              <a:ext cx="395818" cy="158337"/>
            </a:xfrm>
            <a:custGeom>
              <a:rect b="b" l="l" r="r" t="t"/>
              <a:pathLst>
                <a:path extrusionOk="0" h="3263" w="8157">
                  <a:moveTo>
                    <a:pt x="657" y="0"/>
                  </a:moveTo>
                  <a:lnTo>
                    <a:pt x="1" y="1631"/>
                  </a:lnTo>
                  <a:lnTo>
                    <a:pt x="657" y="3263"/>
                  </a:lnTo>
                  <a:lnTo>
                    <a:pt x="8157" y="3263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5232293" y="3294759"/>
              <a:ext cx="247186" cy="19313"/>
            </a:xfrm>
            <a:custGeom>
              <a:rect b="b" l="l" r="r" t="t"/>
              <a:pathLst>
                <a:path extrusionOk="0" h="398" w="5094">
                  <a:moveTo>
                    <a:pt x="1" y="0"/>
                  </a:moveTo>
                  <a:lnTo>
                    <a:pt x="1" y="398"/>
                  </a:lnTo>
                  <a:lnTo>
                    <a:pt x="5093" y="398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5232293" y="3326592"/>
              <a:ext cx="247186" cy="19361"/>
            </a:xfrm>
            <a:custGeom>
              <a:rect b="b" l="l" r="r" t="t"/>
              <a:pathLst>
                <a:path extrusionOk="0" h="399" w="5094">
                  <a:moveTo>
                    <a:pt x="1" y="1"/>
                  </a:moveTo>
                  <a:lnTo>
                    <a:pt x="1" y="398"/>
                  </a:lnTo>
                  <a:lnTo>
                    <a:pt x="5093" y="398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5232293" y="3359395"/>
              <a:ext cx="247186" cy="19361"/>
            </a:xfrm>
            <a:custGeom>
              <a:rect b="b" l="l" r="r" t="t"/>
              <a:pathLst>
                <a:path extrusionOk="0" h="399" w="5094">
                  <a:moveTo>
                    <a:pt x="1" y="1"/>
                  </a:moveTo>
                  <a:lnTo>
                    <a:pt x="1" y="399"/>
                  </a:lnTo>
                  <a:lnTo>
                    <a:pt x="5093" y="399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5219773" y="3269623"/>
              <a:ext cx="620732" cy="434444"/>
            </a:xfrm>
            <a:custGeom>
              <a:rect b="b" l="l" r="r" t="t"/>
              <a:pathLst>
                <a:path extrusionOk="0" fill="none" h="8953" w="12792">
                  <a:moveTo>
                    <a:pt x="0" y="4775"/>
                  </a:moveTo>
                  <a:lnTo>
                    <a:pt x="0" y="8953"/>
                  </a:lnTo>
                  <a:lnTo>
                    <a:pt x="12791" y="8953"/>
                  </a:lnTo>
                  <a:lnTo>
                    <a:pt x="12791" y="1"/>
                  </a:lnTo>
                </a:path>
              </a:pathLst>
            </a:custGeom>
            <a:noFill/>
            <a:ln cap="flat" cmpd="sng" w="6475">
              <a:solidFill>
                <a:srgbClr val="49205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7264261" y="1321657"/>
              <a:ext cx="543529" cy="696965"/>
            </a:xfrm>
            <a:custGeom>
              <a:rect b="b" l="l" r="r" t="t"/>
              <a:pathLst>
                <a:path extrusionOk="0" h="14363" w="11201">
                  <a:moveTo>
                    <a:pt x="1" y="0"/>
                  </a:moveTo>
                  <a:lnTo>
                    <a:pt x="1" y="14363"/>
                  </a:lnTo>
                  <a:lnTo>
                    <a:pt x="11200" y="14363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7264261" y="1321657"/>
              <a:ext cx="543529" cy="102339"/>
            </a:xfrm>
            <a:custGeom>
              <a:rect b="b" l="l" r="r" t="t"/>
              <a:pathLst>
                <a:path extrusionOk="0" h="2109" w="11201">
                  <a:moveTo>
                    <a:pt x="1" y="0"/>
                  </a:moveTo>
                  <a:lnTo>
                    <a:pt x="1" y="2109"/>
                  </a:lnTo>
                  <a:lnTo>
                    <a:pt x="11200" y="2109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7307740" y="1351549"/>
              <a:ext cx="45371" cy="46390"/>
            </a:xfrm>
            <a:custGeom>
              <a:rect b="b" l="l" r="r" t="t"/>
              <a:pathLst>
                <a:path extrusionOk="0" fill="none" h="956" w="935">
                  <a:moveTo>
                    <a:pt x="935" y="478"/>
                  </a:moveTo>
                  <a:cubicBezTo>
                    <a:pt x="935" y="737"/>
                    <a:pt x="736" y="956"/>
                    <a:pt x="477" y="956"/>
                  </a:cubicBezTo>
                  <a:cubicBezTo>
                    <a:pt x="199" y="956"/>
                    <a:pt x="0" y="757"/>
                    <a:pt x="0" y="478"/>
                  </a:cubicBezTo>
                  <a:cubicBezTo>
                    <a:pt x="0" y="240"/>
                    <a:pt x="199" y="1"/>
                    <a:pt x="477" y="1"/>
                  </a:cubicBezTo>
                  <a:cubicBezTo>
                    <a:pt x="736" y="1"/>
                    <a:pt x="935" y="240"/>
                    <a:pt x="935" y="478"/>
                  </a:cubicBezTo>
                  <a:close/>
                </a:path>
              </a:pathLst>
            </a:custGeom>
            <a:noFill/>
            <a:ln cap="flat" cmpd="sng" w="3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7382033" y="1351549"/>
              <a:ext cx="46390" cy="46390"/>
            </a:xfrm>
            <a:custGeom>
              <a:rect b="b" l="l" r="r" t="t"/>
              <a:pathLst>
                <a:path extrusionOk="0" fill="none" h="956" w="956">
                  <a:moveTo>
                    <a:pt x="956" y="478"/>
                  </a:moveTo>
                  <a:cubicBezTo>
                    <a:pt x="956" y="737"/>
                    <a:pt x="757" y="956"/>
                    <a:pt x="478" y="956"/>
                  </a:cubicBezTo>
                  <a:cubicBezTo>
                    <a:pt x="239" y="956"/>
                    <a:pt x="1" y="757"/>
                    <a:pt x="1" y="478"/>
                  </a:cubicBezTo>
                  <a:cubicBezTo>
                    <a:pt x="1" y="240"/>
                    <a:pt x="200" y="1"/>
                    <a:pt x="478" y="1"/>
                  </a:cubicBezTo>
                  <a:cubicBezTo>
                    <a:pt x="757" y="1"/>
                    <a:pt x="956" y="240"/>
                    <a:pt x="956" y="478"/>
                  </a:cubicBezTo>
                  <a:close/>
                </a:path>
              </a:pathLst>
            </a:custGeom>
            <a:noFill/>
            <a:ln cap="flat" cmpd="sng" w="3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7458316" y="1351549"/>
              <a:ext cx="46390" cy="46390"/>
            </a:xfrm>
            <a:custGeom>
              <a:rect b="b" l="l" r="r" t="t"/>
              <a:pathLst>
                <a:path extrusionOk="0" fill="none" h="956" w="956">
                  <a:moveTo>
                    <a:pt x="955" y="478"/>
                  </a:moveTo>
                  <a:cubicBezTo>
                    <a:pt x="955" y="737"/>
                    <a:pt x="756" y="956"/>
                    <a:pt x="478" y="956"/>
                  </a:cubicBezTo>
                  <a:cubicBezTo>
                    <a:pt x="219" y="956"/>
                    <a:pt x="0" y="757"/>
                    <a:pt x="0" y="478"/>
                  </a:cubicBezTo>
                  <a:cubicBezTo>
                    <a:pt x="0" y="240"/>
                    <a:pt x="199" y="1"/>
                    <a:pt x="478" y="1"/>
                  </a:cubicBezTo>
                  <a:cubicBezTo>
                    <a:pt x="716" y="1"/>
                    <a:pt x="955" y="240"/>
                    <a:pt x="955" y="478"/>
                  </a:cubicBezTo>
                  <a:close/>
                </a:path>
              </a:pathLst>
            </a:custGeom>
            <a:noFill/>
            <a:ln cap="flat" cmpd="sng" w="3975">
              <a:solidFill>
                <a:srgbClr val="EBF0E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7434150" y="1505035"/>
              <a:ext cx="91761" cy="68614"/>
            </a:xfrm>
            <a:custGeom>
              <a:rect b="b" l="l" r="r" t="t"/>
              <a:pathLst>
                <a:path extrusionOk="0" h="1414" w="1891">
                  <a:moveTo>
                    <a:pt x="1891" y="1"/>
                  </a:moveTo>
                  <a:cubicBezTo>
                    <a:pt x="1155" y="61"/>
                    <a:pt x="478" y="399"/>
                    <a:pt x="1" y="916"/>
                  </a:cubicBezTo>
                  <a:lnTo>
                    <a:pt x="419" y="1413"/>
                  </a:lnTo>
                  <a:cubicBezTo>
                    <a:pt x="777" y="996"/>
                    <a:pt x="1294" y="697"/>
                    <a:pt x="1891" y="657"/>
                  </a:cubicBezTo>
                  <a:lnTo>
                    <a:pt x="18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7545177" y="1505035"/>
              <a:ext cx="126505" cy="150670"/>
            </a:xfrm>
            <a:custGeom>
              <a:rect b="b" l="l" r="r" t="t"/>
              <a:pathLst>
                <a:path extrusionOk="0" h="3105" w="2607">
                  <a:moveTo>
                    <a:pt x="1" y="1"/>
                  </a:moveTo>
                  <a:lnTo>
                    <a:pt x="1" y="657"/>
                  </a:lnTo>
                  <a:cubicBezTo>
                    <a:pt x="1095" y="757"/>
                    <a:pt x="1970" y="1692"/>
                    <a:pt x="1970" y="2806"/>
                  </a:cubicBezTo>
                  <a:cubicBezTo>
                    <a:pt x="1970" y="2905"/>
                    <a:pt x="1970" y="3005"/>
                    <a:pt x="1950" y="3104"/>
                  </a:cubicBezTo>
                  <a:lnTo>
                    <a:pt x="2587" y="3104"/>
                  </a:lnTo>
                  <a:cubicBezTo>
                    <a:pt x="2587" y="3005"/>
                    <a:pt x="2607" y="2905"/>
                    <a:pt x="2607" y="2806"/>
                  </a:cubicBezTo>
                  <a:cubicBezTo>
                    <a:pt x="2607" y="1314"/>
                    <a:pt x="1453" y="10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7396543" y="1565887"/>
              <a:ext cx="269362" cy="213364"/>
            </a:xfrm>
            <a:custGeom>
              <a:rect b="b" l="l" r="r" t="t"/>
              <a:pathLst>
                <a:path extrusionOk="0" h="4397" w="5551">
                  <a:moveTo>
                    <a:pt x="497" y="0"/>
                  </a:moveTo>
                  <a:cubicBezTo>
                    <a:pt x="199" y="438"/>
                    <a:pt x="0" y="995"/>
                    <a:pt x="0" y="1592"/>
                  </a:cubicBezTo>
                  <a:cubicBezTo>
                    <a:pt x="0" y="3123"/>
                    <a:pt x="1273" y="4396"/>
                    <a:pt x="2825" y="4396"/>
                  </a:cubicBezTo>
                  <a:cubicBezTo>
                    <a:pt x="4138" y="4396"/>
                    <a:pt x="5232" y="3501"/>
                    <a:pt x="5550" y="2288"/>
                  </a:cubicBezTo>
                  <a:lnTo>
                    <a:pt x="4914" y="2288"/>
                  </a:lnTo>
                  <a:cubicBezTo>
                    <a:pt x="4635" y="3123"/>
                    <a:pt x="3820" y="3740"/>
                    <a:pt x="2845" y="3740"/>
                  </a:cubicBezTo>
                  <a:cubicBezTo>
                    <a:pt x="1651" y="3740"/>
                    <a:pt x="657" y="2765"/>
                    <a:pt x="657" y="1552"/>
                  </a:cubicBezTo>
                  <a:cubicBezTo>
                    <a:pt x="657" y="1154"/>
                    <a:pt x="756" y="796"/>
                    <a:pt x="935" y="497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7374318" y="1924006"/>
              <a:ext cx="318615" cy="24165"/>
            </a:xfrm>
            <a:custGeom>
              <a:rect b="b" l="l" r="r" t="t"/>
              <a:pathLst>
                <a:path extrusionOk="0" h="498" w="6566">
                  <a:moveTo>
                    <a:pt x="239" y="0"/>
                  </a:moveTo>
                  <a:cubicBezTo>
                    <a:pt x="120" y="0"/>
                    <a:pt x="1" y="100"/>
                    <a:pt x="1" y="239"/>
                  </a:cubicBezTo>
                  <a:cubicBezTo>
                    <a:pt x="1" y="378"/>
                    <a:pt x="80" y="498"/>
                    <a:pt x="239" y="498"/>
                  </a:cubicBezTo>
                  <a:lnTo>
                    <a:pt x="6307" y="498"/>
                  </a:lnTo>
                  <a:cubicBezTo>
                    <a:pt x="6426" y="498"/>
                    <a:pt x="6565" y="378"/>
                    <a:pt x="6565" y="239"/>
                  </a:cubicBezTo>
                  <a:cubicBezTo>
                    <a:pt x="6565" y="120"/>
                    <a:pt x="6466" y="0"/>
                    <a:pt x="6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7371406" y="1924006"/>
              <a:ext cx="153533" cy="24165"/>
            </a:xfrm>
            <a:custGeom>
              <a:rect b="b" l="l" r="r" t="t"/>
              <a:pathLst>
                <a:path extrusionOk="0" h="498" w="3164">
                  <a:moveTo>
                    <a:pt x="240" y="0"/>
                  </a:moveTo>
                  <a:cubicBezTo>
                    <a:pt x="120" y="0"/>
                    <a:pt x="1" y="100"/>
                    <a:pt x="1" y="239"/>
                  </a:cubicBezTo>
                  <a:cubicBezTo>
                    <a:pt x="1" y="378"/>
                    <a:pt x="100" y="498"/>
                    <a:pt x="240" y="498"/>
                  </a:cubicBezTo>
                  <a:lnTo>
                    <a:pt x="2905" y="498"/>
                  </a:lnTo>
                  <a:cubicBezTo>
                    <a:pt x="3045" y="498"/>
                    <a:pt x="3164" y="378"/>
                    <a:pt x="3164" y="239"/>
                  </a:cubicBezTo>
                  <a:cubicBezTo>
                    <a:pt x="3164" y="120"/>
                    <a:pt x="3064" y="0"/>
                    <a:pt x="2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7374318" y="1836175"/>
              <a:ext cx="318615" cy="24165"/>
            </a:xfrm>
            <a:custGeom>
              <a:rect b="b" l="l" r="r" t="t"/>
              <a:pathLst>
                <a:path extrusionOk="0" h="498" w="6566">
                  <a:moveTo>
                    <a:pt x="239" y="0"/>
                  </a:moveTo>
                  <a:cubicBezTo>
                    <a:pt x="120" y="0"/>
                    <a:pt x="1" y="100"/>
                    <a:pt x="1" y="239"/>
                  </a:cubicBezTo>
                  <a:cubicBezTo>
                    <a:pt x="1" y="358"/>
                    <a:pt x="80" y="497"/>
                    <a:pt x="239" y="497"/>
                  </a:cubicBezTo>
                  <a:lnTo>
                    <a:pt x="6307" y="497"/>
                  </a:lnTo>
                  <a:cubicBezTo>
                    <a:pt x="6426" y="497"/>
                    <a:pt x="6565" y="358"/>
                    <a:pt x="6565" y="239"/>
                  </a:cubicBezTo>
                  <a:cubicBezTo>
                    <a:pt x="6565" y="120"/>
                    <a:pt x="6466" y="0"/>
                    <a:pt x="6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7371406" y="1836175"/>
              <a:ext cx="107240" cy="24165"/>
            </a:xfrm>
            <a:custGeom>
              <a:rect b="b" l="l" r="r" t="t"/>
              <a:pathLst>
                <a:path extrusionOk="0" h="498" w="2210">
                  <a:moveTo>
                    <a:pt x="260" y="0"/>
                  </a:moveTo>
                  <a:cubicBezTo>
                    <a:pt x="120" y="0"/>
                    <a:pt x="1" y="100"/>
                    <a:pt x="1" y="239"/>
                  </a:cubicBezTo>
                  <a:cubicBezTo>
                    <a:pt x="1" y="358"/>
                    <a:pt x="100" y="497"/>
                    <a:pt x="260" y="497"/>
                  </a:cubicBezTo>
                  <a:lnTo>
                    <a:pt x="1970" y="497"/>
                  </a:lnTo>
                  <a:cubicBezTo>
                    <a:pt x="2090" y="497"/>
                    <a:pt x="2209" y="358"/>
                    <a:pt x="2209" y="239"/>
                  </a:cubicBezTo>
                  <a:cubicBezTo>
                    <a:pt x="2209" y="120"/>
                    <a:pt x="2110" y="0"/>
                    <a:pt x="1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7374318" y="1879605"/>
              <a:ext cx="318615" cy="24165"/>
            </a:xfrm>
            <a:custGeom>
              <a:rect b="b" l="l" r="r" t="t"/>
              <a:pathLst>
                <a:path extrusionOk="0" h="498" w="6566">
                  <a:moveTo>
                    <a:pt x="239" y="0"/>
                  </a:moveTo>
                  <a:cubicBezTo>
                    <a:pt x="120" y="0"/>
                    <a:pt x="1" y="100"/>
                    <a:pt x="1" y="239"/>
                  </a:cubicBezTo>
                  <a:cubicBezTo>
                    <a:pt x="1" y="358"/>
                    <a:pt x="80" y="498"/>
                    <a:pt x="239" y="498"/>
                  </a:cubicBezTo>
                  <a:lnTo>
                    <a:pt x="6307" y="498"/>
                  </a:lnTo>
                  <a:cubicBezTo>
                    <a:pt x="6426" y="498"/>
                    <a:pt x="6565" y="398"/>
                    <a:pt x="6565" y="239"/>
                  </a:cubicBezTo>
                  <a:cubicBezTo>
                    <a:pt x="6565" y="120"/>
                    <a:pt x="6466" y="0"/>
                    <a:pt x="6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7370484" y="1879605"/>
              <a:ext cx="189199" cy="24165"/>
            </a:xfrm>
            <a:custGeom>
              <a:rect b="b" l="l" r="r" t="t"/>
              <a:pathLst>
                <a:path extrusionOk="0" h="498" w="3899">
                  <a:moveTo>
                    <a:pt x="239" y="0"/>
                  </a:moveTo>
                  <a:cubicBezTo>
                    <a:pt x="119" y="0"/>
                    <a:pt x="0" y="100"/>
                    <a:pt x="0" y="239"/>
                  </a:cubicBezTo>
                  <a:cubicBezTo>
                    <a:pt x="0" y="358"/>
                    <a:pt x="100" y="498"/>
                    <a:pt x="239" y="498"/>
                  </a:cubicBezTo>
                  <a:lnTo>
                    <a:pt x="3621" y="498"/>
                  </a:lnTo>
                  <a:cubicBezTo>
                    <a:pt x="3780" y="498"/>
                    <a:pt x="3899" y="398"/>
                    <a:pt x="3879" y="239"/>
                  </a:cubicBezTo>
                  <a:cubicBezTo>
                    <a:pt x="3879" y="120"/>
                    <a:pt x="3780" y="0"/>
                    <a:pt x="3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7544206" y="1670120"/>
              <a:ext cx="569586" cy="503932"/>
            </a:xfrm>
            <a:custGeom>
              <a:rect b="b" l="l" r="r" t="t"/>
              <a:pathLst>
                <a:path extrusionOk="0" fill="none" h="10385" w="11738">
                  <a:moveTo>
                    <a:pt x="5451" y="1"/>
                  </a:moveTo>
                  <a:lnTo>
                    <a:pt x="11737" y="1"/>
                  </a:lnTo>
                  <a:lnTo>
                    <a:pt x="11737" y="10385"/>
                  </a:lnTo>
                  <a:lnTo>
                    <a:pt x="1" y="10385"/>
                  </a:lnTo>
                </a:path>
              </a:pathLst>
            </a:custGeom>
            <a:noFill/>
            <a:ln cap="flat" cmpd="sng" w="6475">
              <a:solidFill>
                <a:srgbClr val="49205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840467" y="1848694"/>
              <a:ext cx="1455701" cy="114907"/>
            </a:xfrm>
            <a:custGeom>
              <a:rect b="b" l="l" r="r" t="t"/>
              <a:pathLst>
                <a:path extrusionOk="0" h="2368" w="29999">
                  <a:moveTo>
                    <a:pt x="0" y="1"/>
                  </a:moveTo>
                  <a:lnTo>
                    <a:pt x="0" y="2368"/>
                  </a:lnTo>
                  <a:lnTo>
                    <a:pt x="29998" y="2368"/>
                  </a:lnTo>
                  <a:lnTo>
                    <a:pt x="29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840467" y="1848694"/>
              <a:ext cx="1298335" cy="114907"/>
            </a:xfrm>
            <a:custGeom>
              <a:rect b="b" l="l" r="r" t="t"/>
              <a:pathLst>
                <a:path extrusionOk="0" h="2368" w="26756">
                  <a:moveTo>
                    <a:pt x="0" y="1"/>
                  </a:moveTo>
                  <a:lnTo>
                    <a:pt x="0" y="2368"/>
                  </a:lnTo>
                  <a:lnTo>
                    <a:pt x="26756" y="2368"/>
                  </a:lnTo>
                  <a:lnTo>
                    <a:pt x="26756" y="1"/>
                  </a:lnTo>
                  <a:close/>
                </a:path>
              </a:pathLst>
            </a:custGeom>
            <a:solidFill>
              <a:srgbClr val="FE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7178371" y="1862233"/>
              <a:ext cx="57939" cy="57939"/>
            </a:xfrm>
            <a:custGeom>
              <a:rect b="b" l="l" r="r" t="t"/>
              <a:pathLst>
                <a:path extrusionOk="0" h="1194" w="1194">
                  <a:moveTo>
                    <a:pt x="597" y="100"/>
                  </a:moveTo>
                  <a:cubicBezTo>
                    <a:pt x="876" y="100"/>
                    <a:pt x="1114" y="319"/>
                    <a:pt x="1094" y="597"/>
                  </a:cubicBezTo>
                  <a:cubicBezTo>
                    <a:pt x="1094" y="876"/>
                    <a:pt x="876" y="1094"/>
                    <a:pt x="597" y="1094"/>
                  </a:cubicBezTo>
                  <a:cubicBezTo>
                    <a:pt x="319" y="1094"/>
                    <a:pt x="100" y="876"/>
                    <a:pt x="100" y="597"/>
                  </a:cubicBezTo>
                  <a:cubicBezTo>
                    <a:pt x="100" y="319"/>
                    <a:pt x="319" y="100"/>
                    <a:pt x="597" y="100"/>
                  </a:cubicBezTo>
                  <a:close/>
                  <a:moveTo>
                    <a:pt x="597" y="0"/>
                  </a:moveTo>
                  <a:cubicBezTo>
                    <a:pt x="279" y="0"/>
                    <a:pt x="0" y="279"/>
                    <a:pt x="0" y="597"/>
                  </a:cubicBezTo>
                  <a:cubicBezTo>
                    <a:pt x="0" y="915"/>
                    <a:pt x="279" y="1194"/>
                    <a:pt x="597" y="1194"/>
                  </a:cubicBezTo>
                  <a:cubicBezTo>
                    <a:pt x="915" y="1194"/>
                    <a:pt x="1194" y="915"/>
                    <a:pt x="1194" y="597"/>
                  </a:cubicBezTo>
                  <a:cubicBezTo>
                    <a:pt x="1194" y="279"/>
                    <a:pt x="915" y="0"/>
                    <a:pt x="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7222772" y="1911438"/>
              <a:ext cx="35763" cy="39645"/>
            </a:xfrm>
            <a:custGeom>
              <a:rect b="b" l="l" r="r" t="t"/>
              <a:pathLst>
                <a:path extrusionOk="0" h="817" w="737">
                  <a:moveTo>
                    <a:pt x="80" y="1"/>
                  </a:moveTo>
                  <a:lnTo>
                    <a:pt x="0" y="60"/>
                  </a:lnTo>
                  <a:lnTo>
                    <a:pt x="657" y="816"/>
                  </a:lnTo>
                  <a:lnTo>
                    <a:pt x="736" y="73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30"/>
          <p:cNvSpPr txBox="1"/>
          <p:nvPr/>
        </p:nvSpPr>
        <p:spPr>
          <a:xfrm>
            <a:off x="395875" y="2577875"/>
            <a:ext cx="3885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Grupo:</a:t>
            </a:r>
            <a:endParaRPr sz="2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SemiBold"/>
              <a:buAutoNum type="arabicPeriod"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Gabriel Mendonça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SemiBold"/>
              <a:buAutoNum type="arabicPeriod"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João vitor bessa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SemiBold"/>
              <a:buAutoNum type="arabicPeriod"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Lucas Lage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SemiBold"/>
              <a:buAutoNum type="arabicPeriod"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Matheus Brqandão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-42125" y="1430950"/>
            <a:ext cx="432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Persona e mapa de empatia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453150" y="250925"/>
            <a:ext cx="82377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Informações gerais</a:t>
            </a:r>
            <a:endParaRPr sz="3200"/>
          </a:p>
        </p:txBody>
      </p:sp>
      <p:grpSp>
        <p:nvGrpSpPr>
          <p:cNvPr id="261" name="Google Shape;261;p31"/>
          <p:cNvGrpSpPr/>
          <p:nvPr/>
        </p:nvGrpSpPr>
        <p:grpSpPr>
          <a:xfrm>
            <a:off x="315825" y="961708"/>
            <a:ext cx="4225200" cy="1356855"/>
            <a:chOff x="457188" y="393235"/>
            <a:chExt cx="4225200" cy="2650625"/>
          </a:xfrm>
        </p:grpSpPr>
        <p:sp>
          <p:nvSpPr>
            <p:cNvPr id="262" name="Google Shape;262;p31"/>
            <p:cNvSpPr txBox="1"/>
            <p:nvPr/>
          </p:nvSpPr>
          <p:spPr>
            <a:xfrm>
              <a:off x="457188" y="393235"/>
              <a:ext cx="2829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Objeto de estudo: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31"/>
            <p:cNvSpPr txBox="1"/>
            <p:nvPr/>
          </p:nvSpPr>
          <p:spPr>
            <a:xfrm>
              <a:off x="457188" y="738060"/>
              <a:ext cx="4225200" cy="23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Os dados coletados são referentes ao aplicativo “E-título”. A escolha dessa aplicação se deu pelo momento das eleições, época a qual ela é amplamente utilizada pelos usuários, além de possuir uma 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importância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nacional.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31"/>
          <p:cNvGrpSpPr/>
          <p:nvPr/>
        </p:nvGrpSpPr>
        <p:grpSpPr>
          <a:xfrm>
            <a:off x="315825" y="2318600"/>
            <a:ext cx="4048752" cy="1154900"/>
            <a:chOff x="407176" y="2335350"/>
            <a:chExt cx="2295602" cy="1154900"/>
          </a:xfrm>
        </p:grpSpPr>
        <p:sp>
          <p:nvSpPr>
            <p:cNvPr id="265" name="Google Shape;265;p31"/>
            <p:cNvSpPr txBox="1"/>
            <p:nvPr/>
          </p:nvSpPr>
          <p:spPr>
            <a:xfrm>
              <a:off x="407177" y="2335350"/>
              <a:ext cx="2295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Metodologia:</a:t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6" name="Google Shape;266;p31"/>
            <p:cNvSpPr txBox="1"/>
            <p:nvPr/>
          </p:nvSpPr>
          <p:spPr>
            <a:xfrm>
              <a:off x="407176" y="2584250"/>
              <a:ext cx="2295600" cy="9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 método para a coleta de dados foi uma pesquisa 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rápida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opinião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organizada  por um formulário que foi feito através do Google Forms.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31"/>
          <p:cNvGrpSpPr/>
          <p:nvPr/>
        </p:nvGrpSpPr>
        <p:grpSpPr>
          <a:xfrm>
            <a:off x="315775" y="3473500"/>
            <a:ext cx="4225290" cy="1180400"/>
            <a:chOff x="457196" y="3763175"/>
            <a:chExt cx="2295604" cy="1180400"/>
          </a:xfrm>
        </p:grpSpPr>
        <p:sp>
          <p:nvSpPr>
            <p:cNvPr id="268" name="Google Shape;268;p31"/>
            <p:cNvSpPr txBox="1"/>
            <p:nvPr/>
          </p:nvSpPr>
          <p:spPr>
            <a:xfrm>
              <a:off x="457200" y="3763175"/>
              <a:ext cx="2295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Divulgação: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31"/>
            <p:cNvSpPr txBox="1"/>
            <p:nvPr/>
          </p:nvSpPr>
          <p:spPr>
            <a:xfrm>
              <a:off x="457196" y="4104775"/>
              <a:ext cx="2295600" cy="8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pesquisa primeiramente foi divulgada para pessoas com contato próximo aos membros do grupo como amigos e familiares e posteriormente compartilhada em grupos de Whatsapp.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" name="Google Shape;270;p31"/>
          <p:cNvGrpSpPr/>
          <p:nvPr/>
        </p:nvGrpSpPr>
        <p:grpSpPr>
          <a:xfrm>
            <a:off x="5090435" y="2074083"/>
            <a:ext cx="3600406" cy="2640840"/>
            <a:chOff x="5134025" y="1538883"/>
            <a:chExt cx="3600406" cy="2640840"/>
          </a:xfrm>
        </p:grpSpPr>
        <p:sp>
          <p:nvSpPr>
            <p:cNvPr id="271" name="Google Shape;271;p31"/>
            <p:cNvSpPr/>
            <p:nvPr/>
          </p:nvSpPr>
          <p:spPr>
            <a:xfrm>
              <a:off x="5910388" y="2050620"/>
              <a:ext cx="2477749" cy="1656793"/>
            </a:xfrm>
            <a:custGeom>
              <a:rect b="b" l="l" r="r" t="t"/>
              <a:pathLst>
                <a:path extrusionOk="0" fill="none" h="31969" w="47803">
                  <a:moveTo>
                    <a:pt x="46808" y="31969"/>
                  </a:moveTo>
                  <a:lnTo>
                    <a:pt x="995" y="31969"/>
                  </a:lnTo>
                  <a:cubicBezTo>
                    <a:pt x="458" y="31969"/>
                    <a:pt x="1" y="31531"/>
                    <a:pt x="1" y="30974"/>
                  </a:cubicBezTo>
                  <a:lnTo>
                    <a:pt x="1" y="996"/>
                  </a:lnTo>
                  <a:cubicBezTo>
                    <a:pt x="1" y="439"/>
                    <a:pt x="458" y="1"/>
                    <a:pt x="995" y="1"/>
                  </a:cubicBezTo>
                  <a:lnTo>
                    <a:pt x="46808" y="1"/>
                  </a:lnTo>
                  <a:cubicBezTo>
                    <a:pt x="47345" y="1"/>
                    <a:pt x="47803" y="439"/>
                    <a:pt x="47803" y="996"/>
                  </a:cubicBezTo>
                  <a:lnTo>
                    <a:pt x="47803" y="30974"/>
                  </a:lnTo>
                  <a:cubicBezTo>
                    <a:pt x="47803" y="31531"/>
                    <a:pt x="47345" y="31969"/>
                    <a:pt x="46808" y="31969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2975">
              <a:solidFill>
                <a:schemeClr val="dk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6013528" y="1887724"/>
              <a:ext cx="2477749" cy="1657830"/>
            </a:xfrm>
            <a:custGeom>
              <a:rect b="b" l="l" r="r" t="t"/>
              <a:pathLst>
                <a:path extrusionOk="0" h="31989" w="47803">
                  <a:moveTo>
                    <a:pt x="995" y="1"/>
                  </a:moveTo>
                  <a:cubicBezTo>
                    <a:pt x="458" y="1"/>
                    <a:pt x="0" y="458"/>
                    <a:pt x="0" y="995"/>
                  </a:cubicBezTo>
                  <a:lnTo>
                    <a:pt x="0" y="30994"/>
                  </a:lnTo>
                  <a:cubicBezTo>
                    <a:pt x="0" y="31531"/>
                    <a:pt x="458" y="31988"/>
                    <a:pt x="995" y="31988"/>
                  </a:cubicBezTo>
                  <a:lnTo>
                    <a:pt x="46808" y="31988"/>
                  </a:lnTo>
                  <a:cubicBezTo>
                    <a:pt x="47345" y="31988"/>
                    <a:pt x="47802" y="31531"/>
                    <a:pt x="47802" y="30994"/>
                  </a:cubicBezTo>
                  <a:lnTo>
                    <a:pt x="47802" y="995"/>
                  </a:lnTo>
                  <a:cubicBezTo>
                    <a:pt x="47802" y="458"/>
                    <a:pt x="47345" y="1"/>
                    <a:pt x="46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6199077" y="1960957"/>
              <a:ext cx="70181" cy="70119"/>
            </a:xfrm>
            <a:custGeom>
              <a:rect b="b" l="l" r="r" t="t"/>
              <a:pathLst>
                <a:path extrusionOk="0" h="1353" w="1354">
                  <a:moveTo>
                    <a:pt x="677" y="0"/>
                  </a:moveTo>
                  <a:cubicBezTo>
                    <a:pt x="299" y="0"/>
                    <a:pt x="1" y="299"/>
                    <a:pt x="1" y="677"/>
                  </a:cubicBezTo>
                  <a:cubicBezTo>
                    <a:pt x="1" y="1055"/>
                    <a:pt x="299" y="1353"/>
                    <a:pt x="677" y="1353"/>
                  </a:cubicBezTo>
                  <a:cubicBezTo>
                    <a:pt x="1055" y="1353"/>
                    <a:pt x="1353" y="1055"/>
                    <a:pt x="1353" y="677"/>
                  </a:cubicBezTo>
                  <a:cubicBezTo>
                    <a:pt x="1353" y="299"/>
                    <a:pt x="1055" y="0"/>
                    <a:pt x="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316626" y="1960957"/>
              <a:ext cx="70181" cy="70119"/>
            </a:xfrm>
            <a:custGeom>
              <a:rect b="b" l="l" r="r" t="t"/>
              <a:pathLst>
                <a:path extrusionOk="0" h="1353" w="1354">
                  <a:moveTo>
                    <a:pt x="677" y="0"/>
                  </a:moveTo>
                  <a:cubicBezTo>
                    <a:pt x="299" y="0"/>
                    <a:pt x="1" y="299"/>
                    <a:pt x="1" y="677"/>
                  </a:cubicBezTo>
                  <a:cubicBezTo>
                    <a:pt x="1" y="1055"/>
                    <a:pt x="299" y="1353"/>
                    <a:pt x="677" y="1353"/>
                  </a:cubicBezTo>
                  <a:cubicBezTo>
                    <a:pt x="1055" y="1353"/>
                    <a:pt x="1353" y="1055"/>
                    <a:pt x="1353" y="677"/>
                  </a:cubicBezTo>
                  <a:cubicBezTo>
                    <a:pt x="1353" y="299"/>
                    <a:pt x="1015" y="0"/>
                    <a:pt x="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434175" y="1960957"/>
              <a:ext cx="69145" cy="70119"/>
            </a:xfrm>
            <a:custGeom>
              <a:rect b="b" l="l" r="r" t="t"/>
              <a:pathLst>
                <a:path extrusionOk="0" fill="none" h="1353" w="1334">
                  <a:moveTo>
                    <a:pt x="1333" y="677"/>
                  </a:moveTo>
                  <a:cubicBezTo>
                    <a:pt x="1333" y="1055"/>
                    <a:pt x="1035" y="1353"/>
                    <a:pt x="677" y="1353"/>
                  </a:cubicBezTo>
                  <a:cubicBezTo>
                    <a:pt x="299" y="1353"/>
                    <a:pt x="0" y="1055"/>
                    <a:pt x="0" y="677"/>
                  </a:cubicBezTo>
                  <a:cubicBezTo>
                    <a:pt x="0" y="299"/>
                    <a:pt x="299" y="0"/>
                    <a:pt x="677" y="0"/>
                  </a:cubicBezTo>
                  <a:cubicBezTo>
                    <a:pt x="1015" y="0"/>
                    <a:pt x="1333" y="299"/>
                    <a:pt x="1333" y="67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198040" y="2238291"/>
              <a:ext cx="968283" cy="1129940"/>
            </a:xfrm>
            <a:custGeom>
              <a:rect b="b" l="l" r="r" t="t"/>
              <a:pathLst>
                <a:path extrusionOk="0" fill="none" h="21803" w="18681">
                  <a:moveTo>
                    <a:pt x="18223" y="21803"/>
                  </a:moveTo>
                  <a:lnTo>
                    <a:pt x="458" y="21803"/>
                  </a:lnTo>
                  <a:cubicBezTo>
                    <a:pt x="200" y="21803"/>
                    <a:pt x="1" y="21604"/>
                    <a:pt x="1" y="21365"/>
                  </a:cubicBezTo>
                  <a:lnTo>
                    <a:pt x="1" y="458"/>
                  </a:lnTo>
                  <a:cubicBezTo>
                    <a:pt x="1" y="199"/>
                    <a:pt x="200" y="0"/>
                    <a:pt x="458" y="0"/>
                  </a:cubicBezTo>
                  <a:lnTo>
                    <a:pt x="18223" y="0"/>
                  </a:lnTo>
                  <a:cubicBezTo>
                    <a:pt x="18481" y="0"/>
                    <a:pt x="18680" y="199"/>
                    <a:pt x="18680" y="458"/>
                  </a:cubicBezTo>
                  <a:lnTo>
                    <a:pt x="18680" y="21365"/>
                  </a:lnTo>
                  <a:cubicBezTo>
                    <a:pt x="18660" y="21604"/>
                    <a:pt x="18481" y="21803"/>
                    <a:pt x="18223" y="21803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7413644" y="2238291"/>
              <a:ext cx="824914" cy="346450"/>
            </a:xfrm>
            <a:custGeom>
              <a:rect b="b" l="l" r="r" t="t"/>
              <a:pathLst>
                <a:path extrusionOk="0" fill="none" h="6685" w="15915">
                  <a:moveTo>
                    <a:pt x="15457" y="6684"/>
                  </a:moveTo>
                  <a:lnTo>
                    <a:pt x="438" y="6684"/>
                  </a:lnTo>
                  <a:cubicBezTo>
                    <a:pt x="199" y="6684"/>
                    <a:pt x="0" y="6485"/>
                    <a:pt x="0" y="6247"/>
                  </a:cubicBezTo>
                  <a:lnTo>
                    <a:pt x="0" y="458"/>
                  </a:lnTo>
                  <a:cubicBezTo>
                    <a:pt x="0" y="199"/>
                    <a:pt x="199" y="0"/>
                    <a:pt x="438" y="0"/>
                  </a:cubicBezTo>
                  <a:lnTo>
                    <a:pt x="15457" y="0"/>
                  </a:lnTo>
                  <a:cubicBezTo>
                    <a:pt x="15716" y="0"/>
                    <a:pt x="15914" y="199"/>
                    <a:pt x="15914" y="458"/>
                  </a:cubicBezTo>
                  <a:lnTo>
                    <a:pt x="15914" y="6247"/>
                  </a:lnTo>
                  <a:cubicBezTo>
                    <a:pt x="15895" y="6485"/>
                    <a:pt x="15716" y="6684"/>
                    <a:pt x="15457" y="668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6350678" y="2399114"/>
              <a:ext cx="660968" cy="632006"/>
            </a:xfrm>
            <a:custGeom>
              <a:rect b="b" l="l" r="r" t="t"/>
              <a:pathLst>
                <a:path extrusionOk="0" fill="none" h="12195" w="12752">
                  <a:moveTo>
                    <a:pt x="11597" y="12195"/>
                  </a:moveTo>
                  <a:lnTo>
                    <a:pt x="1114" y="12195"/>
                  </a:lnTo>
                  <a:cubicBezTo>
                    <a:pt x="497" y="12195"/>
                    <a:pt x="0" y="11698"/>
                    <a:pt x="0" y="11081"/>
                  </a:cubicBezTo>
                  <a:lnTo>
                    <a:pt x="0" y="1135"/>
                  </a:lnTo>
                  <a:cubicBezTo>
                    <a:pt x="0" y="498"/>
                    <a:pt x="497" y="1"/>
                    <a:pt x="1114" y="1"/>
                  </a:cubicBezTo>
                  <a:lnTo>
                    <a:pt x="11597" y="1"/>
                  </a:lnTo>
                  <a:cubicBezTo>
                    <a:pt x="12234" y="1"/>
                    <a:pt x="12731" y="498"/>
                    <a:pt x="12731" y="1135"/>
                  </a:cubicBezTo>
                  <a:lnTo>
                    <a:pt x="12731" y="11081"/>
                  </a:lnTo>
                  <a:cubicBezTo>
                    <a:pt x="12751" y="11698"/>
                    <a:pt x="12234" y="12195"/>
                    <a:pt x="11597" y="1219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6370217" y="3146583"/>
              <a:ext cx="620798" cy="52"/>
            </a:xfrm>
            <a:custGeom>
              <a:rect b="b" l="l" r="r" t="t"/>
              <a:pathLst>
                <a:path extrusionOk="0" fill="none" h="1" w="11977">
                  <a:moveTo>
                    <a:pt x="1" y="1"/>
                  </a:moveTo>
                  <a:lnTo>
                    <a:pt x="11976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6370217" y="3244538"/>
              <a:ext cx="349610" cy="52"/>
            </a:xfrm>
            <a:custGeom>
              <a:rect b="b" l="l" r="r" t="t"/>
              <a:pathLst>
                <a:path extrusionOk="0" fill="none" h="1" w="6745">
                  <a:moveTo>
                    <a:pt x="1" y="1"/>
                  </a:moveTo>
                  <a:lnTo>
                    <a:pt x="6745" y="1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466056" y="2150701"/>
              <a:ext cx="176334" cy="136352"/>
            </a:xfrm>
            <a:custGeom>
              <a:rect b="b" l="l" r="r" t="t"/>
              <a:pathLst>
                <a:path extrusionOk="0" h="2631" w="3402">
                  <a:moveTo>
                    <a:pt x="1426" y="0"/>
                  </a:moveTo>
                  <a:cubicBezTo>
                    <a:pt x="951" y="0"/>
                    <a:pt x="532" y="207"/>
                    <a:pt x="318" y="596"/>
                  </a:cubicBezTo>
                  <a:cubicBezTo>
                    <a:pt x="0" y="1193"/>
                    <a:pt x="378" y="2009"/>
                    <a:pt x="1114" y="2407"/>
                  </a:cubicBezTo>
                  <a:cubicBezTo>
                    <a:pt x="1408" y="2557"/>
                    <a:pt x="1715" y="2631"/>
                    <a:pt x="2002" y="2631"/>
                  </a:cubicBezTo>
                  <a:cubicBezTo>
                    <a:pt x="2472" y="2631"/>
                    <a:pt x="2886" y="2432"/>
                    <a:pt x="3083" y="2048"/>
                  </a:cubicBezTo>
                  <a:cubicBezTo>
                    <a:pt x="3402" y="1452"/>
                    <a:pt x="3044" y="616"/>
                    <a:pt x="2288" y="218"/>
                  </a:cubicBezTo>
                  <a:cubicBezTo>
                    <a:pt x="2001" y="71"/>
                    <a:pt x="1704" y="0"/>
                    <a:pt x="1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5570181" y="2208127"/>
              <a:ext cx="110351" cy="98105"/>
            </a:xfrm>
            <a:custGeom>
              <a:rect b="b" l="l" r="r" t="t"/>
              <a:pathLst>
                <a:path extrusionOk="0" h="1893" w="2129">
                  <a:moveTo>
                    <a:pt x="1064" y="0"/>
                  </a:moveTo>
                  <a:cubicBezTo>
                    <a:pt x="968" y="0"/>
                    <a:pt x="871" y="15"/>
                    <a:pt x="776" y="45"/>
                  </a:cubicBezTo>
                  <a:cubicBezTo>
                    <a:pt x="299" y="185"/>
                    <a:pt x="0" y="742"/>
                    <a:pt x="159" y="1239"/>
                  </a:cubicBezTo>
                  <a:cubicBezTo>
                    <a:pt x="273" y="1646"/>
                    <a:pt x="667" y="1893"/>
                    <a:pt x="1079" y="1893"/>
                  </a:cubicBezTo>
                  <a:cubicBezTo>
                    <a:pt x="1170" y="1893"/>
                    <a:pt x="1263" y="1881"/>
                    <a:pt x="1353" y="1856"/>
                  </a:cubicBezTo>
                  <a:cubicBezTo>
                    <a:pt x="1850" y="1696"/>
                    <a:pt x="2129" y="1159"/>
                    <a:pt x="1970" y="662"/>
                  </a:cubicBezTo>
                  <a:cubicBezTo>
                    <a:pt x="1857" y="260"/>
                    <a:pt x="1471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5578421" y="2191904"/>
              <a:ext cx="244390" cy="246428"/>
            </a:xfrm>
            <a:custGeom>
              <a:rect b="b" l="l" r="r" t="t"/>
              <a:pathLst>
                <a:path extrusionOk="0" h="4755" w="4715">
                  <a:moveTo>
                    <a:pt x="2368" y="0"/>
                  </a:moveTo>
                  <a:cubicBezTo>
                    <a:pt x="1075" y="0"/>
                    <a:pt x="0" y="915"/>
                    <a:pt x="0" y="2288"/>
                  </a:cubicBezTo>
                  <a:cubicBezTo>
                    <a:pt x="0" y="3660"/>
                    <a:pt x="1035" y="4755"/>
                    <a:pt x="2368" y="4755"/>
                  </a:cubicBezTo>
                  <a:cubicBezTo>
                    <a:pt x="3661" y="4755"/>
                    <a:pt x="4715" y="3660"/>
                    <a:pt x="4715" y="2288"/>
                  </a:cubicBezTo>
                  <a:cubicBezTo>
                    <a:pt x="4715" y="915"/>
                    <a:pt x="3661" y="0"/>
                    <a:pt x="2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5641290" y="2385742"/>
              <a:ext cx="114498" cy="221707"/>
            </a:xfrm>
            <a:custGeom>
              <a:rect b="b" l="l" r="r" t="t"/>
              <a:pathLst>
                <a:path extrusionOk="0" h="4278" w="2209">
                  <a:moveTo>
                    <a:pt x="359" y="0"/>
                  </a:moveTo>
                  <a:lnTo>
                    <a:pt x="61" y="3402"/>
                  </a:lnTo>
                  <a:cubicBezTo>
                    <a:pt x="1" y="3919"/>
                    <a:pt x="518" y="4237"/>
                    <a:pt x="1055" y="4277"/>
                  </a:cubicBezTo>
                  <a:cubicBezTo>
                    <a:pt x="1068" y="4277"/>
                    <a:pt x="1080" y="4278"/>
                    <a:pt x="1092" y="4278"/>
                  </a:cubicBezTo>
                  <a:cubicBezTo>
                    <a:pt x="1592" y="4278"/>
                    <a:pt x="1992" y="3887"/>
                    <a:pt x="2050" y="3402"/>
                  </a:cubicBezTo>
                  <a:lnTo>
                    <a:pt x="2209" y="10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675342" y="2422852"/>
              <a:ext cx="74276" cy="86651"/>
            </a:xfrm>
            <a:custGeom>
              <a:rect b="b" l="l" r="r" t="t"/>
              <a:pathLst>
                <a:path extrusionOk="0" h="1672" w="1433">
                  <a:moveTo>
                    <a:pt x="0" y="0"/>
                  </a:moveTo>
                  <a:lnTo>
                    <a:pt x="138" y="86"/>
                  </a:lnTo>
                  <a:lnTo>
                    <a:pt x="138" y="86"/>
                  </a:lnTo>
                  <a:cubicBezTo>
                    <a:pt x="137" y="32"/>
                    <a:pt x="140" y="0"/>
                    <a:pt x="140" y="0"/>
                  </a:cubicBezTo>
                  <a:close/>
                  <a:moveTo>
                    <a:pt x="138" y="86"/>
                  </a:moveTo>
                  <a:cubicBezTo>
                    <a:pt x="145" y="379"/>
                    <a:pt x="256" y="1336"/>
                    <a:pt x="1413" y="1671"/>
                  </a:cubicBezTo>
                  <a:lnTo>
                    <a:pt x="1433" y="895"/>
                  </a:lnTo>
                  <a:lnTo>
                    <a:pt x="138" y="86"/>
                  </a:lnTo>
                  <a:close/>
                </a:path>
              </a:pathLst>
            </a:custGeom>
            <a:solidFill>
              <a:srgbClr val="EEB4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5671196" y="2243422"/>
              <a:ext cx="155757" cy="235130"/>
            </a:xfrm>
            <a:custGeom>
              <a:rect b="b" l="l" r="r" t="t"/>
              <a:pathLst>
                <a:path extrusionOk="0" h="4537" w="3005">
                  <a:moveTo>
                    <a:pt x="1612" y="1"/>
                  </a:moveTo>
                  <a:lnTo>
                    <a:pt x="1" y="140"/>
                  </a:lnTo>
                  <a:lnTo>
                    <a:pt x="1" y="2965"/>
                  </a:lnTo>
                  <a:cubicBezTo>
                    <a:pt x="1" y="3840"/>
                    <a:pt x="757" y="4536"/>
                    <a:pt x="1731" y="4536"/>
                  </a:cubicBezTo>
                  <a:cubicBezTo>
                    <a:pt x="2527" y="4536"/>
                    <a:pt x="2985" y="3641"/>
                    <a:pt x="2985" y="2985"/>
                  </a:cubicBezTo>
                  <a:lnTo>
                    <a:pt x="3005" y="1433"/>
                  </a:lnTo>
                  <a:cubicBezTo>
                    <a:pt x="3005" y="916"/>
                    <a:pt x="2209" y="1"/>
                    <a:pt x="161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5799059" y="2331064"/>
              <a:ext cx="43332" cy="57785"/>
            </a:xfrm>
            <a:custGeom>
              <a:rect b="b" l="l" r="r" t="t"/>
              <a:pathLst>
                <a:path extrusionOk="0" h="1115" w="836">
                  <a:moveTo>
                    <a:pt x="319" y="1"/>
                  </a:moveTo>
                  <a:lnTo>
                    <a:pt x="0" y="1115"/>
                  </a:lnTo>
                  <a:lnTo>
                    <a:pt x="637" y="1115"/>
                  </a:lnTo>
                  <a:cubicBezTo>
                    <a:pt x="756" y="1115"/>
                    <a:pt x="836" y="995"/>
                    <a:pt x="756" y="896"/>
                  </a:cubicBezTo>
                  <a:lnTo>
                    <a:pt x="319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791854" y="2404297"/>
              <a:ext cx="30944" cy="8292"/>
            </a:xfrm>
            <a:custGeom>
              <a:rect b="b" l="l" r="r" t="t"/>
              <a:pathLst>
                <a:path extrusionOk="0" fill="none" h="160" w="597">
                  <a:moveTo>
                    <a:pt x="0" y="0"/>
                  </a:moveTo>
                  <a:cubicBezTo>
                    <a:pt x="0" y="0"/>
                    <a:pt x="259" y="159"/>
                    <a:pt x="597" y="100"/>
                  </a:cubicBezTo>
                </a:path>
              </a:pathLst>
            </a:custGeom>
            <a:noFill/>
            <a:ln cap="rnd" cmpd="sng" w="2475">
              <a:solidFill>
                <a:srgbClr val="DCE4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800095" y="2341377"/>
              <a:ext cx="15498" cy="15547"/>
            </a:xfrm>
            <a:custGeom>
              <a:rect b="b" l="l" r="r" t="t"/>
              <a:pathLst>
                <a:path extrusionOk="0" h="300" w="299">
                  <a:moveTo>
                    <a:pt x="140" y="1"/>
                  </a:moveTo>
                  <a:cubicBezTo>
                    <a:pt x="80" y="1"/>
                    <a:pt x="0" y="80"/>
                    <a:pt x="0" y="160"/>
                  </a:cubicBezTo>
                  <a:cubicBezTo>
                    <a:pt x="0" y="219"/>
                    <a:pt x="80" y="299"/>
                    <a:pt x="140" y="299"/>
                  </a:cubicBezTo>
                  <a:cubicBezTo>
                    <a:pt x="219" y="299"/>
                    <a:pt x="299" y="219"/>
                    <a:pt x="299" y="160"/>
                  </a:cubicBezTo>
                  <a:cubicBezTo>
                    <a:pt x="299" y="60"/>
                    <a:pt x="219" y="1"/>
                    <a:pt x="140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771226" y="2318728"/>
              <a:ext cx="46442" cy="12386"/>
            </a:xfrm>
            <a:custGeom>
              <a:rect b="b" l="l" r="r" t="t"/>
              <a:pathLst>
                <a:path extrusionOk="0" h="239" w="896">
                  <a:moveTo>
                    <a:pt x="140" y="0"/>
                  </a:moveTo>
                  <a:cubicBezTo>
                    <a:pt x="60" y="0"/>
                    <a:pt x="0" y="40"/>
                    <a:pt x="0" y="119"/>
                  </a:cubicBezTo>
                  <a:cubicBezTo>
                    <a:pt x="0" y="159"/>
                    <a:pt x="60" y="219"/>
                    <a:pt x="100" y="239"/>
                  </a:cubicBezTo>
                  <a:lnTo>
                    <a:pt x="776" y="239"/>
                  </a:lnTo>
                  <a:cubicBezTo>
                    <a:pt x="856" y="239"/>
                    <a:pt x="895" y="199"/>
                    <a:pt x="895" y="119"/>
                  </a:cubicBezTo>
                  <a:cubicBezTo>
                    <a:pt x="895" y="40"/>
                    <a:pt x="856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569144" y="2217663"/>
              <a:ext cx="257815" cy="143348"/>
            </a:xfrm>
            <a:custGeom>
              <a:rect b="b" l="l" r="r" t="t"/>
              <a:pathLst>
                <a:path extrusionOk="0" h="2766" w="4974">
                  <a:moveTo>
                    <a:pt x="2706" y="1"/>
                  </a:moveTo>
                  <a:cubicBezTo>
                    <a:pt x="2467" y="1"/>
                    <a:pt x="2169" y="120"/>
                    <a:pt x="1890" y="279"/>
                  </a:cubicBezTo>
                  <a:cubicBezTo>
                    <a:pt x="0" y="1393"/>
                    <a:pt x="2228" y="2766"/>
                    <a:pt x="2228" y="2766"/>
                  </a:cubicBezTo>
                  <a:lnTo>
                    <a:pt x="2686" y="1711"/>
                  </a:lnTo>
                  <a:cubicBezTo>
                    <a:pt x="2984" y="1572"/>
                    <a:pt x="2487" y="1055"/>
                    <a:pt x="2487" y="1055"/>
                  </a:cubicBezTo>
                  <a:lnTo>
                    <a:pt x="2726" y="896"/>
                  </a:lnTo>
                  <a:lnTo>
                    <a:pt x="3462" y="677"/>
                  </a:lnTo>
                  <a:lnTo>
                    <a:pt x="4178" y="896"/>
                  </a:lnTo>
                  <a:lnTo>
                    <a:pt x="4436" y="1055"/>
                  </a:lnTo>
                  <a:cubicBezTo>
                    <a:pt x="4436" y="1055"/>
                    <a:pt x="4655" y="1572"/>
                    <a:pt x="4934" y="1711"/>
                  </a:cubicBezTo>
                  <a:cubicBezTo>
                    <a:pt x="4974" y="359"/>
                    <a:pt x="3482" y="259"/>
                    <a:pt x="3482" y="259"/>
                  </a:cubicBezTo>
                  <a:cubicBezTo>
                    <a:pt x="3203" y="100"/>
                    <a:pt x="2964" y="1"/>
                    <a:pt x="2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667101" y="2213050"/>
              <a:ext cx="183591" cy="93337"/>
            </a:xfrm>
            <a:custGeom>
              <a:rect b="b" l="l" r="r" t="t"/>
              <a:pathLst>
                <a:path extrusionOk="0" h="1801" w="3542">
                  <a:moveTo>
                    <a:pt x="1623" y="1"/>
                  </a:moveTo>
                  <a:cubicBezTo>
                    <a:pt x="147" y="1"/>
                    <a:pt x="0" y="1800"/>
                    <a:pt x="0" y="1800"/>
                  </a:cubicBezTo>
                  <a:lnTo>
                    <a:pt x="3442" y="1800"/>
                  </a:lnTo>
                  <a:cubicBezTo>
                    <a:pt x="3442" y="1800"/>
                    <a:pt x="3541" y="189"/>
                    <a:pt x="1810" y="10"/>
                  </a:cubicBezTo>
                  <a:cubicBezTo>
                    <a:pt x="1746" y="4"/>
                    <a:pt x="1683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636159" y="2377450"/>
              <a:ext cx="42295" cy="52654"/>
            </a:xfrm>
            <a:custGeom>
              <a:rect b="b" l="l" r="r" t="t"/>
              <a:pathLst>
                <a:path extrusionOk="0" h="1016" w="816">
                  <a:moveTo>
                    <a:pt x="0" y="1"/>
                  </a:moveTo>
                  <a:lnTo>
                    <a:pt x="378" y="1015"/>
                  </a:lnTo>
                  <a:cubicBezTo>
                    <a:pt x="378" y="1015"/>
                    <a:pt x="756" y="1015"/>
                    <a:pt x="816" y="2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626882" y="2335210"/>
              <a:ext cx="70181" cy="67113"/>
            </a:xfrm>
            <a:custGeom>
              <a:rect b="b" l="l" r="r" t="t"/>
              <a:pathLst>
                <a:path extrusionOk="0" h="1295" w="1354">
                  <a:moveTo>
                    <a:pt x="697" y="0"/>
                  </a:moveTo>
                  <a:cubicBezTo>
                    <a:pt x="358" y="0"/>
                    <a:pt x="60" y="279"/>
                    <a:pt x="40" y="617"/>
                  </a:cubicBezTo>
                  <a:cubicBezTo>
                    <a:pt x="0" y="975"/>
                    <a:pt x="299" y="1293"/>
                    <a:pt x="657" y="1293"/>
                  </a:cubicBezTo>
                  <a:cubicBezTo>
                    <a:pt x="668" y="1294"/>
                    <a:pt x="678" y="1294"/>
                    <a:pt x="689" y="1294"/>
                  </a:cubicBezTo>
                  <a:cubicBezTo>
                    <a:pt x="1016" y="1294"/>
                    <a:pt x="1333" y="1004"/>
                    <a:pt x="1333" y="677"/>
                  </a:cubicBezTo>
                  <a:cubicBezTo>
                    <a:pt x="1353" y="319"/>
                    <a:pt x="1055" y="0"/>
                    <a:pt x="697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5424799" y="3610550"/>
              <a:ext cx="268130" cy="211394"/>
            </a:xfrm>
            <a:custGeom>
              <a:rect b="b" l="l" r="r" t="t"/>
              <a:pathLst>
                <a:path extrusionOk="0" h="4079" w="5173">
                  <a:moveTo>
                    <a:pt x="4039" y="1"/>
                  </a:moveTo>
                  <a:lnTo>
                    <a:pt x="0" y="3024"/>
                  </a:lnTo>
                  <a:lnTo>
                    <a:pt x="955" y="4079"/>
                  </a:lnTo>
                  <a:lnTo>
                    <a:pt x="5172" y="1333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5362915" y="3752819"/>
              <a:ext cx="183591" cy="241297"/>
            </a:xfrm>
            <a:custGeom>
              <a:rect b="b" l="l" r="r" t="t"/>
              <a:pathLst>
                <a:path extrusionOk="0" h="4656" w="3542">
                  <a:moveTo>
                    <a:pt x="1373" y="1"/>
                  </a:moveTo>
                  <a:lnTo>
                    <a:pt x="1" y="1075"/>
                  </a:lnTo>
                  <a:lnTo>
                    <a:pt x="3084" y="4656"/>
                  </a:lnTo>
                  <a:cubicBezTo>
                    <a:pt x="3402" y="4377"/>
                    <a:pt x="3542" y="3920"/>
                    <a:pt x="3442" y="3522"/>
                  </a:cubicBezTo>
                  <a:lnTo>
                    <a:pt x="2945" y="1771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1D4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5474296" y="3793245"/>
              <a:ext cx="52610" cy="61724"/>
            </a:xfrm>
            <a:custGeom>
              <a:rect b="b" l="l" r="r" t="t"/>
              <a:pathLst>
                <a:path extrusionOk="0" h="1191" w="1015">
                  <a:moveTo>
                    <a:pt x="492" y="0"/>
                  </a:moveTo>
                  <a:cubicBezTo>
                    <a:pt x="350" y="0"/>
                    <a:pt x="183" y="66"/>
                    <a:pt x="0" y="255"/>
                  </a:cubicBezTo>
                  <a:lnTo>
                    <a:pt x="836" y="1190"/>
                  </a:lnTo>
                  <a:lnTo>
                    <a:pt x="1015" y="335"/>
                  </a:lnTo>
                  <a:cubicBezTo>
                    <a:pt x="1015" y="335"/>
                    <a:pt x="814" y="0"/>
                    <a:pt x="492" y="0"/>
                  </a:cubicBezTo>
                  <a:close/>
                </a:path>
              </a:pathLst>
            </a:custGeom>
            <a:solidFill>
              <a:srgbClr val="1D4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5568107" y="2886767"/>
              <a:ext cx="382576" cy="868121"/>
            </a:xfrm>
            <a:custGeom>
              <a:rect b="b" l="l" r="r" t="t"/>
              <a:pathLst>
                <a:path extrusionOk="0" h="16751" w="7381">
                  <a:moveTo>
                    <a:pt x="4277" y="1"/>
                  </a:moveTo>
                  <a:lnTo>
                    <a:pt x="1393" y="12852"/>
                  </a:lnTo>
                  <a:lnTo>
                    <a:pt x="0" y="14801"/>
                  </a:lnTo>
                  <a:lnTo>
                    <a:pt x="2109" y="16751"/>
                  </a:lnTo>
                  <a:cubicBezTo>
                    <a:pt x="2109" y="16751"/>
                    <a:pt x="4974" y="15100"/>
                    <a:pt x="6167" y="14045"/>
                  </a:cubicBezTo>
                  <a:cubicBezTo>
                    <a:pt x="7381" y="13011"/>
                    <a:pt x="6804" y="10146"/>
                    <a:pt x="6505" y="8694"/>
                  </a:cubicBezTo>
                  <a:cubicBezTo>
                    <a:pt x="6207" y="7282"/>
                    <a:pt x="4277" y="1"/>
                    <a:pt x="4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5577385" y="3842534"/>
              <a:ext cx="113461" cy="259851"/>
            </a:xfrm>
            <a:custGeom>
              <a:rect b="b" l="l" r="r" t="t"/>
              <a:pathLst>
                <a:path extrusionOk="0" h="5014" w="2189">
                  <a:moveTo>
                    <a:pt x="418" y="0"/>
                  </a:moveTo>
                  <a:lnTo>
                    <a:pt x="1" y="5013"/>
                  </a:lnTo>
                  <a:lnTo>
                    <a:pt x="1433" y="5013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5569144" y="4086904"/>
              <a:ext cx="245427" cy="92819"/>
            </a:xfrm>
            <a:custGeom>
              <a:rect b="b" l="l" r="r" t="t"/>
              <a:pathLst>
                <a:path extrusionOk="0" h="1791" w="4735">
                  <a:moveTo>
                    <a:pt x="80" y="0"/>
                  </a:moveTo>
                  <a:lnTo>
                    <a:pt x="0" y="1731"/>
                  </a:lnTo>
                  <a:lnTo>
                    <a:pt x="4735" y="1790"/>
                  </a:lnTo>
                  <a:cubicBezTo>
                    <a:pt x="4735" y="1353"/>
                    <a:pt x="4476" y="995"/>
                    <a:pt x="4098" y="796"/>
                  </a:cubicBezTo>
                  <a:lnTo>
                    <a:pt x="2447" y="0"/>
                  </a:lnTo>
                  <a:close/>
                </a:path>
              </a:pathLst>
            </a:custGeom>
            <a:solidFill>
              <a:srgbClr val="1D4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5637144" y="4053475"/>
              <a:ext cx="67123" cy="38610"/>
            </a:xfrm>
            <a:custGeom>
              <a:rect b="b" l="l" r="r" t="t"/>
              <a:pathLst>
                <a:path extrusionOk="0" h="745" w="1295">
                  <a:moveTo>
                    <a:pt x="662" y="0"/>
                  </a:moveTo>
                  <a:cubicBezTo>
                    <a:pt x="444" y="0"/>
                    <a:pt x="1" y="81"/>
                    <a:pt x="61" y="745"/>
                  </a:cubicBezTo>
                  <a:lnTo>
                    <a:pt x="1294" y="705"/>
                  </a:lnTo>
                  <a:lnTo>
                    <a:pt x="777" y="8"/>
                  </a:lnTo>
                  <a:cubicBezTo>
                    <a:pt x="777" y="8"/>
                    <a:pt x="731" y="0"/>
                    <a:pt x="662" y="0"/>
                  </a:cubicBezTo>
                  <a:close/>
                </a:path>
              </a:pathLst>
            </a:custGeom>
            <a:solidFill>
              <a:srgbClr val="1D4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5505238" y="2886767"/>
              <a:ext cx="294927" cy="1010380"/>
            </a:xfrm>
            <a:custGeom>
              <a:rect b="b" l="l" r="r" t="t"/>
              <a:pathLst>
                <a:path extrusionOk="0" h="19496" w="5690">
                  <a:moveTo>
                    <a:pt x="1830" y="1"/>
                  </a:moveTo>
                  <a:cubicBezTo>
                    <a:pt x="0" y="1194"/>
                    <a:pt x="656" y="5173"/>
                    <a:pt x="656" y="5173"/>
                  </a:cubicBezTo>
                  <a:cubicBezTo>
                    <a:pt x="1591" y="14324"/>
                    <a:pt x="855" y="19496"/>
                    <a:pt x="855" y="19496"/>
                  </a:cubicBezTo>
                  <a:lnTo>
                    <a:pt x="4277" y="19496"/>
                  </a:lnTo>
                  <a:lnTo>
                    <a:pt x="5590" y="12135"/>
                  </a:lnTo>
                  <a:cubicBezTo>
                    <a:pt x="5669" y="11758"/>
                    <a:pt x="5689" y="11360"/>
                    <a:pt x="5689" y="10962"/>
                  </a:cubicBezTo>
                  <a:lnTo>
                    <a:pt x="5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740284" y="2521792"/>
              <a:ext cx="375371" cy="312816"/>
            </a:xfrm>
            <a:custGeom>
              <a:rect b="b" l="l" r="r" t="t"/>
              <a:pathLst>
                <a:path extrusionOk="0" h="6036" w="7242">
                  <a:moveTo>
                    <a:pt x="6386" y="1"/>
                  </a:moveTo>
                  <a:lnTo>
                    <a:pt x="3880" y="3701"/>
                  </a:lnTo>
                  <a:lnTo>
                    <a:pt x="1373" y="1871"/>
                  </a:lnTo>
                  <a:lnTo>
                    <a:pt x="1" y="3562"/>
                  </a:lnTo>
                  <a:cubicBezTo>
                    <a:pt x="1731" y="4994"/>
                    <a:pt x="3084" y="5670"/>
                    <a:pt x="3840" y="5969"/>
                  </a:cubicBezTo>
                  <a:cubicBezTo>
                    <a:pt x="3948" y="6014"/>
                    <a:pt x="4057" y="6035"/>
                    <a:pt x="4164" y="6035"/>
                  </a:cubicBezTo>
                  <a:cubicBezTo>
                    <a:pt x="4432" y="6035"/>
                    <a:pt x="4684" y="5903"/>
                    <a:pt x="4854" y="5690"/>
                  </a:cubicBezTo>
                  <a:cubicBezTo>
                    <a:pt x="6227" y="3960"/>
                    <a:pt x="7241" y="478"/>
                    <a:pt x="7241" y="478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rgbClr val="E1A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625845" y="2572014"/>
              <a:ext cx="221739" cy="222018"/>
            </a:xfrm>
            <a:custGeom>
              <a:rect b="b" l="l" r="r" t="t"/>
              <a:pathLst>
                <a:path extrusionOk="0" h="4284" w="4278">
                  <a:moveTo>
                    <a:pt x="1855" y="1"/>
                  </a:moveTo>
                  <a:cubicBezTo>
                    <a:pt x="1322" y="1"/>
                    <a:pt x="796" y="260"/>
                    <a:pt x="478" y="743"/>
                  </a:cubicBezTo>
                  <a:cubicBezTo>
                    <a:pt x="0" y="1479"/>
                    <a:pt x="160" y="2473"/>
                    <a:pt x="856" y="2991"/>
                  </a:cubicBezTo>
                  <a:lnTo>
                    <a:pt x="2547" y="4284"/>
                  </a:lnTo>
                  <a:lnTo>
                    <a:pt x="4277" y="1379"/>
                  </a:lnTo>
                  <a:lnTo>
                    <a:pt x="2905" y="385"/>
                  </a:lnTo>
                  <a:cubicBezTo>
                    <a:pt x="2596" y="125"/>
                    <a:pt x="2224" y="1"/>
                    <a:pt x="1855" y="1"/>
                  </a:cubicBezTo>
                  <a:close/>
                </a:path>
              </a:pathLst>
            </a:custGeom>
            <a:solidFill>
              <a:srgbClr val="492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072251" y="2437208"/>
              <a:ext cx="98015" cy="109403"/>
            </a:xfrm>
            <a:custGeom>
              <a:rect b="b" l="l" r="r" t="t"/>
              <a:pathLst>
                <a:path extrusionOk="0" h="2111" w="1891">
                  <a:moveTo>
                    <a:pt x="303" y="0"/>
                  </a:moveTo>
                  <a:cubicBezTo>
                    <a:pt x="301" y="0"/>
                    <a:pt x="299" y="1"/>
                    <a:pt x="299" y="2"/>
                  </a:cubicBezTo>
                  <a:cubicBezTo>
                    <a:pt x="319" y="22"/>
                    <a:pt x="1" y="1633"/>
                    <a:pt x="1" y="1633"/>
                  </a:cubicBezTo>
                  <a:lnTo>
                    <a:pt x="836" y="2110"/>
                  </a:lnTo>
                  <a:lnTo>
                    <a:pt x="1891" y="658"/>
                  </a:lnTo>
                  <a:cubicBezTo>
                    <a:pt x="1891" y="658"/>
                    <a:pt x="387" y="0"/>
                    <a:pt x="303" y="0"/>
                  </a:cubicBezTo>
                  <a:close/>
                </a:path>
              </a:pathLst>
            </a:custGeom>
            <a:solidFill>
              <a:srgbClr val="AF8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6053696" y="2439333"/>
              <a:ext cx="32032" cy="82505"/>
            </a:xfrm>
            <a:custGeom>
              <a:rect b="b" l="l" r="r" t="t"/>
              <a:pathLst>
                <a:path extrusionOk="0" h="1592" w="618">
                  <a:moveTo>
                    <a:pt x="180" y="0"/>
                  </a:moveTo>
                  <a:cubicBezTo>
                    <a:pt x="80" y="0"/>
                    <a:pt x="1" y="100"/>
                    <a:pt x="21" y="180"/>
                  </a:cubicBezTo>
                  <a:cubicBezTo>
                    <a:pt x="100" y="518"/>
                    <a:pt x="379" y="1512"/>
                    <a:pt x="359" y="1592"/>
                  </a:cubicBezTo>
                  <a:lnTo>
                    <a:pt x="618" y="796"/>
                  </a:lnTo>
                  <a:lnTo>
                    <a:pt x="299" y="80"/>
                  </a:lnTo>
                  <a:cubicBezTo>
                    <a:pt x="279" y="20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AF8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6088784" y="2413315"/>
              <a:ext cx="26849" cy="44621"/>
            </a:xfrm>
            <a:custGeom>
              <a:rect b="b" l="l" r="r" t="t"/>
              <a:pathLst>
                <a:path extrusionOk="0" h="861" w="518">
                  <a:moveTo>
                    <a:pt x="356" y="0"/>
                  </a:moveTo>
                  <a:cubicBezTo>
                    <a:pt x="287" y="0"/>
                    <a:pt x="216" y="39"/>
                    <a:pt x="199" y="105"/>
                  </a:cubicBezTo>
                  <a:lnTo>
                    <a:pt x="0" y="463"/>
                  </a:lnTo>
                  <a:lnTo>
                    <a:pt x="239" y="861"/>
                  </a:lnTo>
                  <a:lnTo>
                    <a:pt x="498" y="184"/>
                  </a:lnTo>
                  <a:cubicBezTo>
                    <a:pt x="517" y="105"/>
                    <a:pt x="478" y="25"/>
                    <a:pt x="398" y="5"/>
                  </a:cubicBezTo>
                  <a:cubicBezTo>
                    <a:pt x="384" y="2"/>
                    <a:pt x="370" y="0"/>
                    <a:pt x="356" y="0"/>
                  </a:cubicBezTo>
                  <a:close/>
                </a:path>
              </a:pathLst>
            </a:custGeom>
            <a:solidFill>
              <a:srgbClr val="AF8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109412" y="2413160"/>
              <a:ext cx="38201" cy="47886"/>
            </a:xfrm>
            <a:custGeom>
              <a:rect b="b" l="l" r="r" t="t"/>
              <a:pathLst>
                <a:path extrusionOk="0" h="924" w="737">
                  <a:moveTo>
                    <a:pt x="589" y="1"/>
                  </a:moveTo>
                  <a:cubicBezTo>
                    <a:pt x="532" y="1"/>
                    <a:pt x="463" y="27"/>
                    <a:pt x="418" y="88"/>
                  </a:cubicBezTo>
                  <a:lnTo>
                    <a:pt x="0" y="605"/>
                  </a:lnTo>
                  <a:lnTo>
                    <a:pt x="299" y="923"/>
                  </a:lnTo>
                  <a:lnTo>
                    <a:pt x="716" y="187"/>
                  </a:lnTo>
                  <a:cubicBezTo>
                    <a:pt x="736" y="108"/>
                    <a:pt x="716" y="28"/>
                    <a:pt x="637" y="8"/>
                  </a:cubicBezTo>
                  <a:cubicBezTo>
                    <a:pt x="623" y="3"/>
                    <a:pt x="606" y="1"/>
                    <a:pt x="589" y="1"/>
                  </a:cubicBezTo>
                  <a:close/>
                </a:path>
              </a:pathLst>
            </a:custGeom>
            <a:solidFill>
              <a:srgbClr val="AF8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129989" y="2417669"/>
              <a:ext cx="42347" cy="55712"/>
            </a:xfrm>
            <a:custGeom>
              <a:rect b="b" l="l" r="r" t="t"/>
              <a:pathLst>
                <a:path extrusionOk="0" h="1075" w="817">
                  <a:moveTo>
                    <a:pt x="620" y="1"/>
                  </a:moveTo>
                  <a:cubicBezTo>
                    <a:pt x="558" y="1"/>
                    <a:pt x="505" y="27"/>
                    <a:pt x="478" y="80"/>
                  </a:cubicBezTo>
                  <a:lnTo>
                    <a:pt x="1" y="777"/>
                  </a:lnTo>
                  <a:lnTo>
                    <a:pt x="299" y="1075"/>
                  </a:lnTo>
                  <a:lnTo>
                    <a:pt x="757" y="239"/>
                  </a:lnTo>
                  <a:cubicBezTo>
                    <a:pt x="817" y="180"/>
                    <a:pt x="797" y="80"/>
                    <a:pt x="717" y="21"/>
                  </a:cubicBezTo>
                  <a:cubicBezTo>
                    <a:pt x="684" y="7"/>
                    <a:pt x="651" y="1"/>
                    <a:pt x="620" y="1"/>
                  </a:cubicBezTo>
                  <a:close/>
                </a:path>
              </a:pathLst>
            </a:custGeom>
            <a:solidFill>
              <a:srgbClr val="AF8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144449" y="2439748"/>
              <a:ext cx="42347" cy="31613"/>
            </a:xfrm>
            <a:custGeom>
              <a:rect b="b" l="l" r="r" t="t"/>
              <a:pathLst>
                <a:path extrusionOk="0" h="610" w="817">
                  <a:moveTo>
                    <a:pt x="651" y="0"/>
                  </a:moveTo>
                  <a:cubicBezTo>
                    <a:pt x="613" y="0"/>
                    <a:pt x="575" y="14"/>
                    <a:pt x="538" y="52"/>
                  </a:cubicBezTo>
                  <a:lnTo>
                    <a:pt x="0" y="609"/>
                  </a:lnTo>
                  <a:lnTo>
                    <a:pt x="498" y="609"/>
                  </a:lnTo>
                  <a:lnTo>
                    <a:pt x="756" y="191"/>
                  </a:lnTo>
                  <a:cubicBezTo>
                    <a:pt x="816" y="152"/>
                    <a:pt x="796" y="52"/>
                    <a:pt x="717" y="12"/>
                  </a:cubicBezTo>
                  <a:cubicBezTo>
                    <a:pt x="695" y="5"/>
                    <a:pt x="673" y="0"/>
                    <a:pt x="651" y="0"/>
                  </a:cubicBezTo>
                  <a:close/>
                </a:path>
              </a:pathLst>
            </a:custGeom>
            <a:solidFill>
              <a:srgbClr val="AF8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5970199" y="2289860"/>
              <a:ext cx="681597" cy="673207"/>
            </a:xfrm>
            <a:custGeom>
              <a:rect b="b" l="l" r="r" t="t"/>
              <a:pathLst>
                <a:path extrusionOk="0" h="12990" w="13150">
                  <a:moveTo>
                    <a:pt x="995" y="0"/>
                  </a:moveTo>
                  <a:cubicBezTo>
                    <a:pt x="438" y="0"/>
                    <a:pt x="1" y="458"/>
                    <a:pt x="1" y="995"/>
                  </a:cubicBezTo>
                  <a:lnTo>
                    <a:pt x="1" y="11995"/>
                  </a:lnTo>
                  <a:cubicBezTo>
                    <a:pt x="1" y="12532"/>
                    <a:pt x="438" y="12990"/>
                    <a:pt x="995" y="12990"/>
                  </a:cubicBezTo>
                  <a:lnTo>
                    <a:pt x="12155" y="12990"/>
                  </a:lnTo>
                  <a:cubicBezTo>
                    <a:pt x="12712" y="12990"/>
                    <a:pt x="13150" y="12552"/>
                    <a:pt x="13150" y="11995"/>
                  </a:cubicBezTo>
                  <a:lnTo>
                    <a:pt x="13150" y="995"/>
                  </a:lnTo>
                  <a:cubicBezTo>
                    <a:pt x="13150" y="458"/>
                    <a:pt x="12692" y="0"/>
                    <a:pt x="12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123821" y="2507384"/>
              <a:ext cx="373298" cy="306234"/>
            </a:xfrm>
            <a:custGeom>
              <a:rect b="b" l="l" r="r" t="t"/>
              <a:pathLst>
                <a:path extrusionOk="0" fill="none" h="5909" w="7202">
                  <a:moveTo>
                    <a:pt x="1" y="5909"/>
                  </a:moveTo>
                  <a:lnTo>
                    <a:pt x="2786" y="2348"/>
                  </a:lnTo>
                  <a:lnTo>
                    <a:pt x="4377" y="3442"/>
                  </a:lnTo>
                  <a:lnTo>
                    <a:pt x="7202" y="0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460970" y="2504274"/>
              <a:ext cx="44369" cy="38195"/>
            </a:xfrm>
            <a:custGeom>
              <a:rect b="b" l="l" r="r" t="t"/>
              <a:pathLst>
                <a:path extrusionOk="0" fill="none" h="737" w="856">
                  <a:moveTo>
                    <a:pt x="1" y="1"/>
                  </a:moveTo>
                  <a:lnTo>
                    <a:pt x="796" y="1"/>
                  </a:lnTo>
                  <a:lnTo>
                    <a:pt x="856" y="737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5538202" y="2538325"/>
              <a:ext cx="304205" cy="348471"/>
            </a:xfrm>
            <a:custGeom>
              <a:rect b="b" l="l" r="r" t="t"/>
              <a:pathLst>
                <a:path extrusionOk="0" h="6724" w="5869">
                  <a:moveTo>
                    <a:pt x="1870" y="0"/>
                  </a:moveTo>
                  <a:cubicBezTo>
                    <a:pt x="1870" y="0"/>
                    <a:pt x="1" y="1731"/>
                    <a:pt x="1174" y="6724"/>
                  </a:cubicBezTo>
                  <a:lnTo>
                    <a:pt x="4835" y="6704"/>
                  </a:lnTo>
                  <a:cubicBezTo>
                    <a:pt x="4835" y="6704"/>
                    <a:pt x="5869" y="3163"/>
                    <a:pt x="4556" y="935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5635123" y="2514588"/>
              <a:ext cx="140259" cy="72296"/>
            </a:xfrm>
            <a:custGeom>
              <a:rect b="b" l="l" r="r" t="t"/>
              <a:pathLst>
                <a:path extrusionOk="0" h="1395" w="2706">
                  <a:moveTo>
                    <a:pt x="239" y="1"/>
                  </a:moveTo>
                  <a:lnTo>
                    <a:pt x="0" y="458"/>
                  </a:lnTo>
                  <a:cubicBezTo>
                    <a:pt x="0" y="458"/>
                    <a:pt x="975" y="1394"/>
                    <a:pt x="2605" y="1394"/>
                  </a:cubicBezTo>
                  <a:cubicBezTo>
                    <a:pt x="2639" y="1394"/>
                    <a:pt x="2672" y="1394"/>
                    <a:pt x="2706" y="1393"/>
                  </a:cubicBezTo>
                  <a:lnTo>
                    <a:pt x="1532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706284" y="2587821"/>
              <a:ext cx="199037" cy="191753"/>
            </a:xfrm>
            <a:custGeom>
              <a:rect b="b" l="l" r="r" t="t"/>
              <a:pathLst>
                <a:path extrusionOk="0" h="3700" w="3840">
                  <a:moveTo>
                    <a:pt x="1333" y="0"/>
                  </a:moveTo>
                  <a:lnTo>
                    <a:pt x="0" y="1532"/>
                  </a:lnTo>
                  <a:cubicBezTo>
                    <a:pt x="0" y="1532"/>
                    <a:pt x="85" y="3699"/>
                    <a:pt x="1018" y="3699"/>
                  </a:cubicBezTo>
                  <a:cubicBezTo>
                    <a:pt x="1277" y="3699"/>
                    <a:pt x="1602" y="3532"/>
                    <a:pt x="2009" y="3103"/>
                  </a:cubicBezTo>
                  <a:cubicBezTo>
                    <a:pt x="3839" y="1134"/>
                    <a:pt x="1333" y="0"/>
                    <a:pt x="1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690787" y="2640375"/>
              <a:ext cx="402168" cy="276331"/>
            </a:xfrm>
            <a:custGeom>
              <a:rect b="b" l="l" r="r" t="t"/>
              <a:pathLst>
                <a:path extrusionOk="0" h="5332" w="7759">
                  <a:moveTo>
                    <a:pt x="7063" y="1"/>
                  </a:moveTo>
                  <a:lnTo>
                    <a:pt x="3701" y="2984"/>
                  </a:lnTo>
                  <a:lnTo>
                    <a:pt x="1711" y="577"/>
                  </a:lnTo>
                  <a:lnTo>
                    <a:pt x="1" y="1870"/>
                  </a:lnTo>
                  <a:cubicBezTo>
                    <a:pt x="1294" y="3681"/>
                    <a:pt x="2447" y="4675"/>
                    <a:pt x="3104" y="5153"/>
                  </a:cubicBezTo>
                  <a:cubicBezTo>
                    <a:pt x="3253" y="5272"/>
                    <a:pt x="3437" y="5332"/>
                    <a:pt x="3621" y="5332"/>
                  </a:cubicBezTo>
                  <a:cubicBezTo>
                    <a:pt x="3805" y="5332"/>
                    <a:pt x="3989" y="5272"/>
                    <a:pt x="4138" y="5153"/>
                  </a:cubicBezTo>
                  <a:cubicBezTo>
                    <a:pt x="5889" y="3780"/>
                    <a:pt x="7759" y="677"/>
                    <a:pt x="7759" y="677"/>
                  </a:cubicBezTo>
                  <a:lnTo>
                    <a:pt x="7063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587699" y="2598809"/>
              <a:ext cx="221739" cy="227201"/>
            </a:xfrm>
            <a:custGeom>
              <a:rect b="b" l="l" r="r" t="t"/>
              <a:pathLst>
                <a:path extrusionOk="0" h="4384" w="4278">
                  <a:moveTo>
                    <a:pt x="1838" y="0"/>
                  </a:moveTo>
                  <a:cubicBezTo>
                    <a:pt x="1443" y="0"/>
                    <a:pt x="1048" y="139"/>
                    <a:pt x="736" y="425"/>
                  </a:cubicBezTo>
                  <a:cubicBezTo>
                    <a:pt x="100" y="1021"/>
                    <a:pt x="0" y="1996"/>
                    <a:pt x="538" y="2692"/>
                  </a:cubicBezTo>
                  <a:lnTo>
                    <a:pt x="1850" y="4383"/>
                  </a:lnTo>
                  <a:lnTo>
                    <a:pt x="4277" y="1996"/>
                  </a:lnTo>
                  <a:lnTo>
                    <a:pt x="3203" y="683"/>
                  </a:lnTo>
                  <a:cubicBezTo>
                    <a:pt x="2866" y="234"/>
                    <a:pt x="2351" y="0"/>
                    <a:pt x="1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056806" y="2561959"/>
              <a:ext cx="106257" cy="113497"/>
            </a:xfrm>
            <a:custGeom>
              <a:rect b="b" l="l" r="r" t="t"/>
              <a:pathLst>
                <a:path extrusionOk="0" h="2190" w="2050">
                  <a:moveTo>
                    <a:pt x="698" y="1"/>
                  </a:moveTo>
                  <a:cubicBezTo>
                    <a:pt x="697" y="1"/>
                    <a:pt x="697" y="1"/>
                    <a:pt x="697" y="2"/>
                  </a:cubicBezTo>
                  <a:cubicBezTo>
                    <a:pt x="717" y="22"/>
                    <a:pt x="1" y="1514"/>
                    <a:pt x="1" y="1514"/>
                  </a:cubicBezTo>
                  <a:lnTo>
                    <a:pt x="697" y="2190"/>
                  </a:lnTo>
                  <a:lnTo>
                    <a:pt x="2050" y="1036"/>
                  </a:lnTo>
                  <a:cubicBezTo>
                    <a:pt x="2050" y="1036"/>
                    <a:pt x="746" y="1"/>
                    <a:pt x="698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6056806" y="2558745"/>
              <a:ext cx="23791" cy="81676"/>
            </a:xfrm>
            <a:custGeom>
              <a:rect b="b" l="l" r="r" t="t"/>
              <a:pathLst>
                <a:path extrusionOk="0" h="1576" w="459">
                  <a:moveTo>
                    <a:pt x="194" y="1"/>
                  </a:moveTo>
                  <a:cubicBezTo>
                    <a:pt x="120" y="1"/>
                    <a:pt x="40" y="72"/>
                    <a:pt x="40" y="143"/>
                  </a:cubicBezTo>
                  <a:cubicBezTo>
                    <a:pt x="20" y="481"/>
                    <a:pt x="40" y="1496"/>
                    <a:pt x="1" y="1576"/>
                  </a:cubicBezTo>
                  <a:lnTo>
                    <a:pt x="458" y="899"/>
                  </a:lnTo>
                  <a:lnTo>
                    <a:pt x="319" y="103"/>
                  </a:lnTo>
                  <a:cubicBezTo>
                    <a:pt x="319" y="64"/>
                    <a:pt x="259" y="4"/>
                    <a:pt x="219" y="4"/>
                  </a:cubicBezTo>
                  <a:cubicBezTo>
                    <a:pt x="211" y="2"/>
                    <a:pt x="202" y="1"/>
                    <a:pt x="19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6093915" y="2529566"/>
              <a:ext cx="33069" cy="57267"/>
            </a:xfrm>
            <a:custGeom>
              <a:rect b="b" l="l" r="r" t="t"/>
              <a:pathLst>
                <a:path extrusionOk="0" h="1105" w="638">
                  <a:moveTo>
                    <a:pt x="490" y="0"/>
                  </a:moveTo>
                  <a:cubicBezTo>
                    <a:pt x="434" y="0"/>
                    <a:pt x="378" y="31"/>
                    <a:pt x="339" y="70"/>
                  </a:cubicBezTo>
                  <a:lnTo>
                    <a:pt x="1" y="627"/>
                  </a:lnTo>
                  <a:lnTo>
                    <a:pt x="140" y="1104"/>
                  </a:lnTo>
                  <a:lnTo>
                    <a:pt x="617" y="229"/>
                  </a:lnTo>
                  <a:cubicBezTo>
                    <a:pt x="637" y="149"/>
                    <a:pt x="637" y="70"/>
                    <a:pt x="578" y="30"/>
                  </a:cubicBezTo>
                  <a:cubicBezTo>
                    <a:pt x="550" y="9"/>
                    <a:pt x="520" y="0"/>
                    <a:pt x="490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6111434" y="2538170"/>
              <a:ext cx="48515" cy="58977"/>
            </a:xfrm>
            <a:custGeom>
              <a:rect b="b" l="l" r="r" t="t"/>
              <a:pathLst>
                <a:path extrusionOk="0" h="1138" w="936">
                  <a:moveTo>
                    <a:pt x="741" y="0"/>
                  </a:moveTo>
                  <a:cubicBezTo>
                    <a:pt x="697" y="0"/>
                    <a:pt x="659" y="20"/>
                    <a:pt x="637" y="63"/>
                  </a:cubicBezTo>
                  <a:lnTo>
                    <a:pt x="1" y="739"/>
                  </a:lnTo>
                  <a:lnTo>
                    <a:pt x="220" y="1137"/>
                  </a:lnTo>
                  <a:lnTo>
                    <a:pt x="876" y="242"/>
                  </a:lnTo>
                  <a:cubicBezTo>
                    <a:pt x="936" y="162"/>
                    <a:pt x="896" y="83"/>
                    <a:pt x="856" y="43"/>
                  </a:cubicBezTo>
                  <a:cubicBezTo>
                    <a:pt x="819" y="15"/>
                    <a:pt x="778" y="0"/>
                    <a:pt x="741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6129004" y="2560663"/>
              <a:ext cx="47479" cy="48819"/>
            </a:xfrm>
            <a:custGeom>
              <a:rect b="b" l="l" r="r" t="t"/>
              <a:pathLst>
                <a:path extrusionOk="0" h="942" w="916">
                  <a:moveTo>
                    <a:pt x="718" y="1"/>
                  </a:moveTo>
                  <a:cubicBezTo>
                    <a:pt x="684" y="1"/>
                    <a:pt x="650" y="13"/>
                    <a:pt x="617" y="47"/>
                  </a:cubicBezTo>
                  <a:lnTo>
                    <a:pt x="0" y="623"/>
                  </a:lnTo>
                  <a:lnTo>
                    <a:pt x="199" y="942"/>
                  </a:lnTo>
                  <a:lnTo>
                    <a:pt x="855" y="265"/>
                  </a:lnTo>
                  <a:cubicBezTo>
                    <a:pt x="915" y="206"/>
                    <a:pt x="915" y="126"/>
                    <a:pt x="855" y="47"/>
                  </a:cubicBezTo>
                  <a:cubicBezTo>
                    <a:pt x="810" y="24"/>
                    <a:pt x="764" y="1"/>
                    <a:pt x="718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6140303" y="2588132"/>
              <a:ext cx="46494" cy="29592"/>
            </a:xfrm>
            <a:custGeom>
              <a:rect b="b" l="l" r="r" t="t"/>
              <a:pathLst>
                <a:path extrusionOk="0" h="571" w="897">
                  <a:moveTo>
                    <a:pt x="742" y="1"/>
                  </a:moveTo>
                  <a:cubicBezTo>
                    <a:pt x="717" y="1"/>
                    <a:pt x="694" y="6"/>
                    <a:pt x="677" y="14"/>
                  </a:cubicBezTo>
                  <a:lnTo>
                    <a:pt x="1" y="432"/>
                  </a:lnTo>
                  <a:lnTo>
                    <a:pt x="478" y="571"/>
                  </a:lnTo>
                  <a:lnTo>
                    <a:pt x="836" y="213"/>
                  </a:lnTo>
                  <a:cubicBezTo>
                    <a:pt x="896" y="173"/>
                    <a:pt x="896" y="93"/>
                    <a:pt x="836" y="34"/>
                  </a:cubicBezTo>
                  <a:cubicBezTo>
                    <a:pt x="813" y="11"/>
                    <a:pt x="776" y="1"/>
                    <a:pt x="74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759035" y="2081458"/>
              <a:ext cx="349869" cy="288821"/>
            </a:xfrm>
            <a:custGeom>
              <a:rect b="b" l="l" r="r" t="t"/>
              <a:pathLst>
                <a:path extrusionOk="0" h="5573" w="6750">
                  <a:moveTo>
                    <a:pt x="1249" y="0"/>
                  </a:moveTo>
                  <a:cubicBezTo>
                    <a:pt x="1224" y="0"/>
                    <a:pt x="1199" y="1"/>
                    <a:pt x="1174" y="3"/>
                  </a:cubicBezTo>
                  <a:cubicBezTo>
                    <a:pt x="518" y="23"/>
                    <a:pt x="0" y="599"/>
                    <a:pt x="40" y="1256"/>
                  </a:cubicBezTo>
                  <a:cubicBezTo>
                    <a:pt x="79" y="1919"/>
                    <a:pt x="596" y="2410"/>
                    <a:pt x="1254" y="2410"/>
                  </a:cubicBezTo>
                  <a:cubicBezTo>
                    <a:pt x="1267" y="2410"/>
                    <a:pt x="1280" y="2410"/>
                    <a:pt x="1293" y="2410"/>
                  </a:cubicBezTo>
                  <a:cubicBezTo>
                    <a:pt x="1612" y="2410"/>
                    <a:pt x="1890" y="2251"/>
                    <a:pt x="2089" y="2052"/>
                  </a:cubicBezTo>
                  <a:cubicBezTo>
                    <a:pt x="2204" y="2436"/>
                    <a:pt x="2561" y="2709"/>
                    <a:pt x="2962" y="2709"/>
                  </a:cubicBezTo>
                  <a:cubicBezTo>
                    <a:pt x="2976" y="2709"/>
                    <a:pt x="2990" y="2709"/>
                    <a:pt x="3004" y="2708"/>
                  </a:cubicBezTo>
                  <a:cubicBezTo>
                    <a:pt x="3402" y="2688"/>
                    <a:pt x="3760" y="2410"/>
                    <a:pt x="3860" y="2032"/>
                  </a:cubicBezTo>
                  <a:lnTo>
                    <a:pt x="3919" y="3902"/>
                  </a:lnTo>
                  <a:lnTo>
                    <a:pt x="4158" y="5573"/>
                  </a:lnTo>
                  <a:cubicBezTo>
                    <a:pt x="4158" y="5573"/>
                    <a:pt x="6749" y="1538"/>
                    <a:pt x="4272" y="1538"/>
                  </a:cubicBezTo>
                  <a:cubicBezTo>
                    <a:pt x="4182" y="1538"/>
                    <a:pt x="4084" y="1543"/>
                    <a:pt x="3979" y="1554"/>
                  </a:cubicBezTo>
                  <a:cubicBezTo>
                    <a:pt x="3864" y="1059"/>
                    <a:pt x="3458" y="837"/>
                    <a:pt x="2969" y="837"/>
                  </a:cubicBezTo>
                  <a:cubicBezTo>
                    <a:pt x="2947" y="837"/>
                    <a:pt x="2926" y="837"/>
                    <a:pt x="2905" y="838"/>
                  </a:cubicBezTo>
                  <a:cubicBezTo>
                    <a:pt x="2726" y="838"/>
                    <a:pt x="2567" y="918"/>
                    <a:pt x="2407" y="1017"/>
                  </a:cubicBezTo>
                  <a:cubicBezTo>
                    <a:pt x="2312" y="445"/>
                    <a:pt x="1832" y="0"/>
                    <a:pt x="1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859013" y="2298101"/>
              <a:ext cx="122791" cy="225905"/>
            </a:xfrm>
            <a:custGeom>
              <a:rect b="b" l="l" r="r" t="t"/>
              <a:pathLst>
                <a:path extrusionOk="0" h="4359" w="2369">
                  <a:moveTo>
                    <a:pt x="2368" y="0"/>
                  </a:moveTo>
                  <a:lnTo>
                    <a:pt x="1" y="517"/>
                  </a:lnTo>
                  <a:lnTo>
                    <a:pt x="61" y="3282"/>
                  </a:lnTo>
                  <a:cubicBezTo>
                    <a:pt x="80" y="3876"/>
                    <a:pt x="560" y="4359"/>
                    <a:pt x="1145" y="4359"/>
                  </a:cubicBezTo>
                  <a:cubicBezTo>
                    <a:pt x="1168" y="4359"/>
                    <a:pt x="1191" y="4358"/>
                    <a:pt x="1214" y="4357"/>
                  </a:cubicBezTo>
                  <a:cubicBezTo>
                    <a:pt x="1831" y="4337"/>
                    <a:pt x="2289" y="3839"/>
                    <a:pt x="2289" y="3282"/>
                  </a:cubicBezTo>
                  <a:lnTo>
                    <a:pt x="2368" y="0"/>
                  </a:lnTo>
                  <a:close/>
                </a:path>
              </a:pathLst>
            </a:custGeom>
            <a:solidFill>
              <a:srgbClr val="EDC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862123" y="2337283"/>
              <a:ext cx="108330" cy="99245"/>
            </a:xfrm>
            <a:custGeom>
              <a:rect b="b" l="l" r="r" t="t"/>
              <a:pathLst>
                <a:path extrusionOk="0" h="1915" w="2090">
                  <a:moveTo>
                    <a:pt x="2089" y="0"/>
                  </a:moveTo>
                  <a:lnTo>
                    <a:pt x="1" y="895"/>
                  </a:lnTo>
                  <a:lnTo>
                    <a:pt x="21" y="1890"/>
                  </a:lnTo>
                  <a:cubicBezTo>
                    <a:pt x="145" y="1907"/>
                    <a:pt x="263" y="1915"/>
                    <a:pt x="373" y="1915"/>
                  </a:cubicBezTo>
                  <a:cubicBezTo>
                    <a:pt x="2089" y="1915"/>
                    <a:pt x="2089" y="0"/>
                    <a:pt x="2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791998" y="2184648"/>
              <a:ext cx="192869" cy="224817"/>
            </a:xfrm>
            <a:custGeom>
              <a:rect b="b" l="l" r="r" t="t"/>
              <a:pathLst>
                <a:path extrusionOk="0" h="4338" w="3721">
                  <a:moveTo>
                    <a:pt x="856" y="1"/>
                  </a:moveTo>
                  <a:cubicBezTo>
                    <a:pt x="379" y="1"/>
                    <a:pt x="1" y="359"/>
                    <a:pt x="1" y="836"/>
                  </a:cubicBezTo>
                  <a:lnTo>
                    <a:pt x="1" y="2527"/>
                  </a:lnTo>
                  <a:cubicBezTo>
                    <a:pt x="1" y="3522"/>
                    <a:pt x="836" y="4338"/>
                    <a:pt x="1831" y="4338"/>
                  </a:cubicBezTo>
                  <a:lnTo>
                    <a:pt x="1891" y="4338"/>
                  </a:lnTo>
                  <a:cubicBezTo>
                    <a:pt x="2885" y="4338"/>
                    <a:pt x="3721" y="3522"/>
                    <a:pt x="3721" y="2527"/>
                  </a:cubicBezTo>
                  <a:lnTo>
                    <a:pt x="3721" y="459"/>
                  </a:lnTo>
                  <a:cubicBezTo>
                    <a:pt x="3721" y="220"/>
                    <a:pt x="3522" y="1"/>
                    <a:pt x="3243" y="1"/>
                  </a:cubicBezTo>
                  <a:close/>
                </a:path>
              </a:pathLst>
            </a:custGeom>
            <a:solidFill>
              <a:srgbClr val="EDC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884824" y="2276281"/>
              <a:ext cx="17571" cy="15185"/>
            </a:xfrm>
            <a:custGeom>
              <a:rect b="b" l="l" r="r" t="t"/>
              <a:pathLst>
                <a:path extrusionOk="0" h="293" w="339">
                  <a:moveTo>
                    <a:pt x="184" y="0"/>
                  </a:moveTo>
                  <a:cubicBezTo>
                    <a:pt x="176" y="0"/>
                    <a:pt x="168" y="1"/>
                    <a:pt x="159" y="3"/>
                  </a:cubicBezTo>
                  <a:cubicBezTo>
                    <a:pt x="80" y="23"/>
                    <a:pt x="0" y="83"/>
                    <a:pt x="40" y="163"/>
                  </a:cubicBezTo>
                  <a:cubicBezTo>
                    <a:pt x="40" y="228"/>
                    <a:pt x="80" y="293"/>
                    <a:pt x="138" y="293"/>
                  </a:cubicBezTo>
                  <a:cubicBezTo>
                    <a:pt x="151" y="293"/>
                    <a:pt x="165" y="289"/>
                    <a:pt x="179" y="282"/>
                  </a:cubicBezTo>
                  <a:cubicBezTo>
                    <a:pt x="259" y="282"/>
                    <a:pt x="338" y="222"/>
                    <a:pt x="299" y="143"/>
                  </a:cubicBezTo>
                  <a:cubicBezTo>
                    <a:pt x="299" y="72"/>
                    <a:pt x="25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809568" y="2276281"/>
              <a:ext cx="15498" cy="15185"/>
            </a:xfrm>
            <a:custGeom>
              <a:rect b="b" l="l" r="r" t="t"/>
              <a:pathLst>
                <a:path extrusionOk="0" h="293" w="299">
                  <a:moveTo>
                    <a:pt x="144" y="0"/>
                  </a:moveTo>
                  <a:cubicBezTo>
                    <a:pt x="136" y="0"/>
                    <a:pt x="128" y="1"/>
                    <a:pt x="119" y="3"/>
                  </a:cubicBezTo>
                  <a:cubicBezTo>
                    <a:pt x="60" y="23"/>
                    <a:pt x="0" y="83"/>
                    <a:pt x="0" y="163"/>
                  </a:cubicBezTo>
                  <a:cubicBezTo>
                    <a:pt x="0" y="228"/>
                    <a:pt x="40" y="293"/>
                    <a:pt x="98" y="293"/>
                  </a:cubicBezTo>
                  <a:cubicBezTo>
                    <a:pt x="111" y="293"/>
                    <a:pt x="125" y="289"/>
                    <a:pt x="139" y="282"/>
                  </a:cubicBezTo>
                  <a:cubicBezTo>
                    <a:pt x="219" y="282"/>
                    <a:pt x="299" y="222"/>
                    <a:pt x="259" y="143"/>
                  </a:cubicBezTo>
                  <a:cubicBezTo>
                    <a:pt x="259" y="72"/>
                    <a:pt x="211" y="0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7837400" y="2292918"/>
              <a:ext cx="17571" cy="28918"/>
            </a:xfrm>
            <a:custGeom>
              <a:rect b="b" l="l" r="r" t="t"/>
              <a:pathLst>
                <a:path extrusionOk="0" fill="none" h="558" w="339">
                  <a:moveTo>
                    <a:pt x="40" y="1"/>
                  </a:moveTo>
                  <a:lnTo>
                    <a:pt x="0" y="339"/>
                  </a:lnTo>
                  <a:cubicBezTo>
                    <a:pt x="0" y="339"/>
                    <a:pt x="20" y="558"/>
                    <a:pt x="338" y="458"/>
                  </a:cubicBezTo>
                </a:path>
              </a:pathLst>
            </a:custGeom>
            <a:noFill/>
            <a:ln cap="rnd" cmpd="sng" w="2475">
              <a:solidFill>
                <a:srgbClr val="E1A2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871400" y="2239327"/>
              <a:ext cx="48515" cy="15496"/>
            </a:xfrm>
            <a:custGeom>
              <a:rect b="b" l="l" r="r" t="t"/>
              <a:pathLst>
                <a:path extrusionOk="0" h="299" w="936">
                  <a:moveTo>
                    <a:pt x="140" y="0"/>
                  </a:moveTo>
                  <a:cubicBezTo>
                    <a:pt x="60" y="0"/>
                    <a:pt x="1" y="60"/>
                    <a:pt x="1" y="140"/>
                  </a:cubicBezTo>
                  <a:cubicBezTo>
                    <a:pt x="1" y="199"/>
                    <a:pt x="40" y="279"/>
                    <a:pt x="120" y="279"/>
                  </a:cubicBezTo>
                  <a:lnTo>
                    <a:pt x="796" y="299"/>
                  </a:lnTo>
                  <a:lnTo>
                    <a:pt x="816" y="299"/>
                  </a:lnTo>
                  <a:cubicBezTo>
                    <a:pt x="876" y="279"/>
                    <a:pt x="936" y="239"/>
                    <a:pt x="936" y="179"/>
                  </a:cubicBezTo>
                  <a:cubicBezTo>
                    <a:pt x="936" y="100"/>
                    <a:pt x="896" y="40"/>
                    <a:pt x="816" y="4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795108" y="2238291"/>
              <a:ext cx="36127" cy="15496"/>
            </a:xfrm>
            <a:custGeom>
              <a:rect b="b" l="l" r="r" t="t"/>
              <a:pathLst>
                <a:path extrusionOk="0" h="299" w="697">
                  <a:moveTo>
                    <a:pt x="140" y="0"/>
                  </a:moveTo>
                  <a:cubicBezTo>
                    <a:pt x="80" y="0"/>
                    <a:pt x="1" y="40"/>
                    <a:pt x="1" y="120"/>
                  </a:cubicBezTo>
                  <a:cubicBezTo>
                    <a:pt x="1" y="199"/>
                    <a:pt x="40" y="279"/>
                    <a:pt x="120" y="279"/>
                  </a:cubicBezTo>
                  <a:lnTo>
                    <a:pt x="538" y="299"/>
                  </a:lnTo>
                  <a:lnTo>
                    <a:pt x="578" y="299"/>
                  </a:lnTo>
                  <a:cubicBezTo>
                    <a:pt x="617" y="299"/>
                    <a:pt x="677" y="219"/>
                    <a:pt x="697" y="179"/>
                  </a:cubicBezTo>
                  <a:cubicBezTo>
                    <a:pt x="697" y="100"/>
                    <a:pt x="637" y="20"/>
                    <a:pt x="578" y="20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7830144" y="2337283"/>
              <a:ext cx="57793" cy="17621"/>
            </a:xfrm>
            <a:custGeom>
              <a:rect b="b" l="l" r="r" t="t"/>
              <a:pathLst>
                <a:path extrusionOk="0" h="340" w="1115">
                  <a:moveTo>
                    <a:pt x="1" y="0"/>
                  </a:moveTo>
                  <a:cubicBezTo>
                    <a:pt x="1" y="0"/>
                    <a:pt x="21" y="338"/>
                    <a:pt x="498" y="338"/>
                  </a:cubicBezTo>
                  <a:cubicBezTo>
                    <a:pt x="513" y="339"/>
                    <a:pt x="528" y="339"/>
                    <a:pt x="542" y="339"/>
                  </a:cubicBezTo>
                  <a:cubicBezTo>
                    <a:pt x="1058" y="339"/>
                    <a:pt x="1115" y="0"/>
                    <a:pt x="1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7801275" y="2167130"/>
              <a:ext cx="194942" cy="131014"/>
            </a:xfrm>
            <a:custGeom>
              <a:rect b="b" l="l" r="r" t="t"/>
              <a:pathLst>
                <a:path extrusionOk="0" h="2528" w="3761">
                  <a:moveTo>
                    <a:pt x="81" y="1"/>
                  </a:moveTo>
                  <a:lnTo>
                    <a:pt x="1" y="657"/>
                  </a:lnTo>
                  <a:lnTo>
                    <a:pt x="2647" y="697"/>
                  </a:lnTo>
                  <a:cubicBezTo>
                    <a:pt x="2448" y="2269"/>
                    <a:pt x="3482" y="2527"/>
                    <a:pt x="3482" y="2527"/>
                  </a:cubicBezTo>
                  <a:lnTo>
                    <a:pt x="3701" y="856"/>
                  </a:lnTo>
                  <a:cubicBezTo>
                    <a:pt x="3761" y="419"/>
                    <a:pt x="3442" y="60"/>
                    <a:pt x="3005" y="60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962153" y="2264049"/>
              <a:ext cx="61888" cy="61931"/>
            </a:xfrm>
            <a:custGeom>
              <a:rect b="b" l="l" r="r" t="t"/>
              <a:pathLst>
                <a:path extrusionOk="0" h="1195" w="1194">
                  <a:moveTo>
                    <a:pt x="597" y="1"/>
                  </a:moveTo>
                  <a:cubicBezTo>
                    <a:pt x="279" y="21"/>
                    <a:pt x="0" y="279"/>
                    <a:pt x="0" y="597"/>
                  </a:cubicBezTo>
                  <a:cubicBezTo>
                    <a:pt x="0" y="916"/>
                    <a:pt x="279" y="1194"/>
                    <a:pt x="597" y="1194"/>
                  </a:cubicBezTo>
                  <a:cubicBezTo>
                    <a:pt x="915" y="1194"/>
                    <a:pt x="1194" y="916"/>
                    <a:pt x="1194" y="597"/>
                  </a:cubicBezTo>
                  <a:cubicBezTo>
                    <a:pt x="1194" y="279"/>
                    <a:pt x="915" y="1"/>
                    <a:pt x="597" y="1"/>
                  </a:cubicBezTo>
                  <a:close/>
                </a:path>
              </a:pathLst>
            </a:custGeom>
            <a:solidFill>
              <a:srgbClr val="EDC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8023986" y="3945620"/>
              <a:ext cx="118645" cy="146457"/>
            </a:xfrm>
            <a:custGeom>
              <a:rect b="b" l="l" r="r" t="t"/>
              <a:pathLst>
                <a:path extrusionOk="0" h="2826" w="2289">
                  <a:moveTo>
                    <a:pt x="1" y="1"/>
                  </a:moveTo>
                  <a:lnTo>
                    <a:pt x="279" y="2826"/>
                  </a:lnTo>
                  <a:lnTo>
                    <a:pt x="2288" y="2826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rgbClr val="EDC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864196" y="4074517"/>
              <a:ext cx="294927" cy="105205"/>
            </a:xfrm>
            <a:custGeom>
              <a:rect b="b" l="l" r="r" t="t"/>
              <a:pathLst>
                <a:path extrusionOk="0" h="2030" w="5690">
                  <a:moveTo>
                    <a:pt x="2805" y="0"/>
                  </a:moveTo>
                  <a:lnTo>
                    <a:pt x="697" y="896"/>
                  </a:lnTo>
                  <a:cubicBezTo>
                    <a:pt x="279" y="1114"/>
                    <a:pt x="0" y="1552"/>
                    <a:pt x="0" y="2029"/>
                  </a:cubicBezTo>
                  <a:lnTo>
                    <a:pt x="5690" y="2029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8000300" y="4039844"/>
              <a:ext cx="74483" cy="42963"/>
            </a:xfrm>
            <a:custGeom>
              <a:rect b="b" l="l" r="r" t="t"/>
              <a:pathLst>
                <a:path extrusionOk="0" h="829" w="1437">
                  <a:moveTo>
                    <a:pt x="711" y="0"/>
                  </a:moveTo>
                  <a:cubicBezTo>
                    <a:pt x="620" y="0"/>
                    <a:pt x="557" y="13"/>
                    <a:pt x="557" y="13"/>
                  </a:cubicBezTo>
                  <a:lnTo>
                    <a:pt x="0" y="769"/>
                  </a:lnTo>
                  <a:lnTo>
                    <a:pt x="1393" y="828"/>
                  </a:lnTo>
                  <a:cubicBezTo>
                    <a:pt x="1437" y="97"/>
                    <a:pt x="964" y="0"/>
                    <a:pt x="7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7887882" y="2969278"/>
              <a:ext cx="287774" cy="1016547"/>
            </a:xfrm>
            <a:custGeom>
              <a:rect b="b" l="l" r="r" t="t"/>
              <a:pathLst>
                <a:path extrusionOk="0" h="19615" w="5552">
                  <a:moveTo>
                    <a:pt x="1" y="0"/>
                  </a:moveTo>
                  <a:lnTo>
                    <a:pt x="538" y="8395"/>
                  </a:lnTo>
                  <a:lnTo>
                    <a:pt x="1771" y="19615"/>
                  </a:lnTo>
                  <a:lnTo>
                    <a:pt x="5551" y="19615"/>
                  </a:lnTo>
                  <a:lnTo>
                    <a:pt x="4477" y="4357"/>
                  </a:lnTo>
                  <a:cubicBezTo>
                    <a:pt x="4656" y="1691"/>
                    <a:pt x="4079" y="20"/>
                    <a:pt x="4079" y="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727056" y="3897161"/>
              <a:ext cx="133054" cy="159880"/>
            </a:xfrm>
            <a:custGeom>
              <a:rect b="b" l="l" r="r" t="t"/>
              <a:pathLst>
                <a:path extrusionOk="0" h="3085" w="2567">
                  <a:moveTo>
                    <a:pt x="1970" y="1"/>
                  </a:moveTo>
                  <a:lnTo>
                    <a:pt x="1" y="438"/>
                  </a:lnTo>
                  <a:lnTo>
                    <a:pt x="597" y="3084"/>
                  </a:lnTo>
                  <a:lnTo>
                    <a:pt x="2567" y="2647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rgbClr val="EDC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601266" y="4017817"/>
              <a:ext cx="285701" cy="161901"/>
            </a:xfrm>
            <a:custGeom>
              <a:rect b="b" l="l" r="r" t="t"/>
              <a:pathLst>
                <a:path extrusionOk="0" h="3124" w="5512">
                  <a:moveTo>
                    <a:pt x="4914" y="0"/>
                  </a:moveTo>
                  <a:lnTo>
                    <a:pt x="2428" y="557"/>
                  </a:lnTo>
                  <a:lnTo>
                    <a:pt x="538" y="1870"/>
                  </a:lnTo>
                  <a:cubicBezTo>
                    <a:pt x="160" y="2169"/>
                    <a:pt x="1" y="2666"/>
                    <a:pt x="100" y="3123"/>
                  </a:cubicBezTo>
                  <a:lnTo>
                    <a:pt x="5511" y="1930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716742" y="4003461"/>
              <a:ext cx="70181" cy="49441"/>
            </a:xfrm>
            <a:custGeom>
              <a:rect b="b" l="l" r="r" t="t"/>
              <a:pathLst>
                <a:path extrusionOk="0" h="954" w="1354">
                  <a:moveTo>
                    <a:pt x="719" y="0"/>
                  </a:moveTo>
                  <a:cubicBezTo>
                    <a:pt x="542" y="0"/>
                    <a:pt x="399" y="58"/>
                    <a:pt x="399" y="58"/>
                  </a:cubicBezTo>
                  <a:lnTo>
                    <a:pt x="1" y="954"/>
                  </a:lnTo>
                  <a:lnTo>
                    <a:pt x="1353" y="675"/>
                  </a:lnTo>
                  <a:cubicBezTo>
                    <a:pt x="1284" y="116"/>
                    <a:pt x="968" y="0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547675" y="2979592"/>
              <a:ext cx="474319" cy="988717"/>
            </a:xfrm>
            <a:custGeom>
              <a:rect b="b" l="l" r="r" t="t"/>
              <a:pathLst>
                <a:path extrusionOk="0" h="19078" w="9151">
                  <a:moveTo>
                    <a:pt x="3820" y="0"/>
                  </a:moveTo>
                  <a:lnTo>
                    <a:pt x="219" y="8992"/>
                  </a:lnTo>
                  <a:cubicBezTo>
                    <a:pt x="40" y="9390"/>
                    <a:pt x="0" y="9847"/>
                    <a:pt x="100" y="10265"/>
                  </a:cubicBezTo>
                  <a:lnTo>
                    <a:pt x="2726" y="19077"/>
                  </a:lnTo>
                  <a:lnTo>
                    <a:pt x="6485" y="18282"/>
                  </a:lnTo>
                  <a:lnTo>
                    <a:pt x="4257" y="10066"/>
                  </a:lnTo>
                  <a:lnTo>
                    <a:pt x="91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678595" y="2485719"/>
              <a:ext cx="112477" cy="319657"/>
            </a:xfrm>
            <a:custGeom>
              <a:rect b="b" l="l" r="r" t="t"/>
              <a:pathLst>
                <a:path extrusionOk="0" h="6168" w="2170">
                  <a:moveTo>
                    <a:pt x="1532" y="1"/>
                  </a:moveTo>
                  <a:cubicBezTo>
                    <a:pt x="1532" y="1"/>
                    <a:pt x="1" y="776"/>
                    <a:pt x="140" y="6048"/>
                  </a:cubicBezTo>
                  <a:lnTo>
                    <a:pt x="2169" y="6167"/>
                  </a:lnTo>
                  <a:lnTo>
                    <a:pt x="1930" y="498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728092" y="2460997"/>
              <a:ext cx="411446" cy="518613"/>
            </a:xfrm>
            <a:custGeom>
              <a:rect b="b" l="l" r="r" t="t"/>
              <a:pathLst>
                <a:path extrusionOk="0" h="10007" w="7938">
                  <a:moveTo>
                    <a:pt x="3760" y="0"/>
                  </a:moveTo>
                  <a:lnTo>
                    <a:pt x="796" y="378"/>
                  </a:lnTo>
                  <a:cubicBezTo>
                    <a:pt x="279" y="458"/>
                    <a:pt x="1" y="1293"/>
                    <a:pt x="40" y="1631"/>
                  </a:cubicBezTo>
                  <a:lnTo>
                    <a:pt x="379" y="10006"/>
                  </a:lnTo>
                  <a:lnTo>
                    <a:pt x="7202" y="9986"/>
                  </a:lnTo>
                  <a:lnTo>
                    <a:pt x="7858" y="1830"/>
                  </a:lnTo>
                  <a:cubicBezTo>
                    <a:pt x="7938" y="1154"/>
                    <a:pt x="7540" y="378"/>
                    <a:pt x="6943" y="358"/>
                  </a:cubicBezTo>
                  <a:lnTo>
                    <a:pt x="3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7842531" y="2457887"/>
              <a:ext cx="158867" cy="68357"/>
            </a:xfrm>
            <a:custGeom>
              <a:rect b="b" l="l" r="r" t="t"/>
              <a:pathLst>
                <a:path extrusionOk="0" h="1319" w="3065">
                  <a:moveTo>
                    <a:pt x="1552" y="1"/>
                  </a:moveTo>
                  <a:lnTo>
                    <a:pt x="160" y="239"/>
                  </a:lnTo>
                  <a:cubicBezTo>
                    <a:pt x="1" y="597"/>
                    <a:pt x="80" y="796"/>
                    <a:pt x="259" y="955"/>
                  </a:cubicBezTo>
                  <a:cubicBezTo>
                    <a:pt x="458" y="1134"/>
                    <a:pt x="717" y="1254"/>
                    <a:pt x="1015" y="1294"/>
                  </a:cubicBezTo>
                  <a:cubicBezTo>
                    <a:pt x="1168" y="1311"/>
                    <a:pt x="1309" y="1319"/>
                    <a:pt x="1440" y="1319"/>
                  </a:cubicBezTo>
                  <a:cubicBezTo>
                    <a:pt x="2963" y="1319"/>
                    <a:pt x="3064" y="239"/>
                    <a:pt x="3064" y="239"/>
                  </a:cubicBezTo>
                  <a:lnTo>
                    <a:pt x="1552" y="1"/>
                  </a:lnTo>
                  <a:close/>
                </a:path>
              </a:pathLst>
            </a:custGeom>
            <a:solidFill>
              <a:srgbClr val="EDC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8039483" y="2631098"/>
              <a:ext cx="77386" cy="272237"/>
            </a:xfrm>
            <a:custGeom>
              <a:rect b="b" l="l" r="r" t="t"/>
              <a:pathLst>
                <a:path extrusionOk="0" h="5253" w="1493">
                  <a:moveTo>
                    <a:pt x="0" y="1"/>
                  </a:moveTo>
                  <a:lnTo>
                    <a:pt x="0" y="5252"/>
                  </a:lnTo>
                  <a:lnTo>
                    <a:pt x="1492" y="23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D8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508492" y="2708426"/>
              <a:ext cx="1155917" cy="505190"/>
            </a:xfrm>
            <a:custGeom>
              <a:rect b="b" l="l" r="r" t="t"/>
              <a:pathLst>
                <a:path extrusionOk="0" h="9748" w="22301">
                  <a:moveTo>
                    <a:pt x="975" y="0"/>
                  </a:moveTo>
                  <a:cubicBezTo>
                    <a:pt x="458" y="0"/>
                    <a:pt x="0" y="438"/>
                    <a:pt x="0" y="975"/>
                  </a:cubicBezTo>
                  <a:lnTo>
                    <a:pt x="0" y="8793"/>
                  </a:lnTo>
                  <a:cubicBezTo>
                    <a:pt x="0" y="9310"/>
                    <a:pt x="438" y="9748"/>
                    <a:pt x="975" y="9748"/>
                  </a:cubicBezTo>
                  <a:lnTo>
                    <a:pt x="21345" y="9748"/>
                  </a:lnTo>
                  <a:cubicBezTo>
                    <a:pt x="21882" y="9748"/>
                    <a:pt x="22300" y="9310"/>
                    <a:pt x="22300" y="8793"/>
                  </a:cubicBezTo>
                  <a:lnTo>
                    <a:pt x="22300" y="975"/>
                  </a:lnTo>
                  <a:cubicBezTo>
                    <a:pt x="22300" y="458"/>
                    <a:pt x="21882" y="0"/>
                    <a:pt x="21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651800" y="2851731"/>
              <a:ext cx="870268" cy="52"/>
            </a:xfrm>
            <a:custGeom>
              <a:rect b="b" l="l" r="r" t="t"/>
              <a:pathLst>
                <a:path extrusionOk="0" fill="none" h="1" w="16790">
                  <a:moveTo>
                    <a:pt x="1" y="1"/>
                  </a:moveTo>
                  <a:lnTo>
                    <a:pt x="16790" y="1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651800" y="2948650"/>
              <a:ext cx="501168" cy="52"/>
            </a:xfrm>
            <a:custGeom>
              <a:rect b="b" l="l" r="r" t="t"/>
              <a:pathLst>
                <a:path extrusionOk="0" fill="none" h="1" w="9669">
                  <a:moveTo>
                    <a:pt x="1" y="0"/>
                  </a:moveTo>
                  <a:lnTo>
                    <a:pt x="9668" y="0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844605" y="3058993"/>
              <a:ext cx="136164" cy="0"/>
            </a:xfrm>
            <a:custGeom>
              <a:rect b="b" l="l" r="r" t="t"/>
              <a:pathLst>
                <a:path extrusionOk="0" fill="none" h="0" w="2627">
                  <a:moveTo>
                    <a:pt x="0" y="0"/>
                  </a:moveTo>
                  <a:lnTo>
                    <a:pt x="2626" y="0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651800" y="3058993"/>
              <a:ext cx="117608" cy="0"/>
            </a:xfrm>
            <a:custGeom>
              <a:rect b="b" l="l" r="r" t="t"/>
              <a:pathLst>
                <a:path extrusionOk="0" fill="none" h="0" w="2269">
                  <a:moveTo>
                    <a:pt x="1" y="0"/>
                  </a:moveTo>
                  <a:lnTo>
                    <a:pt x="2268" y="0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993096" y="2490850"/>
              <a:ext cx="300939" cy="385682"/>
            </a:xfrm>
            <a:custGeom>
              <a:rect b="b" l="l" r="r" t="t"/>
              <a:pathLst>
                <a:path extrusionOk="0" h="7442" w="5806">
                  <a:moveTo>
                    <a:pt x="2326" y="1"/>
                  </a:moveTo>
                  <a:cubicBezTo>
                    <a:pt x="2235" y="1"/>
                    <a:pt x="0" y="1354"/>
                    <a:pt x="0" y="1354"/>
                  </a:cubicBezTo>
                  <a:cubicBezTo>
                    <a:pt x="0" y="1354"/>
                    <a:pt x="1870" y="4079"/>
                    <a:pt x="3521" y="6924"/>
                  </a:cubicBezTo>
                  <a:cubicBezTo>
                    <a:pt x="3680" y="7242"/>
                    <a:pt x="4177" y="7421"/>
                    <a:pt x="4555" y="7441"/>
                  </a:cubicBezTo>
                  <a:cubicBezTo>
                    <a:pt x="4565" y="7441"/>
                    <a:pt x="4574" y="7441"/>
                    <a:pt x="4584" y="7441"/>
                  </a:cubicBezTo>
                  <a:cubicBezTo>
                    <a:pt x="5381" y="7441"/>
                    <a:pt x="5806" y="6617"/>
                    <a:pt x="5550" y="5869"/>
                  </a:cubicBezTo>
                  <a:cubicBezTo>
                    <a:pt x="5550" y="5869"/>
                    <a:pt x="2666" y="120"/>
                    <a:pt x="2327" y="1"/>
                  </a:cubicBezTo>
                  <a:cubicBezTo>
                    <a:pt x="2327" y="1"/>
                    <a:pt x="2326" y="1"/>
                    <a:pt x="2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8193105" y="3094029"/>
              <a:ext cx="80444" cy="70171"/>
            </a:xfrm>
            <a:custGeom>
              <a:rect b="b" l="l" r="r" t="t"/>
              <a:pathLst>
                <a:path extrusionOk="0" h="1354" w="1552">
                  <a:moveTo>
                    <a:pt x="60" y="0"/>
                  </a:moveTo>
                  <a:lnTo>
                    <a:pt x="0" y="1353"/>
                  </a:lnTo>
                  <a:lnTo>
                    <a:pt x="1492" y="1353"/>
                  </a:lnTo>
                  <a:lnTo>
                    <a:pt x="1552" y="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C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8148739" y="3136735"/>
              <a:ext cx="147515" cy="134227"/>
            </a:xfrm>
            <a:custGeom>
              <a:rect b="b" l="l" r="r" t="t"/>
              <a:pathLst>
                <a:path extrusionOk="0" h="2590" w="2846">
                  <a:moveTo>
                    <a:pt x="1433" y="0"/>
                  </a:moveTo>
                  <a:cubicBezTo>
                    <a:pt x="1342" y="0"/>
                    <a:pt x="1248" y="10"/>
                    <a:pt x="1155" y="32"/>
                  </a:cubicBezTo>
                  <a:cubicBezTo>
                    <a:pt x="458" y="171"/>
                    <a:pt x="1" y="867"/>
                    <a:pt x="160" y="1563"/>
                  </a:cubicBezTo>
                  <a:cubicBezTo>
                    <a:pt x="315" y="2166"/>
                    <a:pt x="827" y="2590"/>
                    <a:pt x="1427" y="2590"/>
                  </a:cubicBezTo>
                  <a:cubicBezTo>
                    <a:pt x="1520" y="2590"/>
                    <a:pt x="1615" y="2580"/>
                    <a:pt x="1712" y="2558"/>
                  </a:cubicBezTo>
                  <a:cubicBezTo>
                    <a:pt x="2408" y="2379"/>
                    <a:pt x="2845" y="1723"/>
                    <a:pt x="2706" y="1026"/>
                  </a:cubicBezTo>
                  <a:cubicBezTo>
                    <a:pt x="2551" y="424"/>
                    <a:pt x="2024" y="0"/>
                    <a:pt x="1433" y="0"/>
                  </a:cubicBezTo>
                  <a:close/>
                </a:path>
              </a:pathLst>
            </a:custGeom>
            <a:solidFill>
              <a:srgbClr val="EDC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8162163" y="2769531"/>
              <a:ext cx="135127" cy="337899"/>
            </a:xfrm>
            <a:custGeom>
              <a:rect b="b" l="l" r="r" t="t"/>
              <a:pathLst>
                <a:path extrusionOk="0" h="6520" w="2607">
                  <a:moveTo>
                    <a:pt x="1252" y="0"/>
                  </a:moveTo>
                  <a:cubicBezTo>
                    <a:pt x="1100" y="0"/>
                    <a:pt x="946" y="30"/>
                    <a:pt x="796" y="95"/>
                  </a:cubicBezTo>
                  <a:cubicBezTo>
                    <a:pt x="299" y="274"/>
                    <a:pt x="0" y="791"/>
                    <a:pt x="80" y="1348"/>
                  </a:cubicBezTo>
                  <a:lnTo>
                    <a:pt x="199" y="6520"/>
                  </a:lnTo>
                  <a:lnTo>
                    <a:pt x="2606" y="6381"/>
                  </a:lnTo>
                  <a:lnTo>
                    <a:pt x="2407" y="1010"/>
                  </a:lnTo>
                  <a:cubicBezTo>
                    <a:pt x="2314" y="401"/>
                    <a:pt x="1804" y="0"/>
                    <a:pt x="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134025" y="1793890"/>
              <a:ext cx="443349" cy="419728"/>
            </a:xfrm>
            <a:custGeom>
              <a:rect b="b" l="l" r="r" t="t"/>
              <a:pathLst>
                <a:path extrusionOk="0" fill="none" h="3900" w="4119">
                  <a:moveTo>
                    <a:pt x="3760" y="1"/>
                  </a:moveTo>
                  <a:lnTo>
                    <a:pt x="319" y="1"/>
                  </a:lnTo>
                  <a:cubicBezTo>
                    <a:pt x="140" y="1"/>
                    <a:pt x="1" y="140"/>
                    <a:pt x="1" y="319"/>
                  </a:cubicBezTo>
                  <a:lnTo>
                    <a:pt x="1" y="2268"/>
                  </a:lnTo>
                  <a:cubicBezTo>
                    <a:pt x="1" y="2428"/>
                    <a:pt x="140" y="2587"/>
                    <a:pt x="319" y="2587"/>
                  </a:cubicBezTo>
                  <a:lnTo>
                    <a:pt x="1731" y="2587"/>
                  </a:lnTo>
                  <a:lnTo>
                    <a:pt x="2925" y="3900"/>
                  </a:lnTo>
                  <a:lnTo>
                    <a:pt x="2925" y="2666"/>
                  </a:lnTo>
                  <a:lnTo>
                    <a:pt x="3800" y="2626"/>
                  </a:lnTo>
                  <a:cubicBezTo>
                    <a:pt x="3979" y="2626"/>
                    <a:pt x="4118" y="2487"/>
                    <a:pt x="4118" y="2308"/>
                  </a:cubicBezTo>
                  <a:lnTo>
                    <a:pt x="4118" y="319"/>
                  </a:lnTo>
                  <a:cubicBezTo>
                    <a:pt x="4099" y="140"/>
                    <a:pt x="3939" y="1"/>
                    <a:pt x="376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8394150" y="2135204"/>
              <a:ext cx="340280" cy="184549"/>
            </a:xfrm>
            <a:custGeom>
              <a:rect b="b" l="l" r="r" t="t"/>
              <a:pathLst>
                <a:path extrusionOk="0" h="3561" w="6565">
                  <a:moveTo>
                    <a:pt x="378" y="0"/>
                  </a:moveTo>
                  <a:cubicBezTo>
                    <a:pt x="179" y="0"/>
                    <a:pt x="0" y="179"/>
                    <a:pt x="0" y="378"/>
                  </a:cubicBezTo>
                  <a:lnTo>
                    <a:pt x="0" y="3561"/>
                  </a:lnTo>
                  <a:lnTo>
                    <a:pt x="6187" y="3561"/>
                  </a:lnTo>
                  <a:cubicBezTo>
                    <a:pt x="6386" y="3561"/>
                    <a:pt x="6565" y="3382"/>
                    <a:pt x="6565" y="3183"/>
                  </a:cubicBezTo>
                  <a:lnTo>
                    <a:pt x="6565" y="378"/>
                  </a:lnTo>
                  <a:cubicBezTo>
                    <a:pt x="6565" y="179"/>
                    <a:pt x="6386" y="0"/>
                    <a:pt x="6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8393114" y="2280531"/>
              <a:ext cx="69145" cy="81521"/>
            </a:xfrm>
            <a:custGeom>
              <a:rect b="b" l="l" r="r" t="t"/>
              <a:pathLst>
                <a:path extrusionOk="0" h="1573" w="1334">
                  <a:moveTo>
                    <a:pt x="0" y="1"/>
                  </a:moveTo>
                  <a:lnTo>
                    <a:pt x="0" y="1573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8620955" y="2210459"/>
              <a:ext cx="30996" cy="30991"/>
            </a:xfrm>
            <a:custGeom>
              <a:rect b="b" l="l" r="r" t="t"/>
              <a:pathLst>
                <a:path extrusionOk="0" h="598" w="598">
                  <a:moveTo>
                    <a:pt x="299" y="0"/>
                  </a:moveTo>
                  <a:cubicBezTo>
                    <a:pt x="160" y="0"/>
                    <a:pt x="1" y="120"/>
                    <a:pt x="1" y="299"/>
                  </a:cubicBezTo>
                  <a:cubicBezTo>
                    <a:pt x="1" y="458"/>
                    <a:pt x="120" y="597"/>
                    <a:pt x="299" y="597"/>
                  </a:cubicBezTo>
                  <a:cubicBezTo>
                    <a:pt x="478" y="597"/>
                    <a:pt x="597" y="458"/>
                    <a:pt x="597" y="299"/>
                  </a:cubicBezTo>
                  <a:cubicBezTo>
                    <a:pt x="597" y="120"/>
                    <a:pt x="478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8554977" y="2210459"/>
              <a:ext cx="30996" cy="30991"/>
            </a:xfrm>
            <a:custGeom>
              <a:rect b="b" l="l" r="r" t="t"/>
              <a:pathLst>
                <a:path extrusionOk="0" h="598" w="598">
                  <a:moveTo>
                    <a:pt x="299" y="0"/>
                  </a:moveTo>
                  <a:cubicBezTo>
                    <a:pt x="160" y="0"/>
                    <a:pt x="1" y="120"/>
                    <a:pt x="1" y="299"/>
                  </a:cubicBezTo>
                  <a:cubicBezTo>
                    <a:pt x="1" y="458"/>
                    <a:pt x="120" y="597"/>
                    <a:pt x="299" y="597"/>
                  </a:cubicBezTo>
                  <a:cubicBezTo>
                    <a:pt x="478" y="597"/>
                    <a:pt x="597" y="458"/>
                    <a:pt x="597" y="299"/>
                  </a:cubicBezTo>
                  <a:cubicBezTo>
                    <a:pt x="597" y="120"/>
                    <a:pt x="478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8490035" y="2208386"/>
              <a:ext cx="30996" cy="30991"/>
            </a:xfrm>
            <a:custGeom>
              <a:rect b="b" l="l" r="r" t="t"/>
              <a:pathLst>
                <a:path extrusionOk="0" h="598" w="598">
                  <a:moveTo>
                    <a:pt x="299" y="1"/>
                  </a:moveTo>
                  <a:cubicBezTo>
                    <a:pt x="140" y="40"/>
                    <a:pt x="0" y="160"/>
                    <a:pt x="0" y="299"/>
                  </a:cubicBezTo>
                  <a:cubicBezTo>
                    <a:pt x="0" y="478"/>
                    <a:pt x="120" y="597"/>
                    <a:pt x="299" y="597"/>
                  </a:cubicBezTo>
                  <a:cubicBezTo>
                    <a:pt x="458" y="597"/>
                    <a:pt x="597" y="478"/>
                    <a:pt x="597" y="299"/>
                  </a:cubicBezTo>
                  <a:cubicBezTo>
                    <a:pt x="597" y="140"/>
                    <a:pt x="458" y="1"/>
                    <a:pt x="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723900" y="1538883"/>
              <a:ext cx="810453" cy="222744"/>
            </a:xfrm>
            <a:custGeom>
              <a:rect b="b" l="l" r="r" t="t"/>
              <a:pathLst>
                <a:path extrusionOk="0" h="4298" w="15636">
                  <a:moveTo>
                    <a:pt x="358" y="0"/>
                  </a:moveTo>
                  <a:cubicBezTo>
                    <a:pt x="159" y="0"/>
                    <a:pt x="0" y="140"/>
                    <a:pt x="0" y="339"/>
                  </a:cubicBezTo>
                  <a:lnTo>
                    <a:pt x="0" y="3959"/>
                  </a:lnTo>
                  <a:cubicBezTo>
                    <a:pt x="0" y="4158"/>
                    <a:pt x="159" y="4297"/>
                    <a:pt x="358" y="4297"/>
                  </a:cubicBezTo>
                  <a:lnTo>
                    <a:pt x="15298" y="4297"/>
                  </a:lnTo>
                  <a:cubicBezTo>
                    <a:pt x="15497" y="4297"/>
                    <a:pt x="15636" y="4158"/>
                    <a:pt x="15636" y="3959"/>
                  </a:cubicBezTo>
                  <a:lnTo>
                    <a:pt x="15636" y="339"/>
                  </a:lnTo>
                  <a:cubicBezTo>
                    <a:pt x="15636" y="140"/>
                    <a:pt x="15497" y="0"/>
                    <a:pt x="1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808434" y="1623415"/>
              <a:ext cx="548595" cy="52"/>
            </a:xfrm>
            <a:custGeom>
              <a:rect b="b" l="l" r="r" t="t"/>
              <a:pathLst>
                <a:path extrusionOk="0" fill="none" h="1" w="10584">
                  <a:moveTo>
                    <a:pt x="0" y="1"/>
                  </a:moveTo>
                  <a:lnTo>
                    <a:pt x="10583" y="1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6808434" y="1678094"/>
              <a:ext cx="174313" cy="0"/>
            </a:xfrm>
            <a:custGeom>
              <a:rect b="b" l="l" r="r" t="t"/>
              <a:pathLst>
                <a:path extrusionOk="0" fill="none" h="0" w="3363">
                  <a:moveTo>
                    <a:pt x="0" y="0"/>
                  </a:moveTo>
                  <a:lnTo>
                    <a:pt x="3362" y="0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6809470" y="1736816"/>
              <a:ext cx="108278" cy="102147"/>
            </a:xfrm>
            <a:custGeom>
              <a:rect b="b" l="l" r="r" t="t"/>
              <a:pathLst>
                <a:path extrusionOk="0" h="1971" w="2089">
                  <a:moveTo>
                    <a:pt x="0" y="1"/>
                  </a:moveTo>
                  <a:lnTo>
                    <a:pt x="0" y="1970"/>
                  </a:lnTo>
                  <a:lnTo>
                    <a:pt x="20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31"/>
          <p:cNvSpPr txBox="1"/>
          <p:nvPr/>
        </p:nvSpPr>
        <p:spPr>
          <a:xfrm>
            <a:off x="5090425" y="828350"/>
            <a:ext cx="18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Objetivo:</a:t>
            </a:r>
            <a:endParaRPr/>
          </a:p>
        </p:txBody>
      </p:sp>
      <p:sp>
        <p:nvSpPr>
          <p:cNvPr id="369" name="Google Shape;369;p31"/>
          <p:cNvSpPr txBox="1"/>
          <p:nvPr/>
        </p:nvSpPr>
        <p:spPr>
          <a:xfrm>
            <a:off x="5090425" y="12161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Estudar a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experiência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geral dos usuários na utilização do aplicativo.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453150" y="248725"/>
            <a:ext cx="82377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Informações do formulário</a:t>
            </a:r>
            <a:endParaRPr sz="3100"/>
          </a:p>
        </p:txBody>
      </p:sp>
      <p:sp>
        <p:nvSpPr>
          <p:cNvPr id="375" name="Google Shape;375;p32"/>
          <p:cNvSpPr txBox="1"/>
          <p:nvPr/>
        </p:nvSpPr>
        <p:spPr>
          <a:xfrm>
            <a:off x="161650" y="1014025"/>
            <a:ext cx="38061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Perguntas sobre </a:t>
            </a:r>
            <a:r>
              <a:rPr b="1" lang="en" sz="2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público</a:t>
            </a:r>
            <a:r>
              <a:rPr b="1" lang="en" sz="2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alvo:</a:t>
            </a:r>
            <a:endParaRPr b="1" sz="2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formulário começa requisitando algumas informações sobre o usuário: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Idade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Estado de moradia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4114800" y="1014025"/>
            <a:ext cx="370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Perguntas Sobre o aplicativo:</a:t>
            </a:r>
            <a:endParaRPr b="1" sz="2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4179025" y="1404950"/>
            <a:ext cx="4829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perguntas sobre o aplicativo tiveram o intuito de verificar como o aplicativo era comumente usado, a facilidade do uso, funcionalidades do aplicativo e o contentamento dos usuários, mais especificamente: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 do uso da aplicação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Dificuldade na criação de conta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Dificuldade na utilização do aplicativo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Aplicação fora do ar ou demorando para responder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Informações relevantes sobre a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página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inicial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Outros usos do aplicativo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Recebimento de notificações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Nível de satisfação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8" name="Google Shape;378;p32"/>
          <p:cNvGrpSpPr/>
          <p:nvPr/>
        </p:nvGrpSpPr>
        <p:grpSpPr>
          <a:xfrm>
            <a:off x="687291" y="3063943"/>
            <a:ext cx="2754810" cy="1527298"/>
            <a:chOff x="3464725" y="3473475"/>
            <a:chExt cx="2073000" cy="1149381"/>
          </a:xfrm>
        </p:grpSpPr>
        <p:sp>
          <p:nvSpPr>
            <p:cNvPr id="379" name="Google Shape;379;p32"/>
            <p:cNvSpPr/>
            <p:nvPr/>
          </p:nvSpPr>
          <p:spPr>
            <a:xfrm>
              <a:off x="3464725" y="4248156"/>
              <a:ext cx="2073000" cy="374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 flipH="1" rot="10800000">
              <a:off x="3552825" y="4328706"/>
              <a:ext cx="1400100" cy="213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234099" y="4307666"/>
              <a:ext cx="248264" cy="155897"/>
            </a:xfrm>
            <a:custGeom>
              <a:rect b="b" l="l" r="r" t="t"/>
              <a:pathLst>
                <a:path extrusionOk="0" h="4152" w="6612">
                  <a:moveTo>
                    <a:pt x="1982" y="0"/>
                  </a:moveTo>
                  <a:lnTo>
                    <a:pt x="0" y="2119"/>
                  </a:lnTo>
                  <a:lnTo>
                    <a:pt x="928" y="3162"/>
                  </a:lnTo>
                  <a:cubicBezTo>
                    <a:pt x="928" y="3162"/>
                    <a:pt x="1325" y="3753"/>
                    <a:pt x="2043" y="3753"/>
                  </a:cubicBezTo>
                  <a:cubicBezTo>
                    <a:pt x="2087" y="3753"/>
                    <a:pt x="2131" y="3751"/>
                    <a:pt x="2177" y="3746"/>
                  </a:cubicBezTo>
                  <a:cubicBezTo>
                    <a:pt x="2979" y="3677"/>
                    <a:pt x="4055" y="3105"/>
                    <a:pt x="4055" y="3105"/>
                  </a:cubicBezTo>
                  <a:cubicBezTo>
                    <a:pt x="4072" y="3076"/>
                    <a:pt x="4106" y="3064"/>
                    <a:pt x="4154" y="3064"/>
                  </a:cubicBezTo>
                  <a:cubicBezTo>
                    <a:pt x="4496" y="3064"/>
                    <a:pt x="5538" y="3712"/>
                    <a:pt x="5900" y="3964"/>
                  </a:cubicBezTo>
                  <a:cubicBezTo>
                    <a:pt x="6085" y="4093"/>
                    <a:pt x="6250" y="4152"/>
                    <a:pt x="6373" y="4152"/>
                  </a:cubicBezTo>
                  <a:cubicBezTo>
                    <a:pt x="6523" y="4152"/>
                    <a:pt x="6611" y="4064"/>
                    <a:pt x="6598" y="3906"/>
                  </a:cubicBezTo>
                  <a:cubicBezTo>
                    <a:pt x="6587" y="3712"/>
                    <a:pt x="5338" y="2772"/>
                    <a:pt x="4926" y="2486"/>
                  </a:cubicBezTo>
                  <a:cubicBezTo>
                    <a:pt x="4685" y="2314"/>
                    <a:pt x="4227" y="2016"/>
                    <a:pt x="4010" y="1776"/>
                  </a:cubicBezTo>
                  <a:cubicBezTo>
                    <a:pt x="3838" y="1558"/>
                    <a:pt x="3815" y="1386"/>
                    <a:pt x="4216" y="1363"/>
                  </a:cubicBezTo>
                  <a:cubicBezTo>
                    <a:pt x="5098" y="1272"/>
                    <a:pt x="5739" y="882"/>
                    <a:pt x="5854" y="676"/>
                  </a:cubicBezTo>
                  <a:cubicBezTo>
                    <a:pt x="5936" y="493"/>
                    <a:pt x="5778" y="318"/>
                    <a:pt x="5589" y="318"/>
                  </a:cubicBezTo>
                  <a:cubicBezTo>
                    <a:pt x="5541" y="318"/>
                    <a:pt x="5490" y="330"/>
                    <a:pt x="5441" y="355"/>
                  </a:cubicBezTo>
                  <a:cubicBezTo>
                    <a:pt x="5247" y="470"/>
                    <a:pt x="4869" y="539"/>
                    <a:pt x="4582" y="596"/>
                  </a:cubicBezTo>
                  <a:cubicBezTo>
                    <a:pt x="4453" y="620"/>
                    <a:pt x="4325" y="632"/>
                    <a:pt x="4197" y="632"/>
                  </a:cubicBezTo>
                  <a:cubicBezTo>
                    <a:pt x="4087" y="632"/>
                    <a:pt x="3978" y="623"/>
                    <a:pt x="3872" y="607"/>
                  </a:cubicBezTo>
                  <a:cubicBezTo>
                    <a:pt x="3666" y="584"/>
                    <a:pt x="3483" y="539"/>
                    <a:pt x="3322" y="516"/>
                  </a:cubicBezTo>
                  <a:cubicBezTo>
                    <a:pt x="3322" y="516"/>
                    <a:pt x="2394" y="309"/>
                    <a:pt x="198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4311521" y="4421210"/>
              <a:ext cx="29700" cy="23129"/>
            </a:xfrm>
            <a:custGeom>
              <a:rect b="b" l="l" r="r" t="t"/>
              <a:pathLst>
                <a:path extrusionOk="0" h="616" w="791">
                  <a:moveTo>
                    <a:pt x="12" y="0"/>
                  </a:moveTo>
                  <a:cubicBezTo>
                    <a:pt x="0" y="0"/>
                    <a:pt x="0" y="58"/>
                    <a:pt x="35" y="149"/>
                  </a:cubicBezTo>
                  <a:cubicBezTo>
                    <a:pt x="57" y="252"/>
                    <a:pt x="126" y="367"/>
                    <a:pt x="264" y="470"/>
                  </a:cubicBezTo>
                  <a:cubicBezTo>
                    <a:pt x="390" y="573"/>
                    <a:pt x="527" y="607"/>
                    <a:pt x="630" y="607"/>
                  </a:cubicBezTo>
                  <a:cubicBezTo>
                    <a:pt x="655" y="613"/>
                    <a:pt x="677" y="615"/>
                    <a:pt x="697" y="615"/>
                  </a:cubicBezTo>
                  <a:cubicBezTo>
                    <a:pt x="758" y="615"/>
                    <a:pt x="791" y="593"/>
                    <a:pt x="791" y="585"/>
                  </a:cubicBezTo>
                  <a:cubicBezTo>
                    <a:pt x="791" y="550"/>
                    <a:pt x="550" y="573"/>
                    <a:pt x="321" y="401"/>
                  </a:cubicBezTo>
                  <a:cubicBezTo>
                    <a:pt x="80" y="229"/>
                    <a:pt x="46" y="0"/>
                    <a:pt x="1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4342911" y="4410434"/>
              <a:ext cx="28010" cy="22416"/>
            </a:xfrm>
            <a:custGeom>
              <a:rect b="b" l="l" r="r" t="t"/>
              <a:pathLst>
                <a:path extrusionOk="0" h="597" w="746">
                  <a:moveTo>
                    <a:pt x="12" y="1"/>
                  </a:moveTo>
                  <a:cubicBezTo>
                    <a:pt x="0" y="1"/>
                    <a:pt x="0" y="58"/>
                    <a:pt x="23" y="150"/>
                  </a:cubicBezTo>
                  <a:cubicBezTo>
                    <a:pt x="58" y="241"/>
                    <a:pt x="126" y="368"/>
                    <a:pt x="241" y="448"/>
                  </a:cubicBezTo>
                  <a:cubicBezTo>
                    <a:pt x="356" y="551"/>
                    <a:pt x="482" y="597"/>
                    <a:pt x="585" y="597"/>
                  </a:cubicBezTo>
                  <a:cubicBezTo>
                    <a:pt x="688" y="597"/>
                    <a:pt x="745" y="585"/>
                    <a:pt x="745" y="574"/>
                  </a:cubicBezTo>
                  <a:cubicBezTo>
                    <a:pt x="745" y="539"/>
                    <a:pt x="516" y="539"/>
                    <a:pt x="310" y="379"/>
                  </a:cubicBezTo>
                  <a:cubicBezTo>
                    <a:pt x="92" y="207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063785" y="3604853"/>
              <a:ext cx="771639" cy="616530"/>
            </a:xfrm>
            <a:custGeom>
              <a:rect b="b" l="l" r="r" t="t"/>
              <a:pathLst>
                <a:path extrusionOk="0" h="16420" w="20551">
                  <a:moveTo>
                    <a:pt x="10310" y="0"/>
                  </a:moveTo>
                  <a:lnTo>
                    <a:pt x="1535" y="493"/>
                  </a:lnTo>
                  <a:cubicBezTo>
                    <a:pt x="0" y="8489"/>
                    <a:pt x="4364" y="11868"/>
                    <a:pt x="5487" y="12956"/>
                  </a:cubicBezTo>
                  <a:cubicBezTo>
                    <a:pt x="7858" y="15282"/>
                    <a:pt x="11226" y="16324"/>
                    <a:pt x="14502" y="16416"/>
                  </a:cubicBezTo>
                  <a:cubicBezTo>
                    <a:pt x="14615" y="16418"/>
                    <a:pt x="14728" y="16420"/>
                    <a:pt x="14842" y="16420"/>
                  </a:cubicBezTo>
                  <a:cubicBezTo>
                    <a:pt x="16230" y="16420"/>
                    <a:pt x="17674" y="16208"/>
                    <a:pt x="18775" y="15350"/>
                  </a:cubicBezTo>
                  <a:cubicBezTo>
                    <a:pt x="19955" y="14422"/>
                    <a:pt x="20551" y="12544"/>
                    <a:pt x="19669" y="11295"/>
                  </a:cubicBezTo>
                  <a:cubicBezTo>
                    <a:pt x="19142" y="10551"/>
                    <a:pt x="18225" y="10173"/>
                    <a:pt x="17756" y="9382"/>
                  </a:cubicBezTo>
                  <a:cubicBezTo>
                    <a:pt x="16988" y="8111"/>
                    <a:pt x="17652" y="6129"/>
                    <a:pt x="16518" y="5167"/>
                  </a:cubicBezTo>
                  <a:cubicBezTo>
                    <a:pt x="15877" y="4617"/>
                    <a:pt x="14915" y="4708"/>
                    <a:pt x="14090" y="4514"/>
                  </a:cubicBezTo>
                  <a:cubicBezTo>
                    <a:pt x="12509" y="4124"/>
                    <a:pt x="10390" y="1730"/>
                    <a:pt x="10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3659889" y="3911954"/>
              <a:ext cx="1289081" cy="323059"/>
            </a:xfrm>
            <a:custGeom>
              <a:rect b="b" l="l" r="r" t="t"/>
              <a:pathLst>
                <a:path extrusionOk="0" h="8604" w="34332">
                  <a:moveTo>
                    <a:pt x="18615" y="0"/>
                  </a:moveTo>
                  <a:lnTo>
                    <a:pt x="14411" y="23"/>
                  </a:lnTo>
                  <a:cubicBezTo>
                    <a:pt x="13838" y="23"/>
                    <a:pt x="13289" y="149"/>
                    <a:pt x="12785" y="367"/>
                  </a:cubicBezTo>
                  <a:lnTo>
                    <a:pt x="1421" y="4147"/>
                  </a:lnTo>
                  <a:cubicBezTo>
                    <a:pt x="573" y="4422"/>
                    <a:pt x="1" y="5281"/>
                    <a:pt x="1" y="6255"/>
                  </a:cubicBezTo>
                  <a:cubicBezTo>
                    <a:pt x="1" y="7469"/>
                    <a:pt x="871" y="8443"/>
                    <a:pt x="1948" y="8443"/>
                  </a:cubicBezTo>
                  <a:lnTo>
                    <a:pt x="7194" y="8443"/>
                  </a:lnTo>
                  <a:cubicBezTo>
                    <a:pt x="7172" y="8489"/>
                    <a:pt x="7160" y="8512"/>
                    <a:pt x="7160" y="8512"/>
                  </a:cubicBezTo>
                  <a:lnTo>
                    <a:pt x="25420" y="8592"/>
                  </a:lnTo>
                  <a:lnTo>
                    <a:pt x="32396" y="8603"/>
                  </a:lnTo>
                  <a:cubicBezTo>
                    <a:pt x="33461" y="8603"/>
                    <a:pt x="34332" y="7618"/>
                    <a:pt x="34332" y="6381"/>
                  </a:cubicBezTo>
                  <a:cubicBezTo>
                    <a:pt x="34332" y="5396"/>
                    <a:pt x="33759" y="4525"/>
                    <a:pt x="32923" y="4250"/>
                  </a:cubicBezTo>
                  <a:lnTo>
                    <a:pt x="20437" y="539"/>
                  </a:lnTo>
                  <a:cubicBezTo>
                    <a:pt x="19406" y="92"/>
                    <a:pt x="18615" y="0"/>
                    <a:pt x="18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4386766" y="4107088"/>
              <a:ext cx="415125" cy="21665"/>
            </a:xfrm>
            <a:custGeom>
              <a:rect b="b" l="l" r="r" t="t"/>
              <a:pathLst>
                <a:path extrusionOk="0" h="577" w="11056">
                  <a:moveTo>
                    <a:pt x="11032" y="408"/>
                  </a:moveTo>
                  <a:cubicBezTo>
                    <a:pt x="11015" y="408"/>
                    <a:pt x="10986" y="411"/>
                    <a:pt x="10941" y="416"/>
                  </a:cubicBezTo>
                  <a:lnTo>
                    <a:pt x="11055" y="416"/>
                  </a:lnTo>
                  <a:cubicBezTo>
                    <a:pt x="11055" y="411"/>
                    <a:pt x="11049" y="408"/>
                    <a:pt x="11032" y="408"/>
                  </a:cubicBezTo>
                  <a:close/>
                  <a:moveTo>
                    <a:pt x="5964" y="1"/>
                  </a:moveTo>
                  <a:cubicBezTo>
                    <a:pt x="5822" y="1"/>
                    <a:pt x="5678" y="2"/>
                    <a:pt x="5534" y="4"/>
                  </a:cubicBezTo>
                  <a:cubicBezTo>
                    <a:pt x="3987" y="27"/>
                    <a:pt x="2613" y="153"/>
                    <a:pt x="1605" y="302"/>
                  </a:cubicBezTo>
                  <a:cubicBezTo>
                    <a:pt x="1101" y="371"/>
                    <a:pt x="700" y="428"/>
                    <a:pt x="436" y="485"/>
                  </a:cubicBezTo>
                  <a:cubicBezTo>
                    <a:pt x="299" y="497"/>
                    <a:pt x="207" y="531"/>
                    <a:pt x="115" y="542"/>
                  </a:cubicBezTo>
                  <a:cubicBezTo>
                    <a:pt x="47" y="554"/>
                    <a:pt x="1" y="577"/>
                    <a:pt x="1" y="577"/>
                  </a:cubicBezTo>
                  <a:cubicBezTo>
                    <a:pt x="1" y="577"/>
                    <a:pt x="47" y="577"/>
                    <a:pt x="115" y="554"/>
                  </a:cubicBezTo>
                  <a:cubicBezTo>
                    <a:pt x="207" y="542"/>
                    <a:pt x="299" y="531"/>
                    <a:pt x="436" y="508"/>
                  </a:cubicBezTo>
                  <a:cubicBezTo>
                    <a:pt x="700" y="474"/>
                    <a:pt x="1101" y="416"/>
                    <a:pt x="1605" y="359"/>
                  </a:cubicBezTo>
                  <a:cubicBezTo>
                    <a:pt x="2590" y="222"/>
                    <a:pt x="3987" y="96"/>
                    <a:pt x="5511" y="84"/>
                  </a:cubicBezTo>
                  <a:cubicBezTo>
                    <a:pt x="5735" y="79"/>
                    <a:pt x="5956" y="77"/>
                    <a:pt x="6173" y="77"/>
                  </a:cubicBezTo>
                  <a:cubicBezTo>
                    <a:pt x="7443" y="77"/>
                    <a:pt x="8579" y="157"/>
                    <a:pt x="9440" y="245"/>
                  </a:cubicBezTo>
                  <a:cubicBezTo>
                    <a:pt x="9944" y="290"/>
                    <a:pt x="10356" y="348"/>
                    <a:pt x="10631" y="371"/>
                  </a:cubicBezTo>
                  <a:cubicBezTo>
                    <a:pt x="10757" y="382"/>
                    <a:pt x="10860" y="405"/>
                    <a:pt x="10940" y="416"/>
                  </a:cubicBezTo>
                  <a:lnTo>
                    <a:pt x="10940" y="416"/>
                  </a:lnTo>
                  <a:cubicBezTo>
                    <a:pt x="10860" y="405"/>
                    <a:pt x="10757" y="382"/>
                    <a:pt x="10631" y="359"/>
                  </a:cubicBezTo>
                  <a:cubicBezTo>
                    <a:pt x="10356" y="313"/>
                    <a:pt x="9955" y="256"/>
                    <a:pt x="9451" y="199"/>
                  </a:cubicBezTo>
                  <a:cubicBezTo>
                    <a:pt x="8549" y="95"/>
                    <a:pt x="7319" y="1"/>
                    <a:pt x="5964" y="1"/>
                  </a:cubicBezTo>
                  <a:close/>
                </a:path>
              </a:pathLst>
            </a:custGeom>
            <a:solidFill>
              <a:srgbClr val="6B3B9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3963120" y="4121431"/>
              <a:ext cx="296813" cy="111854"/>
            </a:xfrm>
            <a:custGeom>
              <a:rect b="b" l="l" r="r" t="t"/>
              <a:pathLst>
                <a:path extrusionOk="0" h="2979" w="7905">
                  <a:moveTo>
                    <a:pt x="0" y="0"/>
                  </a:moveTo>
                  <a:lnTo>
                    <a:pt x="6748" y="2978"/>
                  </a:lnTo>
                  <a:lnTo>
                    <a:pt x="6988" y="2978"/>
                  </a:lnTo>
                  <a:lnTo>
                    <a:pt x="7905" y="1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3713243" y="4075811"/>
              <a:ext cx="618107" cy="374762"/>
            </a:xfrm>
            <a:custGeom>
              <a:rect b="b" l="l" r="r" t="t"/>
              <a:pathLst>
                <a:path extrusionOk="0" h="9981" w="16462">
                  <a:moveTo>
                    <a:pt x="4891" y="1"/>
                  </a:moveTo>
                  <a:lnTo>
                    <a:pt x="0" y="3827"/>
                  </a:lnTo>
                  <a:cubicBezTo>
                    <a:pt x="0" y="3827"/>
                    <a:pt x="13942" y="9981"/>
                    <a:pt x="14201" y="9981"/>
                  </a:cubicBezTo>
                  <a:cubicBezTo>
                    <a:pt x="14204" y="9981"/>
                    <a:pt x="14205" y="9980"/>
                    <a:pt x="14204" y="9978"/>
                  </a:cubicBezTo>
                  <a:cubicBezTo>
                    <a:pt x="14136" y="9841"/>
                    <a:pt x="16461" y="5717"/>
                    <a:pt x="16461" y="5717"/>
                  </a:cubicBezTo>
                  <a:lnTo>
                    <a:pt x="48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958802" y="4106374"/>
              <a:ext cx="274472" cy="135509"/>
            </a:xfrm>
            <a:custGeom>
              <a:rect b="b" l="l" r="r" t="t"/>
              <a:pathLst>
                <a:path extrusionOk="0" h="3609" w="7310">
                  <a:moveTo>
                    <a:pt x="12" y="0"/>
                  </a:moveTo>
                  <a:cubicBezTo>
                    <a:pt x="1" y="0"/>
                    <a:pt x="104" y="57"/>
                    <a:pt x="287" y="160"/>
                  </a:cubicBezTo>
                  <a:cubicBezTo>
                    <a:pt x="494" y="264"/>
                    <a:pt x="746" y="401"/>
                    <a:pt x="1066" y="561"/>
                  </a:cubicBezTo>
                  <a:cubicBezTo>
                    <a:pt x="1719" y="905"/>
                    <a:pt x="2624" y="1352"/>
                    <a:pt x="3621" y="1856"/>
                  </a:cubicBezTo>
                  <a:cubicBezTo>
                    <a:pt x="4629" y="2348"/>
                    <a:pt x="5545" y="2795"/>
                    <a:pt x="6198" y="3116"/>
                  </a:cubicBezTo>
                  <a:cubicBezTo>
                    <a:pt x="6519" y="3265"/>
                    <a:pt x="6794" y="3379"/>
                    <a:pt x="6989" y="3482"/>
                  </a:cubicBezTo>
                  <a:cubicBezTo>
                    <a:pt x="7172" y="3574"/>
                    <a:pt x="7286" y="3609"/>
                    <a:pt x="7286" y="3609"/>
                  </a:cubicBezTo>
                  <a:cubicBezTo>
                    <a:pt x="7309" y="3609"/>
                    <a:pt x="7206" y="3551"/>
                    <a:pt x="7023" y="3460"/>
                  </a:cubicBezTo>
                  <a:cubicBezTo>
                    <a:pt x="6817" y="3356"/>
                    <a:pt x="6565" y="3208"/>
                    <a:pt x="6244" y="3059"/>
                  </a:cubicBezTo>
                  <a:cubicBezTo>
                    <a:pt x="5591" y="2715"/>
                    <a:pt x="4686" y="2268"/>
                    <a:pt x="3678" y="1764"/>
                  </a:cubicBezTo>
                  <a:cubicBezTo>
                    <a:pt x="2681" y="1260"/>
                    <a:pt x="1765" y="813"/>
                    <a:pt x="1101" y="504"/>
                  </a:cubicBezTo>
                  <a:cubicBezTo>
                    <a:pt x="791" y="344"/>
                    <a:pt x="516" y="229"/>
                    <a:pt x="322" y="138"/>
                  </a:cubicBezTo>
                  <a:cubicBezTo>
                    <a:pt x="127" y="4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B3B9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362248" y="3910677"/>
              <a:ext cx="434913" cy="195435"/>
            </a:xfrm>
            <a:custGeom>
              <a:rect b="b" l="l" r="r" t="t"/>
              <a:pathLst>
                <a:path extrusionOk="0" h="5205" w="11583">
                  <a:moveTo>
                    <a:pt x="230" y="0"/>
                  </a:moveTo>
                  <a:lnTo>
                    <a:pt x="230" y="0"/>
                  </a:lnTo>
                  <a:cubicBezTo>
                    <a:pt x="1" y="664"/>
                    <a:pt x="345" y="1375"/>
                    <a:pt x="688" y="1982"/>
                  </a:cubicBezTo>
                  <a:cubicBezTo>
                    <a:pt x="929" y="2406"/>
                    <a:pt x="1169" y="2841"/>
                    <a:pt x="1513" y="3185"/>
                  </a:cubicBezTo>
                  <a:cubicBezTo>
                    <a:pt x="1849" y="3521"/>
                    <a:pt x="2306" y="3769"/>
                    <a:pt x="2787" y="3769"/>
                  </a:cubicBezTo>
                  <a:cubicBezTo>
                    <a:pt x="2797" y="3769"/>
                    <a:pt x="2808" y="3769"/>
                    <a:pt x="2819" y="3769"/>
                  </a:cubicBezTo>
                  <a:cubicBezTo>
                    <a:pt x="3432" y="3758"/>
                    <a:pt x="3982" y="3308"/>
                    <a:pt x="4590" y="3308"/>
                  </a:cubicBezTo>
                  <a:cubicBezTo>
                    <a:pt x="4618" y="3308"/>
                    <a:pt x="4646" y="3309"/>
                    <a:pt x="4675" y="3311"/>
                  </a:cubicBezTo>
                  <a:cubicBezTo>
                    <a:pt x="5110" y="3345"/>
                    <a:pt x="5499" y="3597"/>
                    <a:pt x="5855" y="3837"/>
                  </a:cubicBezTo>
                  <a:cubicBezTo>
                    <a:pt x="6485" y="4273"/>
                    <a:pt x="7126" y="4674"/>
                    <a:pt x="7825" y="4949"/>
                  </a:cubicBezTo>
                  <a:cubicBezTo>
                    <a:pt x="8274" y="5106"/>
                    <a:pt x="8750" y="5205"/>
                    <a:pt x="9217" y="5205"/>
                  </a:cubicBezTo>
                  <a:cubicBezTo>
                    <a:pt x="9500" y="5205"/>
                    <a:pt x="9779" y="5168"/>
                    <a:pt x="10047" y="5086"/>
                  </a:cubicBezTo>
                  <a:cubicBezTo>
                    <a:pt x="10780" y="4868"/>
                    <a:pt x="11410" y="4296"/>
                    <a:pt x="11582" y="3574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4191933" y="3501185"/>
              <a:ext cx="252958" cy="479707"/>
            </a:xfrm>
            <a:custGeom>
              <a:rect b="b" l="l" r="r" t="t"/>
              <a:pathLst>
                <a:path extrusionOk="0" h="12776" w="6737">
                  <a:moveTo>
                    <a:pt x="3403" y="1"/>
                  </a:moveTo>
                  <a:lnTo>
                    <a:pt x="1" y="2738"/>
                  </a:lnTo>
                  <a:lnTo>
                    <a:pt x="539" y="10780"/>
                  </a:lnTo>
                  <a:cubicBezTo>
                    <a:pt x="606" y="11902"/>
                    <a:pt x="1545" y="12776"/>
                    <a:pt x="2667" y="12776"/>
                  </a:cubicBezTo>
                  <a:cubicBezTo>
                    <a:pt x="2702" y="12776"/>
                    <a:pt x="2737" y="12775"/>
                    <a:pt x="2773" y="12773"/>
                  </a:cubicBezTo>
                  <a:cubicBezTo>
                    <a:pt x="3873" y="12727"/>
                    <a:pt x="4766" y="11845"/>
                    <a:pt x="4800" y="10734"/>
                  </a:cubicBezTo>
                  <a:cubicBezTo>
                    <a:pt x="4835" y="9967"/>
                    <a:pt x="4881" y="9279"/>
                    <a:pt x="4881" y="9279"/>
                  </a:cubicBezTo>
                  <a:cubicBezTo>
                    <a:pt x="4881" y="9279"/>
                    <a:pt x="6599" y="9062"/>
                    <a:pt x="6668" y="7298"/>
                  </a:cubicBezTo>
                  <a:cubicBezTo>
                    <a:pt x="6736" y="5556"/>
                    <a:pt x="6564" y="1513"/>
                    <a:pt x="6564" y="1513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410871" y="3668909"/>
              <a:ext cx="16821" cy="16821"/>
            </a:xfrm>
            <a:custGeom>
              <a:rect b="b" l="l" r="r" t="t"/>
              <a:pathLst>
                <a:path extrusionOk="0" h="448" w="448">
                  <a:moveTo>
                    <a:pt x="239" y="0"/>
                  </a:moveTo>
                  <a:cubicBezTo>
                    <a:pt x="232" y="0"/>
                    <a:pt x="225" y="1"/>
                    <a:pt x="218" y="1"/>
                  </a:cubicBezTo>
                  <a:cubicBezTo>
                    <a:pt x="103" y="1"/>
                    <a:pt x="0" y="93"/>
                    <a:pt x="0" y="230"/>
                  </a:cubicBezTo>
                  <a:cubicBezTo>
                    <a:pt x="23" y="345"/>
                    <a:pt x="115" y="448"/>
                    <a:pt x="229" y="448"/>
                  </a:cubicBezTo>
                  <a:cubicBezTo>
                    <a:pt x="344" y="448"/>
                    <a:pt x="447" y="345"/>
                    <a:pt x="447" y="219"/>
                  </a:cubicBezTo>
                  <a:cubicBezTo>
                    <a:pt x="447" y="89"/>
                    <a:pt x="355" y="0"/>
                    <a:pt x="239" y="0"/>
                  </a:cubicBezTo>
                  <a:close/>
                </a:path>
              </a:pathLst>
            </a:custGeom>
            <a:solidFill>
              <a:srgbClr val="6B3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403137" y="3649159"/>
              <a:ext cx="33154" cy="10100"/>
            </a:xfrm>
            <a:custGeom>
              <a:rect b="b" l="l" r="r" t="t"/>
              <a:pathLst>
                <a:path extrusionOk="0" h="269" w="883">
                  <a:moveTo>
                    <a:pt x="435" y="0"/>
                  </a:moveTo>
                  <a:cubicBezTo>
                    <a:pt x="298" y="0"/>
                    <a:pt x="172" y="35"/>
                    <a:pt x="92" y="92"/>
                  </a:cubicBezTo>
                  <a:cubicBezTo>
                    <a:pt x="23" y="149"/>
                    <a:pt x="0" y="206"/>
                    <a:pt x="12" y="229"/>
                  </a:cubicBezTo>
                  <a:cubicBezTo>
                    <a:pt x="13" y="234"/>
                    <a:pt x="17" y="235"/>
                    <a:pt x="23" y="235"/>
                  </a:cubicBezTo>
                  <a:cubicBezTo>
                    <a:pt x="66" y="235"/>
                    <a:pt x="218" y="148"/>
                    <a:pt x="406" y="148"/>
                  </a:cubicBezTo>
                  <a:cubicBezTo>
                    <a:pt x="416" y="148"/>
                    <a:pt x="425" y="149"/>
                    <a:pt x="435" y="149"/>
                  </a:cubicBezTo>
                  <a:cubicBezTo>
                    <a:pt x="661" y="149"/>
                    <a:pt x="804" y="269"/>
                    <a:pt x="856" y="269"/>
                  </a:cubicBezTo>
                  <a:cubicBezTo>
                    <a:pt x="862" y="269"/>
                    <a:pt x="867" y="267"/>
                    <a:pt x="871" y="264"/>
                  </a:cubicBezTo>
                  <a:cubicBezTo>
                    <a:pt x="882" y="252"/>
                    <a:pt x="859" y="195"/>
                    <a:pt x="779" y="126"/>
                  </a:cubicBezTo>
                  <a:cubicBezTo>
                    <a:pt x="710" y="69"/>
                    <a:pt x="584" y="0"/>
                    <a:pt x="435" y="0"/>
                  </a:cubicBezTo>
                  <a:close/>
                </a:path>
              </a:pathLst>
            </a:custGeom>
            <a:solidFill>
              <a:srgbClr val="6B3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313249" y="3668909"/>
              <a:ext cx="16784" cy="16821"/>
            </a:xfrm>
            <a:custGeom>
              <a:rect b="b" l="l" r="r" t="t"/>
              <a:pathLst>
                <a:path extrusionOk="0" h="448" w="447">
                  <a:moveTo>
                    <a:pt x="239" y="0"/>
                  </a:moveTo>
                  <a:cubicBezTo>
                    <a:pt x="232" y="0"/>
                    <a:pt x="225" y="1"/>
                    <a:pt x="218" y="1"/>
                  </a:cubicBezTo>
                  <a:cubicBezTo>
                    <a:pt x="103" y="1"/>
                    <a:pt x="0" y="93"/>
                    <a:pt x="0" y="230"/>
                  </a:cubicBezTo>
                  <a:cubicBezTo>
                    <a:pt x="11" y="345"/>
                    <a:pt x="115" y="448"/>
                    <a:pt x="229" y="448"/>
                  </a:cubicBezTo>
                  <a:cubicBezTo>
                    <a:pt x="344" y="448"/>
                    <a:pt x="447" y="345"/>
                    <a:pt x="447" y="219"/>
                  </a:cubicBezTo>
                  <a:cubicBezTo>
                    <a:pt x="447" y="89"/>
                    <a:pt x="355" y="0"/>
                    <a:pt x="239" y="0"/>
                  </a:cubicBezTo>
                  <a:close/>
                </a:path>
              </a:pathLst>
            </a:custGeom>
            <a:solidFill>
              <a:srgbClr val="6B3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305063" y="3650436"/>
              <a:ext cx="33567" cy="10551"/>
            </a:xfrm>
            <a:custGeom>
              <a:rect b="b" l="l" r="r" t="t"/>
              <a:pathLst>
                <a:path extrusionOk="0" h="281" w="894">
                  <a:moveTo>
                    <a:pt x="447" y="1"/>
                  </a:moveTo>
                  <a:cubicBezTo>
                    <a:pt x="298" y="1"/>
                    <a:pt x="172" y="46"/>
                    <a:pt x="103" y="104"/>
                  </a:cubicBezTo>
                  <a:cubicBezTo>
                    <a:pt x="35" y="161"/>
                    <a:pt x="0" y="218"/>
                    <a:pt x="12" y="230"/>
                  </a:cubicBezTo>
                  <a:cubicBezTo>
                    <a:pt x="15" y="237"/>
                    <a:pt x="23" y="240"/>
                    <a:pt x="34" y="240"/>
                  </a:cubicBezTo>
                  <a:cubicBezTo>
                    <a:pt x="90" y="240"/>
                    <a:pt x="237" y="160"/>
                    <a:pt x="417" y="160"/>
                  </a:cubicBezTo>
                  <a:cubicBezTo>
                    <a:pt x="427" y="160"/>
                    <a:pt x="437" y="160"/>
                    <a:pt x="447" y="161"/>
                  </a:cubicBezTo>
                  <a:cubicBezTo>
                    <a:pt x="663" y="161"/>
                    <a:pt x="814" y="281"/>
                    <a:pt x="860" y="281"/>
                  </a:cubicBezTo>
                  <a:cubicBezTo>
                    <a:pt x="865" y="281"/>
                    <a:pt x="869" y="279"/>
                    <a:pt x="871" y="276"/>
                  </a:cubicBezTo>
                  <a:cubicBezTo>
                    <a:pt x="894" y="264"/>
                    <a:pt x="860" y="207"/>
                    <a:pt x="791" y="138"/>
                  </a:cubicBezTo>
                  <a:cubicBezTo>
                    <a:pt x="722" y="81"/>
                    <a:pt x="585" y="1"/>
                    <a:pt x="447" y="1"/>
                  </a:cubicBezTo>
                  <a:close/>
                </a:path>
              </a:pathLst>
            </a:custGeom>
            <a:solidFill>
              <a:srgbClr val="6B3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367429" y="3658171"/>
              <a:ext cx="27147" cy="79638"/>
            </a:xfrm>
            <a:custGeom>
              <a:rect b="b" l="l" r="r" t="t"/>
              <a:pathLst>
                <a:path extrusionOk="0" h="2121" w="723">
                  <a:moveTo>
                    <a:pt x="35" y="1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0" y="12"/>
                    <a:pt x="172" y="596"/>
                    <a:pt x="401" y="1307"/>
                  </a:cubicBezTo>
                  <a:cubicBezTo>
                    <a:pt x="459" y="1479"/>
                    <a:pt x="516" y="1650"/>
                    <a:pt x="573" y="1799"/>
                  </a:cubicBezTo>
                  <a:cubicBezTo>
                    <a:pt x="608" y="1879"/>
                    <a:pt x="630" y="1948"/>
                    <a:pt x="619" y="1983"/>
                  </a:cubicBezTo>
                  <a:cubicBezTo>
                    <a:pt x="608" y="2028"/>
                    <a:pt x="550" y="2051"/>
                    <a:pt x="493" y="2051"/>
                  </a:cubicBezTo>
                  <a:cubicBezTo>
                    <a:pt x="241" y="2074"/>
                    <a:pt x="103" y="2086"/>
                    <a:pt x="103" y="2109"/>
                  </a:cubicBezTo>
                  <a:cubicBezTo>
                    <a:pt x="103" y="2120"/>
                    <a:pt x="241" y="2120"/>
                    <a:pt x="493" y="2120"/>
                  </a:cubicBezTo>
                  <a:cubicBezTo>
                    <a:pt x="516" y="2120"/>
                    <a:pt x="550" y="2120"/>
                    <a:pt x="585" y="2097"/>
                  </a:cubicBezTo>
                  <a:cubicBezTo>
                    <a:pt x="630" y="2097"/>
                    <a:pt x="676" y="2063"/>
                    <a:pt x="688" y="2017"/>
                  </a:cubicBezTo>
                  <a:cubicBezTo>
                    <a:pt x="722" y="1914"/>
                    <a:pt x="688" y="1834"/>
                    <a:pt x="665" y="1765"/>
                  </a:cubicBezTo>
                  <a:cubicBezTo>
                    <a:pt x="619" y="1605"/>
                    <a:pt x="562" y="1433"/>
                    <a:pt x="504" y="1261"/>
                  </a:cubicBezTo>
                  <a:cubicBezTo>
                    <a:pt x="278" y="569"/>
                    <a:pt x="62" y="1"/>
                    <a:pt x="35" y="1"/>
                  </a:cubicBezTo>
                  <a:close/>
                </a:path>
              </a:pathLst>
            </a:custGeom>
            <a:solidFill>
              <a:srgbClr val="6B3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336903" y="3745243"/>
              <a:ext cx="48211" cy="26696"/>
            </a:xfrm>
            <a:custGeom>
              <a:rect b="b" l="l" r="r" t="t"/>
              <a:pathLst>
                <a:path extrusionOk="0" h="711" w="1284">
                  <a:moveTo>
                    <a:pt x="98" y="1"/>
                  </a:moveTo>
                  <a:cubicBezTo>
                    <a:pt x="95" y="1"/>
                    <a:pt x="107" y="10"/>
                    <a:pt x="138" y="30"/>
                  </a:cubicBezTo>
                  <a:cubicBezTo>
                    <a:pt x="138" y="30"/>
                    <a:pt x="0" y="431"/>
                    <a:pt x="516" y="660"/>
                  </a:cubicBezTo>
                  <a:cubicBezTo>
                    <a:pt x="603" y="696"/>
                    <a:pt x="685" y="710"/>
                    <a:pt x="759" y="710"/>
                  </a:cubicBezTo>
                  <a:cubicBezTo>
                    <a:pt x="1092" y="710"/>
                    <a:pt x="1283" y="420"/>
                    <a:pt x="1283" y="420"/>
                  </a:cubicBezTo>
                  <a:cubicBezTo>
                    <a:pt x="863" y="420"/>
                    <a:pt x="12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290007" y="3821202"/>
              <a:ext cx="85646" cy="44118"/>
            </a:xfrm>
            <a:custGeom>
              <a:rect b="b" l="l" r="r" t="t"/>
              <a:pathLst>
                <a:path extrusionOk="0" h="1175" w="2281">
                  <a:moveTo>
                    <a:pt x="0" y="0"/>
                  </a:moveTo>
                  <a:cubicBezTo>
                    <a:pt x="1" y="0"/>
                    <a:pt x="487" y="1175"/>
                    <a:pt x="2050" y="1175"/>
                  </a:cubicBezTo>
                  <a:cubicBezTo>
                    <a:pt x="2114" y="1175"/>
                    <a:pt x="2179" y="1173"/>
                    <a:pt x="2246" y="1169"/>
                  </a:cubicBezTo>
                  <a:lnTo>
                    <a:pt x="2280" y="745"/>
                  </a:lnTo>
                  <a:lnTo>
                    <a:pt x="2280" y="745"/>
                  </a:lnTo>
                  <a:cubicBezTo>
                    <a:pt x="2280" y="745"/>
                    <a:pt x="2276" y="745"/>
                    <a:pt x="2269" y="745"/>
                  </a:cubicBezTo>
                  <a:cubicBezTo>
                    <a:pt x="2151" y="745"/>
                    <a:pt x="1071" y="72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108503" y="3473475"/>
              <a:ext cx="366914" cy="423461"/>
            </a:xfrm>
            <a:custGeom>
              <a:rect b="b" l="l" r="r" t="t"/>
              <a:pathLst>
                <a:path extrusionOk="0" h="11278" w="9772">
                  <a:moveTo>
                    <a:pt x="6066" y="0"/>
                  </a:moveTo>
                  <a:cubicBezTo>
                    <a:pt x="5274" y="0"/>
                    <a:pt x="4589" y="357"/>
                    <a:pt x="4056" y="357"/>
                  </a:cubicBezTo>
                  <a:cubicBezTo>
                    <a:pt x="4013" y="357"/>
                    <a:pt x="3971" y="354"/>
                    <a:pt x="3929" y="349"/>
                  </a:cubicBezTo>
                  <a:cubicBezTo>
                    <a:pt x="3858" y="341"/>
                    <a:pt x="3765" y="334"/>
                    <a:pt x="3655" y="334"/>
                  </a:cubicBezTo>
                  <a:cubicBezTo>
                    <a:pt x="2835" y="334"/>
                    <a:pt x="1079" y="725"/>
                    <a:pt x="321" y="3958"/>
                  </a:cubicBezTo>
                  <a:lnTo>
                    <a:pt x="401" y="5195"/>
                  </a:lnTo>
                  <a:cubicBezTo>
                    <a:pt x="401" y="6707"/>
                    <a:pt x="0" y="10716"/>
                    <a:pt x="2761" y="11277"/>
                  </a:cubicBezTo>
                  <a:lnTo>
                    <a:pt x="2658" y="5745"/>
                  </a:lnTo>
                  <a:cubicBezTo>
                    <a:pt x="2658" y="5745"/>
                    <a:pt x="5338" y="4485"/>
                    <a:pt x="5797" y="1850"/>
                  </a:cubicBezTo>
                  <a:lnTo>
                    <a:pt x="5808" y="1861"/>
                  </a:lnTo>
                  <a:cubicBezTo>
                    <a:pt x="5980" y="2262"/>
                    <a:pt x="6278" y="3110"/>
                    <a:pt x="6095" y="3809"/>
                  </a:cubicBezTo>
                  <a:lnTo>
                    <a:pt x="8603" y="4427"/>
                  </a:lnTo>
                  <a:lnTo>
                    <a:pt x="8890" y="4691"/>
                  </a:lnTo>
                  <a:cubicBezTo>
                    <a:pt x="8890" y="4691"/>
                    <a:pt x="9772" y="2720"/>
                    <a:pt x="8053" y="945"/>
                  </a:cubicBezTo>
                  <a:cubicBezTo>
                    <a:pt x="7341" y="209"/>
                    <a:pt x="6672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4169555" y="3689636"/>
              <a:ext cx="50802" cy="72241"/>
            </a:xfrm>
            <a:custGeom>
              <a:rect b="b" l="l" r="r" t="t"/>
              <a:pathLst>
                <a:path extrusionOk="0" h="1924" w="1353">
                  <a:moveTo>
                    <a:pt x="850" y="0"/>
                  </a:moveTo>
                  <a:cubicBezTo>
                    <a:pt x="666" y="0"/>
                    <a:pt x="470" y="98"/>
                    <a:pt x="345" y="240"/>
                  </a:cubicBezTo>
                  <a:cubicBezTo>
                    <a:pt x="58" y="549"/>
                    <a:pt x="1" y="1064"/>
                    <a:pt x="230" y="1442"/>
                  </a:cubicBezTo>
                  <a:cubicBezTo>
                    <a:pt x="420" y="1746"/>
                    <a:pt x="775" y="1924"/>
                    <a:pt x="1132" y="1924"/>
                  </a:cubicBezTo>
                  <a:cubicBezTo>
                    <a:pt x="1206" y="1924"/>
                    <a:pt x="1280" y="1916"/>
                    <a:pt x="1353" y="1901"/>
                  </a:cubicBezTo>
                  <a:lnTo>
                    <a:pt x="1089" y="68"/>
                  </a:lnTo>
                  <a:cubicBezTo>
                    <a:pt x="1017" y="21"/>
                    <a:pt x="935" y="0"/>
                    <a:pt x="8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4186339" y="3708860"/>
              <a:ext cx="22416" cy="32741"/>
            </a:xfrm>
            <a:custGeom>
              <a:rect b="b" l="l" r="r" t="t"/>
              <a:pathLst>
                <a:path extrusionOk="0" h="872" w="597">
                  <a:moveTo>
                    <a:pt x="360" y="1"/>
                  </a:moveTo>
                  <a:cubicBezTo>
                    <a:pt x="324" y="1"/>
                    <a:pt x="259" y="19"/>
                    <a:pt x="184" y="71"/>
                  </a:cubicBezTo>
                  <a:cubicBezTo>
                    <a:pt x="138" y="94"/>
                    <a:pt x="81" y="151"/>
                    <a:pt x="47" y="243"/>
                  </a:cubicBezTo>
                  <a:cubicBezTo>
                    <a:pt x="1" y="323"/>
                    <a:pt x="1" y="426"/>
                    <a:pt x="24" y="529"/>
                  </a:cubicBezTo>
                  <a:cubicBezTo>
                    <a:pt x="104" y="724"/>
                    <a:pt x="287" y="827"/>
                    <a:pt x="402" y="850"/>
                  </a:cubicBezTo>
                  <a:cubicBezTo>
                    <a:pt x="459" y="866"/>
                    <a:pt x="504" y="872"/>
                    <a:pt x="536" y="872"/>
                  </a:cubicBezTo>
                  <a:cubicBezTo>
                    <a:pt x="576" y="872"/>
                    <a:pt x="596" y="863"/>
                    <a:pt x="596" y="850"/>
                  </a:cubicBezTo>
                  <a:cubicBezTo>
                    <a:pt x="596" y="839"/>
                    <a:pt x="528" y="827"/>
                    <a:pt x="425" y="781"/>
                  </a:cubicBezTo>
                  <a:cubicBezTo>
                    <a:pt x="310" y="736"/>
                    <a:pt x="184" y="655"/>
                    <a:pt x="127" y="495"/>
                  </a:cubicBezTo>
                  <a:cubicBezTo>
                    <a:pt x="69" y="335"/>
                    <a:pt x="138" y="197"/>
                    <a:pt x="230" y="129"/>
                  </a:cubicBezTo>
                  <a:cubicBezTo>
                    <a:pt x="310" y="48"/>
                    <a:pt x="390" y="25"/>
                    <a:pt x="390" y="14"/>
                  </a:cubicBezTo>
                  <a:cubicBezTo>
                    <a:pt x="390" y="6"/>
                    <a:pt x="379" y="1"/>
                    <a:pt x="36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4185579" y="3753658"/>
              <a:ext cx="33158" cy="28061"/>
            </a:xfrm>
            <a:custGeom>
              <a:rect b="b" l="l" r="r" t="t"/>
              <a:pathLst>
                <a:path extrusionOk="0" h="398" w="470">
                  <a:moveTo>
                    <a:pt x="183" y="1"/>
                  </a:moveTo>
                  <a:cubicBezTo>
                    <a:pt x="57" y="35"/>
                    <a:pt x="0" y="207"/>
                    <a:pt x="69" y="322"/>
                  </a:cubicBezTo>
                  <a:cubicBezTo>
                    <a:pt x="108" y="372"/>
                    <a:pt x="171" y="398"/>
                    <a:pt x="234" y="398"/>
                  </a:cubicBezTo>
                  <a:cubicBezTo>
                    <a:pt x="300" y="398"/>
                    <a:pt x="366" y="369"/>
                    <a:pt x="401" y="310"/>
                  </a:cubicBezTo>
                  <a:cubicBezTo>
                    <a:pt x="470" y="196"/>
                    <a:pt x="390" y="24"/>
                    <a:pt x="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4227641" y="4126988"/>
              <a:ext cx="163482" cy="108024"/>
            </a:xfrm>
            <a:custGeom>
              <a:rect b="b" l="l" r="r" t="t"/>
              <a:pathLst>
                <a:path extrusionOk="0" h="2877" w="4354">
                  <a:moveTo>
                    <a:pt x="4353" y="1"/>
                  </a:moveTo>
                  <a:cubicBezTo>
                    <a:pt x="4353" y="1"/>
                    <a:pt x="69" y="883"/>
                    <a:pt x="0" y="2853"/>
                  </a:cubicBezTo>
                  <a:lnTo>
                    <a:pt x="4353" y="2876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4373887" y="3884845"/>
              <a:ext cx="439156" cy="213758"/>
            </a:xfrm>
            <a:custGeom>
              <a:rect b="b" l="l" r="r" t="t"/>
              <a:pathLst>
                <a:path extrusionOk="0" h="5693" w="11696">
                  <a:moveTo>
                    <a:pt x="172" y="1"/>
                  </a:moveTo>
                  <a:lnTo>
                    <a:pt x="0" y="207"/>
                  </a:lnTo>
                  <a:cubicBezTo>
                    <a:pt x="69" y="1077"/>
                    <a:pt x="470" y="1925"/>
                    <a:pt x="1123" y="2521"/>
                  </a:cubicBezTo>
                  <a:cubicBezTo>
                    <a:pt x="1764" y="3128"/>
                    <a:pt x="2635" y="3483"/>
                    <a:pt x="3506" y="3495"/>
                  </a:cubicBezTo>
                  <a:cubicBezTo>
                    <a:pt x="3550" y="3496"/>
                    <a:pt x="3595" y="3497"/>
                    <a:pt x="3640" y="3497"/>
                  </a:cubicBezTo>
                  <a:cubicBezTo>
                    <a:pt x="3941" y="3497"/>
                    <a:pt x="4250" y="3465"/>
                    <a:pt x="4552" y="3465"/>
                  </a:cubicBezTo>
                  <a:cubicBezTo>
                    <a:pt x="4841" y="3465"/>
                    <a:pt x="5123" y="3494"/>
                    <a:pt x="5384" y="3609"/>
                  </a:cubicBezTo>
                  <a:cubicBezTo>
                    <a:pt x="5888" y="3838"/>
                    <a:pt x="6220" y="4331"/>
                    <a:pt x="6598" y="4697"/>
                  </a:cubicBezTo>
                  <a:cubicBezTo>
                    <a:pt x="7270" y="5344"/>
                    <a:pt x="8192" y="5692"/>
                    <a:pt x="9111" y="5692"/>
                  </a:cubicBezTo>
                  <a:cubicBezTo>
                    <a:pt x="9479" y="5692"/>
                    <a:pt x="9845" y="5637"/>
                    <a:pt x="10195" y="5522"/>
                  </a:cubicBezTo>
                  <a:cubicBezTo>
                    <a:pt x="10711" y="5350"/>
                    <a:pt x="11547" y="4972"/>
                    <a:pt x="11627" y="4434"/>
                  </a:cubicBezTo>
                  <a:cubicBezTo>
                    <a:pt x="11696" y="4010"/>
                    <a:pt x="11203" y="3609"/>
                    <a:pt x="10917" y="3311"/>
                  </a:cubicBezTo>
                  <a:cubicBezTo>
                    <a:pt x="10608" y="3025"/>
                    <a:pt x="10241" y="2819"/>
                    <a:pt x="9852" y="2658"/>
                  </a:cubicBezTo>
                  <a:cubicBezTo>
                    <a:pt x="6805" y="1226"/>
                    <a:pt x="3540" y="173"/>
                    <a:pt x="172" y="1"/>
                  </a:cubicBezTo>
                  <a:close/>
                </a:path>
              </a:pathLst>
            </a:custGeom>
            <a:solidFill>
              <a:srgbClr val="6B3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116475" y="4297291"/>
              <a:ext cx="296797" cy="280005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3"/>
          <p:cNvGrpSpPr/>
          <p:nvPr/>
        </p:nvGrpSpPr>
        <p:grpSpPr>
          <a:xfrm>
            <a:off x="4907017" y="811108"/>
            <a:ext cx="3528265" cy="3347810"/>
            <a:chOff x="445706" y="1798770"/>
            <a:chExt cx="2334435" cy="2207590"/>
          </a:xfrm>
        </p:grpSpPr>
        <p:sp>
          <p:nvSpPr>
            <p:cNvPr id="411" name="Google Shape;411;p33"/>
            <p:cNvSpPr/>
            <p:nvPr/>
          </p:nvSpPr>
          <p:spPr>
            <a:xfrm>
              <a:off x="650601" y="1917776"/>
              <a:ext cx="366381" cy="525310"/>
            </a:xfrm>
            <a:custGeom>
              <a:rect b="b" l="l" r="r" t="t"/>
              <a:pathLst>
                <a:path extrusionOk="0" h="12385" w="8638">
                  <a:moveTo>
                    <a:pt x="5980" y="277"/>
                  </a:moveTo>
                  <a:cubicBezTo>
                    <a:pt x="6266" y="300"/>
                    <a:pt x="6553" y="357"/>
                    <a:pt x="6816" y="483"/>
                  </a:cubicBezTo>
                  <a:cubicBezTo>
                    <a:pt x="6610" y="827"/>
                    <a:pt x="6404" y="1136"/>
                    <a:pt x="6175" y="1422"/>
                  </a:cubicBezTo>
                  <a:cubicBezTo>
                    <a:pt x="5808" y="987"/>
                    <a:pt x="5350" y="701"/>
                    <a:pt x="4823" y="552"/>
                  </a:cubicBezTo>
                  <a:cubicBezTo>
                    <a:pt x="5224" y="380"/>
                    <a:pt x="5625" y="277"/>
                    <a:pt x="5980" y="277"/>
                  </a:cubicBezTo>
                  <a:close/>
                  <a:moveTo>
                    <a:pt x="4479" y="815"/>
                  </a:moveTo>
                  <a:cubicBezTo>
                    <a:pt x="5086" y="884"/>
                    <a:pt x="5579" y="1182"/>
                    <a:pt x="5968" y="1686"/>
                  </a:cubicBezTo>
                  <a:cubicBezTo>
                    <a:pt x="5499" y="2224"/>
                    <a:pt x="4995" y="2705"/>
                    <a:pt x="4479" y="3026"/>
                  </a:cubicBezTo>
                  <a:lnTo>
                    <a:pt x="4479" y="815"/>
                  </a:lnTo>
                  <a:close/>
                  <a:moveTo>
                    <a:pt x="3609" y="1331"/>
                  </a:moveTo>
                  <a:lnTo>
                    <a:pt x="3609" y="1331"/>
                  </a:lnTo>
                  <a:cubicBezTo>
                    <a:pt x="3116" y="2029"/>
                    <a:pt x="2715" y="2820"/>
                    <a:pt x="2394" y="3633"/>
                  </a:cubicBezTo>
                  <a:cubicBezTo>
                    <a:pt x="2188" y="3599"/>
                    <a:pt x="2005" y="3542"/>
                    <a:pt x="1833" y="3473"/>
                  </a:cubicBezTo>
                  <a:cubicBezTo>
                    <a:pt x="2348" y="2625"/>
                    <a:pt x="2944" y="1881"/>
                    <a:pt x="3609" y="1331"/>
                  </a:cubicBezTo>
                  <a:close/>
                  <a:moveTo>
                    <a:pt x="4170" y="1067"/>
                  </a:moveTo>
                  <a:lnTo>
                    <a:pt x="4170" y="3221"/>
                  </a:lnTo>
                  <a:cubicBezTo>
                    <a:pt x="3654" y="3507"/>
                    <a:pt x="3162" y="3645"/>
                    <a:pt x="2704" y="3645"/>
                  </a:cubicBezTo>
                  <a:cubicBezTo>
                    <a:pt x="3093" y="2728"/>
                    <a:pt x="3574" y="1846"/>
                    <a:pt x="4170" y="1067"/>
                  </a:cubicBezTo>
                  <a:close/>
                  <a:moveTo>
                    <a:pt x="7068" y="620"/>
                  </a:moveTo>
                  <a:cubicBezTo>
                    <a:pt x="7858" y="1159"/>
                    <a:pt x="8305" y="2259"/>
                    <a:pt x="8317" y="3702"/>
                  </a:cubicBezTo>
                  <a:lnTo>
                    <a:pt x="7102" y="4401"/>
                  </a:lnTo>
                  <a:cubicBezTo>
                    <a:pt x="7057" y="3290"/>
                    <a:pt x="6805" y="2362"/>
                    <a:pt x="6346" y="1686"/>
                  </a:cubicBezTo>
                  <a:cubicBezTo>
                    <a:pt x="6598" y="1354"/>
                    <a:pt x="6839" y="1010"/>
                    <a:pt x="7068" y="620"/>
                  </a:cubicBezTo>
                  <a:close/>
                  <a:moveTo>
                    <a:pt x="6152" y="1938"/>
                  </a:moveTo>
                  <a:cubicBezTo>
                    <a:pt x="6575" y="2602"/>
                    <a:pt x="6805" y="3507"/>
                    <a:pt x="6816" y="4584"/>
                  </a:cubicBezTo>
                  <a:lnTo>
                    <a:pt x="4479" y="5924"/>
                  </a:lnTo>
                  <a:lnTo>
                    <a:pt x="4479" y="3404"/>
                  </a:lnTo>
                  <a:cubicBezTo>
                    <a:pt x="5063" y="3060"/>
                    <a:pt x="5625" y="2556"/>
                    <a:pt x="6152" y="1938"/>
                  </a:cubicBezTo>
                  <a:close/>
                  <a:moveTo>
                    <a:pt x="4181" y="3564"/>
                  </a:moveTo>
                  <a:lnTo>
                    <a:pt x="4181" y="6096"/>
                  </a:lnTo>
                  <a:lnTo>
                    <a:pt x="1856" y="7436"/>
                  </a:lnTo>
                  <a:cubicBezTo>
                    <a:pt x="1879" y="6314"/>
                    <a:pt x="2142" y="5111"/>
                    <a:pt x="2589" y="3965"/>
                  </a:cubicBezTo>
                  <a:lnTo>
                    <a:pt x="2681" y="3965"/>
                  </a:lnTo>
                  <a:cubicBezTo>
                    <a:pt x="3150" y="3965"/>
                    <a:pt x="3666" y="3816"/>
                    <a:pt x="4181" y="3564"/>
                  </a:cubicBezTo>
                  <a:close/>
                  <a:moveTo>
                    <a:pt x="1684" y="3736"/>
                  </a:moveTo>
                  <a:cubicBezTo>
                    <a:pt x="1879" y="3816"/>
                    <a:pt x="2074" y="3885"/>
                    <a:pt x="2280" y="3920"/>
                  </a:cubicBezTo>
                  <a:cubicBezTo>
                    <a:pt x="1822" y="5145"/>
                    <a:pt x="1547" y="6428"/>
                    <a:pt x="1535" y="7608"/>
                  </a:cubicBezTo>
                  <a:lnTo>
                    <a:pt x="332" y="8318"/>
                  </a:lnTo>
                  <a:cubicBezTo>
                    <a:pt x="390" y="6783"/>
                    <a:pt x="882" y="5134"/>
                    <a:pt x="1684" y="3736"/>
                  </a:cubicBezTo>
                  <a:close/>
                  <a:moveTo>
                    <a:pt x="8317" y="4046"/>
                  </a:moveTo>
                  <a:lnTo>
                    <a:pt x="8317" y="4046"/>
                  </a:lnTo>
                  <a:cubicBezTo>
                    <a:pt x="8259" y="5581"/>
                    <a:pt x="7755" y="7230"/>
                    <a:pt x="6953" y="8628"/>
                  </a:cubicBezTo>
                  <a:cubicBezTo>
                    <a:pt x="6770" y="8547"/>
                    <a:pt x="6575" y="8467"/>
                    <a:pt x="6358" y="8444"/>
                  </a:cubicBezTo>
                  <a:cubicBezTo>
                    <a:pt x="6827" y="7207"/>
                    <a:pt x="7102" y="5936"/>
                    <a:pt x="7102" y="4744"/>
                  </a:cubicBezTo>
                  <a:lnTo>
                    <a:pt x="8317" y="4046"/>
                  </a:lnTo>
                  <a:close/>
                  <a:moveTo>
                    <a:pt x="6805" y="4916"/>
                  </a:moveTo>
                  <a:lnTo>
                    <a:pt x="6805" y="4916"/>
                  </a:lnTo>
                  <a:cubicBezTo>
                    <a:pt x="6759" y="6039"/>
                    <a:pt x="6495" y="7253"/>
                    <a:pt x="6060" y="8399"/>
                  </a:cubicBezTo>
                  <a:cubicBezTo>
                    <a:pt x="6039" y="8398"/>
                    <a:pt x="6018" y="8398"/>
                    <a:pt x="5997" y="8398"/>
                  </a:cubicBezTo>
                  <a:cubicBezTo>
                    <a:pt x="5512" y="8398"/>
                    <a:pt x="5006" y="8525"/>
                    <a:pt x="4479" y="8799"/>
                  </a:cubicBezTo>
                  <a:lnTo>
                    <a:pt x="4479" y="6268"/>
                  </a:lnTo>
                  <a:lnTo>
                    <a:pt x="6805" y="4916"/>
                  </a:lnTo>
                  <a:close/>
                  <a:moveTo>
                    <a:pt x="4170" y="6440"/>
                  </a:moveTo>
                  <a:lnTo>
                    <a:pt x="4170" y="8960"/>
                  </a:lnTo>
                  <a:cubicBezTo>
                    <a:pt x="3574" y="9304"/>
                    <a:pt x="3024" y="9808"/>
                    <a:pt x="2486" y="10415"/>
                  </a:cubicBezTo>
                  <a:cubicBezTo>
                    <a:pt x="2074" y="9762"/>
                    <a:pt x="1844" y="8857"/>
                    <a:pt x="1833" y="7769"/>
                  </a:cubicBezTo>
                  <a:lnTo>
                    <a:pt x="4170" y="6440"/>
                  </a:lnTo>
                  <a:close/>
                  <a:moveTo>
                    <a:pt x="6243" y="8731"/>
                  </a:moveTo>
                  <a:cubicBezTo>
                    <a:pt x="6438" y="8754"/>
                    <a:pt x="6633" y="8811"/>
                    <a:pt x="6805" y="8891"/>
                  </a:cubicBezTo>
                  <a:cubicBezTo>
                    <a:pt x="6301" y="9727"/>
                    <a:pt x="5693" y="10472"/>
                    <a:pt x="5029" y="11033"/>
                  </a:cubicBezTo>
                  <a:cubicBezTo>
                    <a:pt x="5510" y="10334"/>
                    <a:pt x="5923" y="9544"/>
                    <a:pt x="6243" y="8731"/>
                  </a:cubicBezTo>
                  <a:close/>
                  <a:moveTo>
                    <a:pt x="5945" y="8719"/>
                  </a:moveTo>
                  <a:cubicBezTo>
                    <a:pt x="5556" y="9636"/>
                    <a:pt x="5063" y="10518"/>
                    <a:pt x="4479" y="11297"/>
                  </a:cubicBezTo>
                  <a:lnTo>
                    <a:pt x="4479" y="9143"/>
                  </a:lnTo>
                  <a:cubicBezTo>
                    <a:pt x="4983" y="8857"/>
                    <a:pt x="5487" y="8719"/>
                    <a:pt x="5945" y="8719"/>
                  </a:cubicBezTo>
                  <a:close/>
                  <a:moveTo>
                    <a:pt x="4170" y="9326"/>
                  </a:moveTo>
                  <a:lnTo>
                    <a:pt x="4170" y="11549"/>
                  </a:lnTo>
                  <a:cubicBezTo>
                    <a:pt x="3563" y="11480"/>
                    <a:pt x="3059" y="11182"/>
                    <a:pt x="2681" y="10678"/>
                  </a:cubicBezTo>
                  <a:cubicBezTo>
                    <a:pt x="3150" y="10128"/>
                    <a:pt x="3654" y="9670"/>
                    <a:pt x="4170" y="9326"/>
                  </a:cubicBezTo>
                  <a:close/>
                  <a:moveTo>
                    <a:pt x="1547" y="7975"/>
                  </a:moveTo>
                  <a:cubicBezTo>
                    <a:pt x="1592" y="9086"/>
                    <a:pt x="1844" y="10014"/>
                    <a:pt x="2303" y="10690"/>
                  </a:cubicBezTo>
                  <a:cubicBezTo>
                    <a:pt x="2051" y="11022"/>
                    <a:pt x="1799" y="11365"/>
                    <a:pt x="1570" y="11732"/>
                  </a:cubicBezTo>
                  <a:cubicBezTo>
                    <a:pt x="791" y="11205"/>
                    <a:pt x="344" y="10105"/>
                    <a:pt x="332" y="8673"/>
                  </a:cubicBezTo>
                  <a:lnTo>
                    <a:pt x="1547" y="7975"/>
                  </a:lnTo>
                  <a:close/>
                  <a:moveTo>
                    <a:pt x="2474" y="10930"/>
                  </a:moveTo>
                  <a:cubicBezTo>
                    <a:pt x="2830" y="11377"/>
                    <a:pt x="3288" y="11663"/>
                    <a:pt x="3826" y="11789"/>
                  </a:cubicBezTo>
                  <a:cubicBezTo>
                    <a:pt x="3422" y="11973"/>
                    <a:pt x="3031" y="12065"/>
                    <a:pt x="2666" y="12065"/>
                  </a:cubicBezTo>
                  <a:cubicBezTo>
                    <a:pt x="2369" y="12065"/>
                    <a:pt x="2090" y="12004"/>
                    <a:pt x="1833" y="11881"/>
                  </a:cubicBezTo>
                  <a:cubicBezTo>
                    <a:pt x="2028" y="11537"/>
                    <a:pt x="2245" y="11217"/>
                    <a:pt x="2474" y="10930"/>
                  </a:cubicBezTo>
                  <a:close/>
                  <a:moveTo>
                    <a:pt x="5960" y="1"/>
                  </a:moveTo>
                  <a:cubicBezTo>
                    <a:pt x="5419" y="1"/>
                    <a:pt x="4834" y="169"/>
                    <a:pt x="4239" y="506"/>
                  </a:cubicBezTo>
                  <a:cubicBezTo>
                    <a:pt x="1902" y="1858"/>
                    <a:pt x="0" y="5477"/>
                    <a:pt x="0" y="8582"/>
                  </a:cubicBezTo>
                  <a:cubicBezTo>
                    <a:pt x="0" y="10243"/>
                    <a:pt x="561" y="11526"/>
                    <a:pt x="1512" y="12076"/>
                  </a:cubicBezTo>
                  <a:cubicBezTo>
                    <a:pt x="1856" y="12282"/>
                    <a:pt x="2245" y="12385"/>
                    <a:pt x="2658" y="12385"/>
                  </a:cubicBezTo>
                  <a:cubicBezTo>
                    <a:pt x="3208" y="12385"/>
                    <a:pt x="3792" y="12213"/>
                    <a:pt x="4399" y="11869"/>
                  </a:cubicBezTo>
                  <a:cubicBezTo>
                    <a:pt x="6724" y="10518"/>
                    <a:pt x="8637" y="6898"/>
                    <a:pt x="8637" y="3794"/>
                  </a:cubicBezTo>
                  <a:cubicBezTo>
                    <a:pt x="8637" y="2110"/>
                    <a:pt x="8076" y="838"/>
                    <a:pt x="7114" y="300"/>
                  </a:cubicBezTo>
                  <a:cubicBezTo>
                    <a:pt x="6765" y="101"/>
                    <a:pt x="6375" y="1"/>
                    <a:pt x="5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1669083" y="3506727"/>
              <a:ext cx="542566" cy="386920"/>
            </a:xfrm>
            <a:custGeom>
              <a:rect b="b" l="l" r="r" t="t"/>
              <a:pathLst>
                <a:path extrusionOk="0" h="10923" w="15317">
                  <a:moveTo>
                    <a:pt x="7676" y="748"/>
                  </a:moveTo>
                  <a:cubicBezTo>
                    <a:pt x="9589" y="748"/>
                    <a:pt x="11376" y="1172"/>
                    <a:pt x="12716" y="1928"/>
                  </a:cubicBezTo>
                  <a:cubicBezTo>
                    <a:pt x="13907" y="2638"/>
                    <a:pt x="14583" y="3509"/>
                    <a:pt x="14583" y="4414"/>
                  </a:cubicBezTo>
                  <a:cubicBezTo>
                    <a:pt x="14583" y="5307"/>
                    <a:pt x="13930" y="6201"/>
                    <a:pt x="12716" y="6888"/>
                  </a:cubicBezTo>
                  <a:cubicBezTo>
                    <a:pt x="11376" y="7655"/>
                    <a:pt x="9589" y="8079"/>
                    <a:pt x="7676" y="8079"/>
                  </a:cubicBezTo>
                  <a:cubicBezTo>
                    <a:pt x="5751" y="8079"/>
                    <a:pt x="3964" y="7644"/>
                    <a:pt x="2636" y="6888"/>
                  </a:cubicBezTo>
                  <a:cubicBezTo>
                    <a:pt x="1433" y="6189"/>
                    <a:pt x="757" y="5307"/>
                    <a:pt x="757" y="4414"/>
                  </a:cubicBezTo>
                  <a:cubicBezTo>
                    <a:pt x="757" y="3520"/>
                    <a:pt x="1410" y="2638"/>
                    <a:pt x="2636" y="1928"/>
                  </a:cubicBezTo>
                  <a:cubicBezTo>
                    <a:pt x="3964" y="1160"/>
                    <a:pt x="5751" y="748"/>
                    <a:pt x="7676" y="748"/>
                  </a:cubicBezTo>
                  <a:close/>
                  <a:moveTo>
                    <a:pt x="7659" y="0"/>
                  </a:moveTo>
                  <a:cubicBezTo>
                    <a:pt x="5700" y="0"/>
                    <a:pt x="3741" y="433"/>
                    <a:pt x="2246" y="1298"/>
                  </a:cubicBezTo>
                  <a:cubicBezTo>
                    <a:pt x="757" y="2157"/>
                    <a:pt x="1" y="3291"/>
                    <a:pt x="1" y="4425"/>
                  </a:cubicBezTo>
                  <a:lnTo>
                    <a:pt x="1" y="6498"/>
                  </a:lnTo>
                  <a:cubicBezTo>
                    <a:pt x="1" y="7632"/>
                    <a:pt x="745" y="8766"/>
                    <a:pt x="2246" y="9626"/>
                  </a:cubicBezTo>
                  <a:cubicBezTo>
                    <a:pt x="3741" y="10490"/>
                    <a:pt x="5700" y="10923"/>
                    <a:pt x="7659" y="10923"/>
                  </a:cubicBezTo>
                  <a:cubicBezTo>
                    <a:pt x="9617" y="10923"/>
                    <a:pt x="11576" y="10490"/>
                    <a:pt x="13071" y="9626"/>
                  </a:cubicBezTo>
                  <a:cubicBezTo>
                    <a:pt x="14560" y="8766"/>
                    <a:pt x="15316" y="7632"/>
                    <a:pt x="15316" y="6498"/>
                  </a:cubicBezTo>
                  <a:lnTo>
                    <a:pt x="15316" y="4425"/>
                  </a:lnTo>
                  <a:cubicBezTo>
                    <a:pt x="15316" y="3291"/>
                    <a:pt x="14572" y="2157"/>
                    <a:pt x="13071" y="1298"/>
                  </a:cubicBezTo>
                  <a:cubicBezTo>
                    <a:pt x="11576" y="433"/>
                    <a:pt x="9617" y="0"/>
                    <a:pt x="7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643118" y="3506727"/>
              <a:ext cx="595311" cy="313383"/>
            </a:xfrm>
            <a:custGeom>
              <a:rect b="b" l="l" r="r" t="t"/>
              <a:pathLst>
                <a:path extrusionOk="0" h="8847" w="16806">
                  <a:moveTo>
                    <a:pt x="8409" y="759"/>
                  </a:moveTo>
                  <a:cubicBezTo>
                    <a:pt x="10322" y="759"/>
                    <a:pt x="12109" y="1183"/>
                    <a:pt x="13449" y="1951"/>
                  </a:cubicBezTo>
                  <a:cubicBezTo>
                    <a:pt x="14652" y="2649"/>
                    <a:pt x="15316" y="3520"/>
                    <a:pt x="15316" y="4425"/>
                  </a:cubicBezTo>
                  <a:cubicBezTo>
                    <a:pt x="15316" y="5330"/>
                    <a:pt x="14663" y="6212"/>
                    <a:pt x="13449" y="6899"/>
                  </a:cubicBezTo>
                  <a:cubicBezTo>
                    <a:pt x="12109" y="7678"/>
                    <a:pt x="10322" y="8091"/>
                    <a:pt x="8409" y="8091"/>
                  </a:cubicBezTo>
                  <a:cubicBezTo>
                    <a:pt x="6484" y="8091"/>
                    <a:pt x="4697" y="7655"/>
                    <a:pt x="3369" y="6899"/>
                  </a:cubicBezTo>
                  <a:cubicBezTo>
                    <a:pt x="2143" y="6212"/>
                    <a:pt x="1490" y="5330"/>
                    <a:pt x="1490" y="4425"/>
                  </a:cubicBezTo>
                  <a:cubicBezTo>
                    <a:pt x="1490" y="3520"/>
                    <a:pt x="2143" y="2638"/>
                    <a:pt x="3369" y="1951"/>
                  </a:cubicBezTo>
                  <a:cubicBezTo>
                    <a:pt x="4697" y="1172"/>
                    <a:pt x="6484" y="759"/>
                    <a:pt x="8409" y="759"/>
                  </a:cubicBezTo>
                  <a:close/>
                  <a:moveTo>
                    <a:pt x="8403" y="0"/>
                  </a:moveTo>
                  <a:cubicBezTo>
                    <a:pt x="6444" y="0"/>
                    <a:pt x="4485" y="433"/>
                    <a:pt x="2991" y="1298"/>
                  </a:cubicBezTo>
                  <a:cubicBezTo>
                    <a:pt x="1" y="3016"/>
                    <a:pt x="1" y="5822"/>
                    <a:pt x="2991" y="7541"/>
                  </a:cubicBezTo>
                  <a:cubicBezTo>
                    <a:pt x="4485" y="8411"/>
                    <a:pt x="6444" y="8847"/>
                    <a:pt x="8403" y="8847"/>
                  </a:cubicBezTo>
                  <a:cubicBezTo>
                    <a:pt x="10362" y="8847"/>
                    <a:pt x="12321" y="8411"/>
                    <a:pt x="13816" y="7541"/>
                  </a:cubicBezTo>
                  <a:cubicBezTo>
                    <a:pt x="16806" y="5811"/>
                    <a:pt x="16806" y="3016"/>
                    <a:pt x="13816" y="1298"/>
                  </a:cubicBezTo>
                  <a:cubicBezTo>
                    <a:pt x="12321" y="433"/>
                    <a:pt x="10362" y="0"/>
                    <a:pt x="8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695862" y="3533612"/>
              <a:ext cx="489822" cy="166805"/>
            </a:xfrm>
            <a:custGeom>
              <a:rect b="b" l="l" r="r" t="t"/>
              <a:pathLst>
                <a:path extrusionOk="0" h="4709" w="13828">
                  <a:moveTo>
                    <a:pt x="6920" y="0"/>
                  </a:moveTo>
                  <a:cubicBezTo>
                    <a:pt x="4995" y="0"/>
                    <a:pt x="3208" y="424"/>
                    <a:pt x="1880" y="1192"/>
                  </a:cubicBezTo>
                  <a:cubicBezTo>
                    <a:pt x="654" y="1879"/>
                    <a:pt x="1" y="2761"/>
                    <a:pt x="1" y="3666"/>
                  </a:cubicBezTo>
                  <a:cubicBezTo>
                    <a:pt x="1" y="4021"/>
                    <a:pt x="104" y="4365"/>
                    <a:pt x="299" y="4708"/>
                  </a:cubicBezTo>
                  <a:cubicBezTo>
                    <a:pt x="597" y="4181"/>
                    <a:pt x="1146" y="3689"/>
                    <a:pt x="1880" y="3265"/>
                  </a:cubicBezTo>
                  <a:cubicBezTo>
                    <a:pt x="3208" y="2486"/>
                    <a:pt x="4995" y="2062"/>
                    <a:pt x="6920" y="2062"/>
                  </a:cubicBezTo>
                  <a:cubicBezTo>
                    <a:pt x="8833" y="2062"/>
                    <a:pt x="10620" y="2486"/>
                    <a:pt x="11960" y="3265"/>
                  </a:cubicBezTo>
                  <a:cubicBezTo>
                    <a:pt x="12682" y="3689"/>
                    <a:pt x="13232" y="4181"/>
                    <a:pt x="13529" y="4708"/>
                  </a:cubicBezTo>
                  <a:cubicBezTo>
                    <a:pt x="13736" y="4365"/>
                    <a:pt x="13827" y="4021"/>
                    <a:pt x="13827" y="3666"/>
                  </a:cubicBezTo>
                  <a:cubicBezTo>
                    <a:pt x="13827" y="2761"/>
                    <a:pt x="13174" y="1879"/>
                    <a:pt x="11960" y="1192"/>
                  </a:cubicBezTo>
                  <a:cubicBezTo>
                    <a:pt x="10620" y="413"/>
                    <a:pt x="8833" y="0"/>
                    <a:pt x="6920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1695862" y="3533612"/>
              <a:ext cx="489822" cy="166805"/>
            </a:xfrm>
            <a:custGeom>
              <a:rect b="b" l="l" r="r" t="t"/>
              <a:pathLst>
                <a:path extrusionOk="0" h="4709" w="13828">
                  <a:moveTo>
                    <a:pt x="6920" y="0"/>
                  </a:moveTo>
                  <a:cubicBezTo>
                    <a:pt x="4995" y="0"/>
                    <a:pt x="3208" y="424"/>
                    <a:pt x="1880" y="1192"/>
                  </a:cubicBezTo>
                  <a:cubicBezTo>
                    <a:pt x="654" y="1879"/>
                    <a:pt x="1" y="2761"/>
                    <a:pt x="1" y="3666"/>
                  </a:cubicBezTo>
                  <a:cubicBezTo>
                    <a:pt x="1" y="4021"/>
                    <a:pt x="104" y="4365"/>
                    <a:pt x="299" y="4708"/>
                  </a:cubicBezTo>
                  <a:cubicBezTo>
                    <a:pt x="597" y="4181"/>
                    <a:pt x="1146" y="3689"/>
                    <a:pt x="1880" y="3265"/>
                  </a:cubicBezTo>
                  <a:cubicBezTo>
                    <a:pt x="3208" y="2486"/>
                    <a:pt x="4995" y="2062"/>
                    <a:pt x="6920" y="2062"/>
                  </a:cubicBezTo>
                  <a:cubicBezTo>
                    <a:pt x="8833" y="2062"/>
                    <a:pt x="10620" y="2486"/>
                    <a:pt x="11960" y="3265"/>
                  </a:cubicBezTo>
                  <a:cubicBezTo>
                    <a:pt x="12682" y="3689"/>
                    <a:pt x="13232" y="4181"/>
                    <a:pt x="13529" y="4708"/>
                  </a:cubicBezTo>
                  <a:cubicBezTo>
                    <a:pt x="13736" y="4365"/>
                    <a:pt x="13827" y="4021"/>
                    <a:pt x="13827" y="3666"/>
                  </a:cubicBezTo>
                  <a:cubicBezTo>
                    <a:pt x="13827" y="2761"/>
                    <a:pt x="13174" y="1879"/>
                    <a:pt x="11960" y="1192"/>
                  </a:cubicBezTo>
                  <a:cubicBezTo>
                    <a:pt x="10620" y="413"/>
                    <a:pt x="8833" y="0"/>
                    <a:pt x="6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663415" y="3791806"/>
              <a:ext cx="90115" cy="76973"/>
            </a:xfrm>
            <a:custGeom>
              <a:rect b="b" l="l" r="r" t="t"/>
              <a:pathLst>
                <a:path extrusionOk="0" h="2173" w="2544">
                  <a:moveTo>
                    <a:pt x="1841" y="0"/>
                  </a:moveTo>
                  <a:cubicBezTo>
                    <a:pt x="1794" y="0"/>
                    <a:pt x="1753" y="11"/>
                    <a:pt x="1719" y="31"/>
                  </a:cubicBezTo>
                  <a:lnTo>
                    <a:pt x="138" y="925"/>
                  </a:lnTo>
                  <a:cubicBezTo>
                    <a:pt x="58" y="982"/>
                    <a:pt x="0" y="1085"/>
                    <a:pt x="0" y="1245"/>
                  </a:cubicBezTo>
                  <a:cubicBezTo>
                    <a:pt x="0" y="1555"/>
                    <a:pt x="218" y="1944"/>
                    <a:pt x="482" y="2105"/>
                  </a:cubicBezTo>
                  <a:cubicBezTo>
                    <a:pt x="572" y="2153"/>
                    <a:pt x="649" y="2172"/>
                    <a:pt x="719" y="2172"/>
                  </a:cubicBezTo>
                  <a:cubicBezTo>
                    <a:pt x="765" y="2172"/>
                    <a:pt x="807" y="2164"/>
                    <a:pt x="848" y="2150"/>
                  </a:cubicBezTo>
                  <a:lnTo>
                    <a:pt x="2418" y="1245"/>
                  </a:lnTo>
                  <a:cubicBezTo>
                    <a:pt x="2486" y="1200"/>
                    <a:pt x="2532" y="1085"/>
                    <a:pt x="2544" y="925"/>
                  </a:cubicBezTo>
                  <a:cubicBezTo>
                    <a:pt x="2544" y="615"/>
                    <a:pt x="2337" y="226"/>
                    <a:pt x="2062" y="66"/>
                  </a:cubicBezTo>
                  <a:cubicBezTo>
                    <a:pt x="1978" y="20"/>
                    <a:pt x="1904" y="0"/>
                    <a:pt x="1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669508" y="3811571"/>
              <a:ext cx="83633" cy="57880"/>
            </a:xfrm>
            <a:custGeom>
              <a:rect b="b" l="l" r="r" t="t"/>
              <a:pathLst>
                <a:path extrusionOk="0" h="1634" w="2361">
                  <a:moveTo>
                    <a:pt x="2268" y="0"/>
                  </a:moveTo>
                  <a:lnTo>
                    <a:pt x="0" y="1306"/>
                  </a:lnTo>
                  <a:cubicBezTo>
                    <a:pt x="80" y="1421"/>
                    <a:pt x="172" y="1501"/>
                    <a:pt x="264" y="1558"/>
                  </a:cubicBezTo>
                  <a:cubicBezTo>
                    <a:pt x="351" y="1612"/>
                    <a:pt x="426" y="1634"/>
                    <a:pt x="495" y="1634"/>
                  </a:cubicBezTo>
                  <a:cubicBezTo>
                    <a:pt x="543" y="1634"/>
                    <a:pt x="588" y="1623"/>
                    <a:pt x="630" y="1604"/>
                  </a:cubicBezTo>
                  <a:lnTo>
                    <a:pt x="2211" y="687"/>
                  </a:lnTo>
                  <a:cubicBezTo>
                    <a:pt x="2303" y="630"/>
                    <a:pt x="2360" y="527"/>
                    <a:pt x="2360" y="367"/>
                  </a:cubicBezTo>
                  <a:cubicBezTo>
                    <a:pt x="2360" y="252"/>
                    <a:pt x="2337" y="126"/>
                    <a:pt x="2268" y="0"/>
                  </a:cubicBez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434552" y="3820179"/>
              <a:ext cx="258513" cy="186181"/>
            </a:xfrm>
            <a:custGeom>
              <a:rect b="b" l="l" r="r" t="t"/>
              <a:pathLst>
                <a:path extrusionOk="0" h="5256" w="7298">
                  <a:moveTo>
                    <a:pt x="6291" y="1"/>
                  </a:moveTo>
                  <a:cubicBezTo>
                    <a:pt x="6227" y="1"/>
                    <a:pt x="6169" y="16"/>
                    <a:pt x="6118" y="43"/>
                  </a:cubicBezTo>
                  <a:lnTo>
                    <a:pt x="6106" y="43"/>
                  </a:lnTo>
                  <a:lnTo>
                    <a:pt x="677" y="2804"/>
                  </a:lnTo>
                  <a:cubicBezTo>
                    <a:pt x="276" y="3022"/>
                    <a:pt x="1" y="3446"/>
                    <a:pt x="12" y="3961"/>
                  </a:cubicBezTo>
                  <a:cubicBezTo>
                    <a:pt x="12" y="4683"/>
                    <a:pt x="585" y="5256"/>
                    <a:pt x="1307" y="5256"/>
                  </a:cubicBezTo>
                  <a:cubicBezTo>
                    <a:pt x="1559" y="5256"/>
                    <a:pt x="1788" y="5175"/>
                    <a:pt x="1994" y="5049"/>
                  </a:cubicBezTo>
                  <a:lnTo>
                    <a:pt x="7092" y="1773"/>
                  </a:lnTo>
                  <a:cubicBezTo>
                    <a:pt x="7206" y="1693"/>
                    <a:pt x="7286" y="1544"/>
                    <a:pt x="7286" y="1315"/>
                  </a:cubicBezTo>
                  <a:cubicBezTo>
                    <a:pt x="7298" y="868"/>
                    <a:pt x="6988" y="330"/>
                    <a:pt x="6599" y="101"/>
                  </a:cubicBezTo>
                  <a:cubicBezTo>
                    <a:pt x="6490" y="33"/>
                    <a:pt x="6385" y="1"/>
                    <a:pt x="6291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1633802" y="3819152"/>
              <a:ext cx="58872" cy="73183"/>
            </a:xfrm>
            <a:custGeom>
              <a:rect b="b" l="l" r="r" t="t"/>
              <a:pathLst>
                <a:path extrusionOk="0" h="2066" w="1662">
                  <a:moveTo>
                    <a:pt x="35" y="272"/>
                  </a:moveTo>
                  <a:cubicBezTo>
                    <a:pt x="23" y="278"/>
                    <a:pt x="12" y="284"/>
                    <a:pt x="0" y="290"/>
                  </a:cubicBezTo>
                  <a:lnTo>
                    <a:pt x="35" y="272"/>
                  </a:lnTo>
                  <a:close/>
                  <a:moveTo>
                    <a:pt x="671" y="0"/>
                  </a:moveTo>
                  <a:cubicBezTo>
                    <a:pt x="605" y="0"/>
                    <a:pt x="545" y="14"/>
                    <a:pt x="493" y="38"/>
                  </a:cubicBezTo>
                  <a:lnTo>
                    <a:pt x="35" y="272"/>
                  </a:lnTo>
                  <a:lnTo>
                    <a:pt x="35" y="272"/>
                  </a:lnTo>
                  <a:cubicBezTo>
                    <a:pt x="80" y="252"/>
                    <a:pt x="128" y="243"/>
                    <a:pt x="180" y="243"/>
                  </a:cubicBezTo>
                  <a:cubicBezTo>
                    <a:pt x="278" y="243"/>
                    <a:pt x="387" y="278"/>
                    <a:pt x="504" y="347"/>
                  </a:cubicBezTo>
                  <a:cubicBezTo>
                    <a:pt x="905" y="577"/>
                    <a:pt x="1226" y="1126"/>
                    <a:pt x="1226" y="1585"/>
                  </a:cubicBezTo>
                  <a:cubicBezTo>
                    <a:pt x="1226" y="1814"/>
                    <a:pt x="1146" y="1974"/>
                    <a:pt x="1008" y="2066"/>
                  </a:cubicBezTo>
                  <a:lnTo>
                    <a:pt x="1467" y="1779"/>
                  </a:lnTo>
                  <a:cubicBezTo>
                    <a:pt x="1593" y="1699"/>
                    <a:pt x="1661" y="1550"/>
                    <a:pt x="1661" y="1321"/>
                  </a:cubicBezTo>
                  <a:cubicBezTo>
                    <a:pt x="1661" y="874"/>
                    <a:pt x="1352" y="325"/>
                    <a:pt x="974" y="95"/>
                  </a:cubicBezTo>
                  <a:cubicBezTo>
                    <a:pt x="867" y="28"/>
                    <a:pt x="763" y="0"/>
                    <a:pt x="671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969565" y="3389656"/>
              <a:ext cx="655741" cy="402860"/>
            </a:xfrm>
            <a:custGeom>
              <a:rect b="b" l="l" r="r" t="t"/>
              <a:pathLst>
                <a:path extrusionOk="0" h="11373" w="18512">
                  <a:moveTo>
                    <a:pt x="10977" y="1"/>
                  </a:moveTo>
                  <a:cubicBezTo>
                    <a:pt x="10471" y="1"/>
                    <a:pt x="9980" y="74"/>
                    <a:pt x="9577" y="227"/>
                  </a:cubicBezTo>
                  <a:lnTo>
                    <a:pt x="6827" y="1281"/>
                  </a:lnTo>
                  <a:cubicBezTo>
                    <a:pt x="5796" y="1682"/>
                    <a:pt x="4261" y="2541"/>
                    <a:pt x="3402" y="3228"/>
                  </a:cubicBezTo>
                  <a:lnTo>
                    <a:pt x="596" y="5439"/>
                  </a:lnTo>
                  <a:cubicBezTo>
                    <a:pt x="195" y="5748"/>
                    <a:pt x="0" y="6138"/>
                    <a:pt x="0" y="6516"/>
                  </a:cubicBezTo>
                  <a:lnTo>
                    <a:pt x="0" y="7157"/>
                  </a:lnTo>
                  <a:cubicBezTo>
                    <a:pt x="0" y="7581"/>
                    <a:pt x="252" y="7993"/>
                    <a:pt x="756" y="8280"/>
                  </a:cubicBezTo>
                  <a:lnTo>
                    <a:pt x="5395" y="10960"/>
                  </a:lnTo>
                  <a:cubicBezTo>
                    <a:pt x="5871" y="11235"/>
                    <a:pt x="6495" y="11373"/>
                    <a:pt x="7119" y="11373"/>
                  </a:cubicBezTo>
                  <a:cubicBezTo>
                    <a:pt x="7744" y="11373"/>
                    <a:pt x="8368" y="11235"/>
                    <a:pt x="8844" y="10960"/>
                  </a:cubicBezTo>
                  <a:lnTo>
                    <a:pt x="17801" y="5794"/>
                  </a:lnTo>
                  <a:cubicBezTo>
                    <a:pt x="18271" y="5519"/>
                    <a:pt x="18512" y="5153"/>
                    <a:pt x="18512" y="4786"/>
                  </a:cubicBezTo>
                  <a:lnTo>
                    <a:pt x="18512" y="4179"/>
                  </a:lnTo>
                  <a:cubicBezTo>
                    <a:pt x="18512" y="3835"/>
                    <a:pt x="18271" y="3480"/>
                    <a:pt x="17801" y="3194"/>
                  </a:cubicBezTo>
                  <a:lnTo>
                    <a:pt x="13162" y="513"/>
                  </a:lnTo>
                  <a:cubicBezTo>
                    <a:pt x="12583" y="179"/>
                    <a:pt x="11763" y="1"/>
                    <a:pt x="10977" y="1"/>
                  </a:cubicBezTo>
                  <a:close/>
                </a:path>
              </a:pathLst>
            </a:custGeom>
            <a:solidFill>
              <a:srgbClr val="E3B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969565" y="3623691"/>
              <a:ext cx="251996" cy="169638"/>
            </a:xfrm>
            <a:custGeom>
              <a:rect b="b" l="l" r="r" t="t"/>
              <a:pathLst>
                <a:path extrusionOk="0" h="4789" w="7114">
                  <a:moveTo>
                    <a:pt x="0" y="0"/>
                  </a:moveTo>
                  <a:lnTo>
                    <a:pt x="0" y="562"/>
                  </a:lnTo>
                  <a:cubicBezTo>
                    <a:pt x="0" y="997"/>
                    <a:pt x="252" y="1409"/>
                    <a:pt x="756" y="1696"/>
                  </a:cubicBezTo>
                  <a:lnTo>
                    <a:pt x="5395" y="4365"/>
                  </a:lnTo>
                  <a:cubicBezTo>
                    <a:pt x="5865" y="4640"/>
                    <a:pt x="6495" y="4789"/>
                    <a:pt x="7114" y="4789"/>
                  </a:cubicBezTo>
                  <a:lnTo>
                    <a:pt x="7114" y="4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969565" y="3623691"/>
              <a:ext cx="251996" cy="169638"/>
            </a:xfrm>
            <a:custGeom>
              <a:rect b="b" l="l" r="r" t="t"/>
              <a:pathLst>
                <a:path extrusionOk="0" h="4789" w="7114">
                  <a:moveTo>
                    <a:pt x="0" y="0"/>
                  </a:moveTo>
                  <a:lnTo>
                    <a:pt x="0" y="562"/>
                  </a:lnTo>
                  <a:cubicBezTo>
                    <a:pt x="0" y="997"/>
                    <a:pt x="252" y="1409"/>
                    <a:pt x="756" y="1696"/>
                  </a:cubicBezTo>
                  <a:lnTo>
                    <a:pt x="5395" y="4365"/>
                  </a:lnTo>
                  <a:cubicBezTo>
                    <a:pt x="5865" y="4640"/>
                    <a:pt x="6495" y="4789"/>
                    <a:pt x="7114" y="4789"/>
                  </a:cubicBezTo>
                  <a:lnTo>
                    <a:pt x="7114" y="4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969565" y="3389656"/>
              <a:ext cx="557550" cy="346042"/>
            </a:xfrm>
            <a:custGeom>
              <a:rect b="b" l="l" r="r" t="t"/>
              <a:pathLst>
                <a:path extrusionOk="0" h="9769" w="15740">
                  <a:moveTo>
                    <a:pt x="10977" y="1"/>
                  </a:moveTo>
                  <a:cubicBezTo>
                    <a:pt x="10471" y="1"/>
                    <a:pt x="9980" y="74"/>
                    <a:pt x="9577" y="227"/>
                  </a:cubicBezTo>
                  <a:lnTo>
                    <a:pt x="6827" y="1281"/>
                  </a:lnTo>
                  <a:cubicBezTo>
                    <a:pt x="5796" y="1682"/>
                    <a:pt x="4261" y="2541"/>
                    <a:pt x="3402" y="3228"/>
                  </a:cubicBezTo>
                  <a:lnTo>
                    <a:pt x="596" y="5439"/>
                  </a:lnTo>
                  <a:cubicBezTo>
                    <a:pt x="195" y="5748"/>
                    <a:pt x="0" y="6138"/>
                    <a:pt x="0" y="6516"/>
                  </a:cubicBezTo>
                  <a:lnTo>
                    <a:pt x="0" y="7157"/>
                  </a:lnTo>
                  <a:cubicBezTo>
                    <a:pt x="0" y="7581"/>
                    <a:pt x="252" y="7993"/>
                    <a:pt x="756" y="8280"/>
                  </a:cubicBezTo>
                  <a:lnTo>
                    <a:pt x="3334" y="9769"/>
                  </a:lnTo>
                  <a:lnTo>
                    <a:pt x="3334" y="9162"/>
                  </a:lnTo>
                  <a:lnTo>
                    <a:pt x="15740" y="2002"/>
                  </a:lnTo>
                  <a:lnTo>
                    <a:pt x="13162" y="513"/>
                  </a:lnTo>
                  <a:cubicBezTo>
                    <a:pt x="12583" y="179"/>
                    <a:pt x="11763" y="1"/>
                    <a:pt x="10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081534" y="3259727"/>
              <a:ext cx="247568" cy="290854"/>
            </a:xfrm>
            <a:custGeom>
              <a:rect b="b" l="l" r="r" t="t"/>
              <a:pathLst>
                <a:path extrusionOk="0" h="8211" w="6989">
                  <a:moveTo>
                    <a:pt x="4125" y="0"/>
                  </a:moveTo>
                  <a:cubicBezTo>
                    <a:pt x="2704" y="1489"/>
                    <a:pt x="1020" y="5052"/>
                    <a:pt x="1" y="7114"/>
                  </a:cubicBezTo>
                  <a:cubicBezTo>
                    <a:pt x="1" y="7114"/>
                    <a:pt x="848" y="7457"/>
                    <a:pt x="1879" y="7893"/>
                  </a:cubicBezTo>
                  <a:cubicBezTo>
                    <a:pt x="2401" y="8105"/>
                    <a:pt x="3022" y="8211"/>
                    <a:pt x="3606" y="8211"/>
                  </a:cubicBezTo>
                  <a:cubicBezTo>
                    <a:pt x="4190" y="8211"/>
                    <a:pt x="4737" y="8105"/>
                    <a:pt x="5110" y="7893"/>
                  </a:cubicBezTo>
                  <a:cubicBezTo>
                    <a:pt x="5476" y="7675"/>
                    <a:pt x="5660" y="7343"/>
                    <a:pt x="5660" y="6999"/>
                  </a:cubicBezTo>
                  <a:cubicBezTo>
                    <a:pt x="5660" y="5636"/>
                    <a:pt x="6083" y="1329"/>
                    <a:pt x="6988" y="309"/>
                  </a:cubicBezTo>
                  <a:lnTo>
                    <a:pt x="4125" y="0"/>
                  </a:ln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081534" y="3259727"/>
              <a:ext cx="247568" cy="290854"/>
            </a:xfrm>
            <a:custGeom>
              <a:rect b="b" l="l" r="r" t="t"/>
              <a:pathLst>
                <a:path extrusionOk="0" h="8211" w="6989">
                  <a:moveTo>
                    <a:pt x="4125" y="0"/>
                  </a:moveTo>
                  <a:cubicBezTo>
                    <a:pt x="2704" y="1489"/>
                    <a:pt x="1020" y="5052"/>
                    <a:pt x="1" y="7114"/>
                  </a:cubicBezTo>
                  <a:cubicBezTo>
                    <a:pt x="1" y="7114"/>
                    <a:pt x="848" y="7457"/>
                    <a:pt x="1879" y="7893"/>
                  </a:cubicBezTo>
                  <a:cubicBezTo>
                    <a:pt x="2401" y="8105"/>
                    <a:pt x="3022" y="8211"/>
                    <a:pt x="3606" y="8211"/>
                  </a:cubicBezTo>
                  <a:cubicBezTo>
                    <a:pt x="4190" y="8211"/>
                    <a:pt x="4737" y="8105"/>
                    <a:pt x="5110" y="7893"/>
                  </a:cubicBezTo>
                  <a:cubicBezTo>
                    <a:pt x="5476" y="7675"/>
                    <a:pt x="5660" y="7343"/>
                    <a:pt x="5660" y="6999"/>
                  </a:cubicBezTo>
                  <a:cubicBezTo>
                    <a:pt x="5660" y="5636"/>
                    <a:pt x="6083" y="1329"/>
                    <a:pt x="6988" y="309"/>
                  </a:cubicBezTo>
                  <a:lnTo>
                    <a:pt x="4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27226" y="3217929"/>
              <a:ext cx="111191" cy="62521"/>
            </a:xfrm>
            <a:custGeom>
              <a:rect b="b" l="l" r="r" t="t"/>
              <a:pathLst>
                <a:path extrusionOk="0" h="1765" w="3139">
                  <a:moveTo>
                    <a:pt x="2016" y="0"/>
                  </a:moveTo>
                  <a:cubicBezTo>
                    <a:pt x="1317" y="287"/>
                    <a:pt x="642" y="676"/>
                    <a:pt x="0" y="1180"/>
                  </a:cubicBezTo>
                  <a:cubicBezTo>
                    <a:pt x="0" y="1180"/>
                    <a:pt x="447" y="1363"/>
                    <a:pt x="997" y="1592"/>
                  </a:cubicBezTo>
                  <a:cubicBezTo>
                    <a:pt x="1277" y="1707"/>
                    <a:pt x="1612" y="1764"/>
                    <a:pt x="1927" y="1764"/>
                  </a:cubicBezTo>
                  <a:cubicBezTo>
                    <a:pt x="2242" y="1764"/>
                    <a:pt x="2537" y="1707"/>
                    <a:pt x="2738" y="1592"/>
                  </a:cubicBezTo>
                  <a:cubicBezTo>
                    <a:pt x="3139" y="1363"/>
                    <a:pt x="3139" y="917"/>
                    <a:pt x="2738" y="596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81440" y="1798770"/>
              <a:ext cx="1335428" cy="1953693"/>
            </a:xfrm>
            <a:custGeom>
              <a:rect b="b" l="l" r="r" t="t"/>
              <a:pathLst>
                <a:path extrusionOk="0" h="55154" w="37700">
                  <a:moveTo>
                    <a:pt x="36285" y="1"/>
                  </a:moveTo>
                  <a:cubicBezTo>
                    <a:pt x="36007" y="1"/>
                    <a:pt x="35726" y="64"/>
                    <a:pt x="35512" y="189"/>
                  </a:cubicBezTo>
                  <a:lnTo>
                    <a:pt x="757" y="20247"/>
                  </a:lnTo>
                  <a:cubicBezTo>
                    <a:pt x="345" y="20499"/>
                    <a:pt x="1" y="21083"/>
                    <a:pt x="1" y="21564"/>
                  </a:cubicBezTo>
                  <a:lnTo>
                    <a:pt x="1" y="53684"/>
                  </a:lnTo>
                  <a:cubicBezTo>
                    <a:pt x="1" y="54177"/>
                    <a:pt x="310" y="54761"/>
                    <a:pt x="711" y="54990"/>
                  </a:cubicBezTo>
                  <a:cubicBezTo>
                    <a:pt x="902" y="55099"/>
                    <a:pt x="1153" y="55154"/>
                    <a:pt x="1407" y="55154"/>
                  </a:cubicBezTo>
                  <a:cubicBezTo>
                    <a:pt x="1688" y="55154"/>
                    <a:pt x="1973" y="55088"/>
                    <a:pt x="2189" y="54956"/>
                  </a:cubicBezTo>
                  <a:cubicBezTo>
                    <a:pt x="7458" y="51920"/>
                    <a:pt x="31675" y="37933"/>
                    <a:pt x="36944" y="34898"/>
                  </a:cubicBezTo>
                  <a:cubicBezTo>
                    <a:pt x="37356" y="34657"/>
                    <a:pt x="37700" y="34073"/>
                    <a:pt x="37700" y="33581"/>
                  </a:cubicBezTo>
                  <a:lnTo>
                    <a:pt x="37700" y="1449"/>
                  </a:lnTo>
                  <a:cubicBezTo>
                    <a:pt x="37700" y="956"/>
                    <a:pt x="37391" y="383"/>
                    <a:pt x="36990" y="166"/>
                  </a:cubicBezTo>
                  <a:cubicBezTo>
                    <a:pt x="36797" y="55"/>
                    <a:pt x="36542" y="1"/>
                    <a:pt x="36285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32165" y="1830614"/>
              <a:ext cx="1284703" cy="1918695"/>
            </a:xfrm>
            <a:custGeom>
              <a:rect b="b" l="l" r="r" t="t"/>
              <a:pathLst>
                <a:path extrusionOk="0" h="54166" w="36268">
                  <a:moveTo>
                    <a:pt x="35846" y="0"/>
                  </a:moveTo>
                  <a:cubicBezTo>
                    <a:pt x="35745" y="0"/>
                    <a:pt x="35631" y="33"/>
                    <a:pt x="35512" y="103"/>
                  </a:cubicBezTo>
                  <a:lnTo>
                    <a:pt x="757" y="20184"/>
                  </a:lnTo>
                  <a:cubicBezTo>
                    <a:pt x="344" y="20424"/>
                    <a:pt x="1" y="21009"/>
                    <a:pt x="1" y="21501"/>
                  </a:cubicBezTo>
                  <a:lnTo>
                    <a:pt x="1" y="53622"/>
                  </a:lnTo>
                  <a:cubicBezTo>
                    <a:pt x="1" y="53962"/>
                    <a:pt x="173" y="54165"/>
                    <a:pt x="420" y="54165"/>
                  </a:cubicBezTo>
                  <a:cubicBezTo>
                    <a:pt x="522" y="54165"/>
                    <a:pt x="636" y="54131"/>
                    <a:pt x="757" y="54057"/>
                  </a:cubicBezTo>
                  <a:lnTo>
                    <a:pt x="35512" y="33999"/>
                  </a:lnTo>
                  <a:cubicBezTo>
                    <a:pt x="35924" y="33758"/>
                    <a:pt x="36268" y="33174"/>
                    <a:pt x="36268" y="32682"/>
                  </a:cubicBezTo>
                  <a:lnTo>
                    <a:pt x="36268" y="550"/>
                  </a:lnTo>
                  <a:cubicBezTo>
                    <a:pt x="36268" y="200"/>
                    <a:pt x="36095" y="0"/>
                    <a:pt x="35846" y="0"/>
                  </a:cubicBezTo>
                  <a:close/>
                </a:path>
              </a:pathLst>
            </a:custGeom>
            <a:solidFill>
              <a:srgbClr val="CDDA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32165" y="2896542"/>
              <a:ext cx="1284703" cy="852761"/>
            </a:xfrm>
            <a:custGeom>
              <a:rect b="b" l="l" r="r" t="t"/>
              <a:pathLst>
                <a:path extrusionOk="0" h="24074" w="36268">
                  <a:moveTo>
                    <a:pt x="36268" y="1"/>
                  </a:moveTo>
                  <a:lnTo>
                    <a:pt x="1" y="20929"/>
                  </a:lnTo>
                  <a:lnTo>
                    <a:pt x="1" y="23530"/>
                  </a:lnTo>
                  <a:cubicBezTo>
                    <a:pt x="1" y="23870"/>
                    <a:pt x="173" y="24073"/>
                    <a:pt x="420" y="24073"/>
                  </a:cubicBezTo>
                  <a:cubicBezTo>
                    <a:pt x="522" y="24073"/>
                    <a:pt x="636" y="24039"/>
                    <a:pt x="757" y="23965"/>
                  </a:cubicBezTo>
                  <a:lnTo>
                    <a:pt x="35512" y="3907"/>
                  </a:lnTo>
                  <a:cubicBezTo>
                    <a:pt x="35924" y="3666"/>
                    <a:pt x="36268" y="3082"/>
                    <a:pt x="36268" y="2590"/>
                  </a:cubicBezTo>
                  <a:lnTo>
                    <a:pt x="36268" y="1"/>
                  </a:lnTo>
                  <a:close/>
                </a:path>
              </a:pathLst>
            </a:custGeom>
            <a:solidFill>
              <a:srgbClr val="E3B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67481" y="1891435"/>
              <a:ext cx="1214106" cy="1672650"/>
            </a:xfrm>
            <a:custGeom>
              <a:rect b="b" l="l" r="r" t="t"/>
              <a:pathLst>
                <a:path extrusionOk="0" h="47220" w="34275">
                  <a:moveTo>
                    <a:pt x="34002" y="1"/>
                  </a:moveTo>
                  <a:cubicBezTo>
                    <a:pt x="33939" y="1"/>
                    <a:pt x="33868" y="19"/>
                    <a:pt x="33793" y="58"/>
                  </a:cubicBezTo>
                  <a:lnTo>
                    <a:pt x="482" y="19315"/>
                  </a:lnTo>
                  <a:cubicBezTo>
                    <a:pt x="218" y="19464"/>
                    <a:pt x="0" y="19830"/>
                    <a:pt x="0" y="20128"/>
                  </a:cubicBezTo>
                  <a:lnTo>
                    <a:pt x="0" y="46887"/>
                  </a:lnTo>
                  <a:cubicBezTo>
                    <a:pt x="0" y="47101"/>
                    <a:pt x="112" y="47220"/>
                    <a:pt x="272" y="47220"/>
                  </a:cubicBezTo>
                  <a:cubicBezTo>
                    <a:pt x="336" y="47220"/>
                    <a:pt x="407" y="47201"/>
                    <a:pt x="482" y="47162"/>
                  </a:cubicBezTo>
                  <a:lnTo>
                    <a:pt x="33793" y="27917"/>
                  </a:lnTo>
                  <a:cubicBezTo>
                    <a:pt x="34057" y="27757"/>
                    <a:pt x="34274" y="27402"/>
                    <a:pt x="34274" y="27104"/>
                  </a:cubicBezTo>
                  <a:lnTo>
                    <a:pt x="34274" y="333"/>
                  </a:lnTo>
                  <a:cubicBezTo>
                    <a:pt x="34274" y="120"/>
                    <a:pt x="34163" y="1"/>
                    <a:pt x="34002" y="1"/>
                  </a:cubicBez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81051" y="2536227"/>
              <a:ext cx="77540" cy="1216692"/>
            </a:xfrm>
            <a:custGeom>
              <a:rect b="b" l="l" r="r" t="t"/>
              <a:pathLst>
                <a:path extrusionOk="0" h="34348" w="2189">
                  <a:moveTo>
                    <a:pt x="230" y="0"/>
                  </a:moveTo>
                  <a:cubicBezTo>
                    <a:pt x="92" y="252"/>
                    <a:pt x="12" y="516"/>
                    <a:pt x="0" y="768"/>
                  </a:cubicBezTo>
                  <a:lnTo>
                    <a:pt x="0" y="29326"/>
                  </a:lnTo>
                  <a:lnTo>
                    <a:pt x="0" y="32980"/>
                  </a:lnTo>
                  <a:cubicBezTo>
                    <a:pt x="0" y="33473"/>
                    <a:pt x="310" y="33954"/>
                    <a:pt x="711" y="34183"/>
                  </a:cubicBezTo>
                  <a:cubicBezTo>
                    <a:pt x="890" y="34287"/>
                    <a:pt x="1149" y="34347"/>
                    <a:pt x="1421" y="34347"/>
                  </a:cubicBezTo>
                  <a:cubicBezTo>
                    <a:pt x="1685" y="34347"/>
                    <a:pt x="1962" y="34290"/>
                    <a:pt x="2188" y="34160"/>
                  </a:cubicBezTo>
                  <a:lnTo>
                    <a:pt x="2188" y="34160"/>
                  </a:lnTo>
                  <a:cubicBezTo>
                    <a:pt x="2064" y="34225"/>
                    <a:pt x="1952" y="34255"/>
                    <a:pt x="1854" y="34255"/>
                  </a:cubicBezTo>
                  <a:cubicBezTo>
                    <a:pt x="1591" y="34255"/>
                    <a:pt x="1432" y="34039"/>
                    <a:pt x="1432" y="33713"/>
                  </a:cubicBezTo>
                  <a:lnTo>
                    <a:pt x="1432" y="30151"/>
                  </a:lnTo>
                  <a:lnTo>
                    <a:pt x="1432" y="1593"/>
                  </a:lnTo>
                  <a:cubicBezTo>
                    <a:pt x="1432" y="1352"/>
                    <a:pt x="1513" y="1077"/>
                    <a:pt x="1661" y="837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349362" y="3290226"/>
              <a:ext cx="81578" cy="59120"/>
            </a:xfrm>
            <a:custGeom>
              <a:rect b="b" l="l" r="r" t="t"/>
              <a:pathLst>
                <a:path extrusionOk="0" h="1669" w="2303">
                  <a:moveTo>
                    <a:pt x="2156" y="1"/>
                  </a:moveTo>
                  <a:cubicBezTo>
                    <a:pt x="2115" y="1"/>
                    <a:pt x="2068" y="15"/>
                    <a:pt x="2016" y="44"/>
                  </a:cubicBezTo>
                  <a:lnTo>
                    <a:pt x="287" y="1029"/>
                  </a:lnTo>
                  <a:cubicBezTo>
                    <a:pt x="126" y="1132"/>
                    <a:pt x="12" y="1327"/>
                    <a:pt x="0" y="1487"/>
                  </a:cubicBezTo>
                  <a:cubicBezTo>
                    <a:pt x="0" y="1604"/>
                    <a:pt x="59" y="1668"/>
                    <a:pt x="146" y="1668"/>
                  </a:cubicBezTo>
                  <a:cubicBezTo>
                    <a:pt x="188" y="1668"/>
                    <a:pt x="235" y="1654"/>
                    <a:pt x="287" y="1625"/>
                  </a:cubicBezTo>
                  <a:lnTo>
                    <a:pt x="2016" y="640"/>
                  </a:lnTo>
                  <a:cubicBezTo>
                    <a:pt x="2177" y="559"/>
                    <a:pt x="2303" y="353"/>
                    <a:pt x="2303" y="181"/>
                  </a:cubicBezTo>
                  <a:cubicBezTo>
                    <a:pt x="2303" y="65"/>
                    <a:pt x="2244" y="1"/>
                    <a:pt x="2156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827522" y="2801611"/>
              <a:ext cx="37371" cy="913121"/>
            </a:xfrm>
            <a:custGeom>
              <a:rect b="b" l="l" r="r" t="t"/>
              <a:pathLst>
                <a:path extrusionOk="0" h="25778" w="1055">
                  <a:moveTo>
                    <a:pt x="1055" y="25694"/>
                  </a:moveTo>
                  <a:lnTo>
                    <a:pt x="1055" y="25694"/>
                  </a:lnTo>
                  <a:cubicBezTo>
                    <a:pt x="1054" y="25695"/>
                    <a:pt x="1053" y="25695"/>
                    <a:pt x="1053" y="25695"/>
                  </a:cubicBezTo>
                  <a:lnTo>
                    <a:pt x="1053" y="25695"/>
                  </a:lnTo>
                  <a:cubicBezTo>
                    <a:pt x="1054" y="25695"/>
                    <a:pt x="1055" y="25694"/>
                    <a:pt x="1055" y="25694"/>
                  </a:cubicBezTo>
                  <a:close/>
                  <a:moveTo>
                    <a:pt x="1053" y="25695"/>
                  </a:moveTo>
                  <a:cubicBezTo>
                    <a:pt x="1044" y="25702"/>
                    <a:pt x="1001" y="25729"/>
                    <a:pt x="921" y="25751"/>
                  </a:cubicBezTo>
                  <a:lnTo>
                    <a:pt x="921" y="25751"/>
                  </a:lnTo>
                  <a:cubicBezTo>
                    <a:pt x="945" y="25748"/>
                    <a:pt x="992" y="25738"/>
                    <a:pt x="1053" y="25695"/>
                  </a:cubicBezTo>
                  <a:close/>
                  <a:moveTo>
                    <a:pt x="1" y="0"/>
                  </a:moveTo>
                  <a:lnTo>
                    <a:pt x="1" y="25076"/>
                  </a:lnTo>
                  <a:cubicBezTo>
                    <a:pt x="1" y="25316"/>
                    <a:pt x="138" y="25591"/>
                    <a:pt x="344" y="25706"/>
                  </a:cubicBezTo>
                  <a:cubicBezTo>
                    <a:pt x="440" y="25753"/>
                    <a:pt x="567" y="25777"/>
                    <a:pt x="693" y="25777"/>
                  </a:cubicBezTo>
                  <a:cubicBezTo>
                    <a:pt x="718" y="25777"/>
                    <a:pt x="743" y="25776"/>
                    <a:pt x="768" y="25774"/>
                  </a:cubicBezTo>
                  <a:cubicBezTo>
                    <a:pt x="829" y="25771"/>
                    <a:pt x="880" y="25762"/>
                    <a:pt x="921" y="25751"/>
                  </a:cubicBezTo>
                  <a:lnTo>
                    <a:pt x="921" y="25751"/>
                  </a:lnTo>
                  <a:cubicBezTo>
                    <a:pt x="913" y="25751"/>
                    <a:pt x="908" y="25751"/>
                    <a:pt x="906" y="25751"/>
                  </a:cubicBezTo>
                  <a:cubicBezTo>
                    <a:pt x="791" y="25751"/>
                    <a:pt x="700" y="25648"/>
                    <a:pt x="700" y="25476"/>
                  </a:cubicBezTo>
                  <a:lnTo>
                    <a:pt x="700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CA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854726" y="2035107"/>
              <a:ext cx="1207199" cy="1675449"/>
            </a:xfrm>
            <a:custGeom>
              <a:rect b="b" l="l" r="r" t="t"/>
              <a:pathLst>
                <a:path extrusionOk="0" h="47299" w="34080">
                  <a:moveTo>
                    <a:pt x="34079" y="0"/>
                  </a:moveTo>
                  <a:lnTo>
                    <a:pt x="0" y="19680"/>
                  </a:lnTo>
                  <a:lnTo>
                    <a:pt x="0" y="47127"/>
                  </a:lnTo>
                  <a:cubicBezTo>
                    <a:pt x="0" y="47173"/>
                    <a:pt x="23" y="47299"/>
                    <a:pt x="115" y="47299"/>
                  </a:cubicBezTo>
                  <a:cubicBezTo>
                    <a:pt x="161" y="47299"/>
                    <a:pt x="206" y="47287"/>
                    <a:pt x="252" y="47253"/>
                  </a:cubicBezTo>
                  <a:lnTo>
                    <a:pt x="33747" y="27917"/>
                  </a:lnTo>
                  <a:cubicBezTo>
                    <a:pt x="33942" y="27813"/>
                    <a:pt x="34079" y="27539"/>
                    <a:pt x="34079" y="27344"/>
                  </a:cubicBezTo>
                  <a:lnTo>
                    <a:pt x="34079" y="0"/>
                  </a:lnTo>
                  <a:close/>
                </a:path>
              </a:pathLst>
            </a:custGeom>
            <a:solidFill>
              <a:srgbClr val="F8E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851892" y="2030219"/>
              <a:ext cx="1213291" cy="1683986"/>
            </a:xfrm>
            <a:custGeom>
              <a:rect b="b" l="l" r="r" t="t"/>
              <a:pathLst>
                <a:path extrusionOk="0" h="47540" w="34252">
                  <a:moveTo>
                    <a:pt x="34079" y="299"/>
                  </a:moveTo>
                  <a:lnTo>
                    <a:pt x="34079" y="2406"/>
                  </a:lnTo>
                  <a:lnTo>
                    <a:pt x="34079" y="27482"/>
                  </a:lnTo>
                  <a:cubicBezTo>
                    <a:pt x="34079" y="27654"/>
                    <a:pt x="33953" y="27883"/>
                    <a:pt x="33793" y="27963"/>
                  </a:cubicBezTo>
                  <a:lnTo>
                    <a:pt x="286" y="47311"/>
                  </a:lnTo>
                  <a:cubicBezTo>
                    <a:pt x="241" y="47334"/>
                    <a:pt x="206" y="47334"/>
                    <a:pt x="206" y="47334"/>
                  </a:cubicBezTo>
                  <a:cubicBezTo>
                    <a:pt x="183" y="47334"/>
                    <a:pt x="183" y="47253"/>
                    <a:pt x="183" y="47253"/>
                  </a:cubicBezTo>
                  <a:lnTo>
                    <a:pt x="183" y="19876"/>
                  </a:lnTo>
                  <a:lnTo>
                    <a:pt x="34079" y="299"/>
                  </a:lnTo>
                  <a:close/>
                  <a:moveTo>
                    <a:pt x="34251" y="1"/>
                  </a:moveTo>
                  <a:lnTo>
                    <a:pt x="0" y="19772"/>
                  </a:lnTo>
                  <a:lnTo>
                    <a:pt x="0" y="47265"/>
                  </a:lnTo>
                  <a:cubicBezTo>
                    <a:pt x="0" y="47437"/>
                    <a:pt x="80" y="47540"/>
                    <a:pt x="195" y="47540"/>
                  </a:cubicBezTo>
                  <a:cubicBezTo>
                    <a:pt x="241" y="47540"/>
                    <a:pt x="298" y="47517"/>
                    <a:pt x="367" y="47483"/>
                  </a:cubicBezTo>
                  <a:lnTo>
                    <a:pt x="33873" y="28135"/>
                  </a:lnTo>
                  <a:cubicBezTo>
                    <a:pt x="34079" y="28020"/>
                    <a:pt x="34251" y="27734"/>
                    <a:pt x="34251" y="27493"/>
                  </a:cubicBezTo>
                  <a:lnTo>
                    <a:pt x="34251" y="2406"/>
                  </a:lnTo>
                  <a:lnTo>
                    <a:pt x="34251" y="1"/>
                  </a:lnTo>
                  <a:close/>
                </a:path>
              </a:pathLst>
            </a:custGeom>
            <a:solidFill>
              <a:srgbClr val="E3B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827522" y="1935039"/>
              <a:ext cx="1237662" cy="838840"/>
            </a:xfrm>
            <a:custGeom>
              <a:rect b="b" l="l" r="r" t="t"/>
              <a:pathLst>
                <a:path extrusionOk="0" h="23681" w="34940">
                  <a:moveTo>
                    <a:pt x="34282" y="1"/>
                  </a:moveTo>
                  <a:cubicBezTo>
                    <a:pt x="34138" y="1"/>
                    <a:pt x="33987" y="36"/>
                    <a:pt x="33874" y="99"/>
                  </a:cubicBezTo>
                  <a:lnTo>
                    <a:pt x="367" y="19435"/>
                  </a:lnTo>
                  <a:cubicBezTo>
                    <a:pt x="173" y="19550"/>
                    <a:pt x="1" y="19836"/>
                    <a:pt x="1" y="20088"/>
                  </a:cubicBezTo>
                  <a:lnTo>
                    <a:pt x="1" y="22975"/>
                  </a:lnTo>
                  <a:cubicBezTo>
                    <a:pt x="1" y="23216"/>
                    <a:pt x="161" y="23490"/>
                    <a:pt x="344" y="23605"/>
                  </a:cubicBezTo>
                  <a:cubicBezTo>
                    <a:pt x="434" y="23655"/>
                    <a:pt x="558" y="23681"/>
                    <a:pt x="685" y="23681"/>
                  </a:cubicBezTo>
                  <a:cubicBezTo>
                    <a:pt x="819" y="23681"/>
                    <a:pt x="955" y="23652"/>
                    <a:pt x="1055" y="23594"/>
                  </a:cubicBezTo>
                  <a:lnTo>
                    <a:pt x="34561" y="4246"/>
                  </a:lnTo>
                  <a:cubicBezTo>
                    <a:pt x="34767" y="4131"/>
                    <a:pt x="34939" y="3845"/>
                    <a:pt x="34939" y="3604"/>
                  </a:cubicBezTo>
                  <a:lnTo>
                    <a:pt x="34939" y="706"/>
                  </a:lnTo>
                  <a:cubicBezTo>
                    <a:pt x="34939" y="466"/>
                    <a:pt x="34779" y="191"/>
                    <a:pt x="34595" y="76"/>
                  </a:cubicBezTo>
                  <a:cubicBezTo>
                    <a:pt x="34513" y="24"/>
                    <a:pt x="34400" y="1"/>
                    <a:pt x="34282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830781" y="1934473"/>
              <a:ext cx="1234403" cy="712559"/>
            </a:xfrm>
            <a:custGeom>
              <a:rect b="b" l="l" r="r" t="t"/>
              <a:pathLst>
                <a:path extrusionOk="0" h="20116" w="34848">
                  <a:moveTo>
                    <a:pt x="34151" y="0"/>
                  </a:moveTo>
                  <a:cubicBezTo>
                    <a:pt x="34013" y="0"/>
                    <a:pt x="33873" y="32"/>
                    <a:pt x="33770" y="92"/>
                  </a:cubicBezTo>
                  <a:lnTo>
                    <a:pt x="264" y="19440"/>
                  </a:lnTo>
                  <a:cubicBezTo>
                    <a:pt x="161" y="19497"/>
                    <a:pt x="81" y="19600"/>
                    <a:pt x="0" y="19715"/>
                  </a:cubicBezTo>
                  <a:lnTo>
                    <a:pt x="711" y="20116"/>
                  </a:lnTo>
                  <a:cubicBezTo>
                    <a:pt x="768" y="20001"/>
                    <a:pt x="860" y="19898"/>
                    <a:pt x="963" y="19841"/>
                  </a:cubicBezTo>
                  <a:lnTo>
                    <a:pt x="34469" y="493"/>
                  </a:lnTo>
                  <a:cubicBezTo>
                    <a:pt x="34527" y="466"/>
                    <a:pt x="34581" y="453"/>
                    <a:pt x="34629" y="453"/>
                  </a:cubicBezTo>
                  <a:cubicBezTo>
                    <a:pt x="34743" y="453"/>
                    <a:pt x="34823" y="525"/>
                    <a:pt x="34847" y="653"/>
                  </a:cubicBezTo>
                  <a:cubicBezTo>
                    <a:pt x="34813" y="424"/>
                    <a:pt x="34675" y="184"/>
                    <a:pt x="34492" y="81"/>
                  </a:cubicBezTo>
                  <a:cubicBezTo>
                    <a:pt x="34400" y="26"/>
                    <a:pt x="34276" y="0"/>
                    <a:pt x="341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851892" y="1950094"/>
              <a:ext cx="1213291" cy="780145"/>
            </a:xfrm>
            <a:custGeom>
              <a:rect b="b" l="l" r="r" t="t"/>
              <a:pathLst>
                <a:path extrusionOk="0" h="22024" w="34252">
                  <a:moveTo>
                    <a:pt x="34026" y="0"/>
                  </a:moveTo>
                  <a:cubicBezTo>
                    <a:pt x="33979" y="0"/>
                    <a:pt x="33927" y="13"/>
                    <a:pt x="33873" y="41"/>
                  </a:cubicBezTo>
                  <a:lnTo>
                    <a:pt x="367" y="19388"/>
                  </a:lnTo>
                  <a:cubicBezTo>
                    <a:pt x="172" y="19503"/>
                    <a:pt x="0" y="19789"/>
                    <a:pt x="0" y="20030"/>
                  </a:cubicBezTo>
                  <a:lnTo>
                    <a:pt x="0" y="22023"/>
                  </a:lnTo>
                  <a:lnTo>
                    <a:pt x="1020" y="21439"/>
                  </a:lnTo>
                  <a:cubicBezTo>
                    <a:pt x="1214" y="21324"/>
                    <a:pt x="1386" y="21038"/>
                    <a:pt x="1386" y="20786"/>
                  </a:cubicBezTo>
                  <a:lnTo>
                    <a:pt x="1386" y="20041"/>
                  </a:lnTo>
                  <a:cubicBezTo>
                    <a:pt x="1386" y="19801"/>
                    <a:pt x="1558" y="19514"/>
                    <a:pt x="1764" y="19400"/>
                  </a:cubicBezTo>
                  <a:lnTo>
                    <a:pt x="10539" y="14348"/>
                  </a:lnTo>
                  <a:cubicBezTo>
                    <a:pt x="10597" y="14314"/>
                    <a:pt x="10653" y="14297"/>
                    <a:pt x="10704" y="14297"/>
                  </a:cubicBezTo>
                  <a:cubicBezTo>
                    <a:pt x="10821" y="14297"/>
                    <a:pt x="10905" y="14389"/>
                    <a:pt x="10905" y="14566"/>
                  </a:cubicBezTo>
                  <a:lnTo>
                    <a:pt x="10905" y="15322"/>
                  </a:lnTo>
                  <a:cubicBezTo>
                    <a:pt x="10905" y="15493"/>
                    <a:pt x="10992" y="15588"/>
                    <a:pt x="11116" y="15588"/>
                  </a:cubicBezTo>
                  <a:cubicBezTo>
                    <a:pt x="11167" y="15588"/>
                    <a:pt x="11224" y="15573"/>
                    <a:pt x="11283" y="15539"/>
                  </a:cubicBezTo>
                  <a:lnTo>
                    <a:pt x="34251" y="2263"/>
                  </a:lnTo>
                  <a:lnTo>
                    <a:pt x="34251" y="270"/>
                  </a:lnTo>
                  <a:cubicBezTo>
                    <a:pt x="34251" y="101"/>
                    <a:pt x="34158" y="0"/>
                    <a:pt x="34026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2017247" y="1996391"/>
              <a:ext cx="20333" cy="25327"/>
            </a:xfrm>
            <a:custGeom>
              <a:rect b="b" l="l" r="r" t="t"/>
              <a:pathLst>
                <a:path extrusionOk="0" h="715" w="574">
                  <a:moveTo>
                    <a:pt x="415" y="1"/>
                  </a:moveTo>
                  <a:cubicBezTo>
                    <a:pt x="377" y="1"/>
                    <a:pt x="333" y="13"/>
                    <a:pt x="287" y="39"/>
                  </a:cubicBezTo>
                  <a:cubicBezTo>
                    <a:pt x="138" y="120"/>
                    <a:pt x="0" y="337"/>
                    <a:pt x="0" y="521"/>
                  </a:cubicBezTo>
                  <a:cubicBezTo>
                    <a:pt x="0" y="644"/>
                    <a:pt x="71" y="714"/>
                    <a:pt x="167" y="714"/>
                  </a:cubicBezTo>
                  <a:cubicBezTo>
                    <a:pt x="204" y="714"/>
                    <a:pt x="245" y="703"/>
                    <a:pt x="287" y="681"/>
                  </a:cubicBezTo>
                  <a:cubicBezTo>
                    <a:pt x="447" y="601"/>
                    <a:pt x="573" y="383"/>
                    <a:pt x="573" y="188"/>
                  </a:cubicBezTo>
                  <a:cubicBezTo>
                    <a:pt x="573" y="74"/>
                    <a:pt x="509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980727" y="2017290"/>
              <a:ext cx="20333" cy="25363"/>
            </a:xfrm>
            <a:custGeom>
              <a:rect b="b" l="l" r="r" t="t"/>
              <a:pathLst>
                <a:path extrusionOk="0" h="716" w="574">
                  <a:moveTo>
                    <a:pt x="412" y="0"/>
                  </a:moveTo>
                  <a:cubicBezTo>
                    <a:pt x="374" y="0"/>
                    <a:pt x="332" y="11"/>
                    <a:pt x="287" y="34"/>
                  </a:cubicBezTo>
                  <a:cubicBezTo>
                    <a:pt x="138" y="125"/>
                    <a:pt x="0" y="354"/>
                    <a:pt x="0" y="526"/>
                  </a:cubicBezTo>
                  <a:cubicBezTo>
                    <a:pt x="0" y="646"/>
                    <a:pt x="67" y="716"/>
                    <a:pt x="159" y="716"/>
                  </a:cubicBezTo>
                  <a:cubicBezTo>
                    <a:pt x="198" y="716"/>
                    <a:pt x="242" y="703"/>
                    <a:pt x="287" y="675"/>
                  </a:cubicBezTo>
                  <a:cubicBezTo>
                    <a:pt x="447" y="595"/>
                    <a:pt x="573" y="377"/>
                    <a:pt x="573" y="194"/>
                  </a:cubicBezTo>
                  <a:cubicBezTo>
                    <a:pt x="573" y="7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944207" y="2037977"/>
              <a:ext cx="20333" cy="25540"/>
            </a:xfrm>
            <a:custGeom>
              <a:rect b="b" l="l" r="r" t="t"/>
              <a:pathLst>
                <a:path extrusionOk="0" h="721" w="574">
                  <a:moveTo>
                    <a:pt x="412" y="0"/>
                  </a:moveTo>
                  <a:cubicBezTo>
                    <a:pt x="374" y="0"/>
                    <a:pt x="332" y="11"/>
                    <a:pt x="287" y="34"/>
                  </a:cubicBezTo>
                  <a:cubicBezTo>
                    <a:pt x="138" y="137"/>
                    <a:pt x="0" y="355"/>
                    <a:pt x="0" y="526"/>
                  </a:cubicBezTo>
                  <a:cubicBezTo>
                    <a:pt x="0" y="650"/>
                    <a:pt x="71" y="720"/>
                    <a:pt x="167" y="720"/>
                  </a:cubicBezTo>
                  <a:cubicBezTo>
                    <a:pt x="204" y="720"/>
                    <a:pt x="245" y="709"/>
                    <a:pt x="287" y="687"/>
                  </a:cubicBezTo>
                  <a:cubicBezTo>
                    <a:pt x="447" y="595"/>
                    <a:pt x="573" y="377"/>
                    <a:pt x="573" y="194"/>
                  </a:cubicBezTo>
                  <a:cubicBezTo>
                    <a:pt x="573" y="7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851892" y="2030219"/>
              <a:ext cx="1213291" cy="785636"/>
            </a:xfrm>
            <a:custGeom>
              <a:rect b="b" l="l" r="r" t="t"/>
              <a:pathLst>
                <a:path extrusionOk="0" h="22179" w="34252">
                  <a:moveTo>
                    <a:pt x="34251" y="1"/>
                  </a:moveTo>
                  <a:lnTo>
                    <a:pt x="11593" y="13060"/>
                  </a:lnTo>
                  <a:cubicBezTo>
                    <a:pt x="11540" y="13091"/>
                    <a:pt x="11497" y="13105"/>
                    <a:pt x="11460" y="13105"/>
                  </a:cubicBezTo>
                  <a:cubicBezTo>
                    <a:pt x="11363" y="13105"/>
                    <a:pt x="11310" y="13004"/>
                    <a:pt x="11226" y="12854"/>
                  </a:cubicBezTo>
                  <a:lnTo>
                    <a:pt x="10905" y="12281"/>
                  </a:lnTo>
                  <a:cubicBezTo>
                    <a:pt x="10819" y="12134"/>
                    <a:pt x="10725" y="12077"/>
                    <a:pt x="10620" y="12077"/>
                  </a:cubicBezTo>
                  <a:cubicBezTo>
                    <a:pt x="10545" y="12077"/>
                    <a:pt x="10465" y="12107"/>
                    <a:pt x="10378" y="12155"/>
                  </a:cubicBezTo>
                  <a:lnTo>
                    <a:pt x="1764" y="17126"/>
                  </a:lnTo>
                  <a:cubicBezTo>
                    <a:pt x="1558" y="17241"/>
                    <a:pt x="1478" y="17459"/>
                    <a:pt x="1386" y="17768"/>
                  </a:cubicBezTo>
                  <a:lnTo>
                    <a:pt x="1134" y="18673"/>
                  </a:lnTo>
                  <a:cubicBezTo>
                    <a:pt x="1031" y="19016"/>
                    <a:pt x="962" y="19200"/>
                    <a:pt x="756" y="19314"/>
                  </a:cubicBezTo>
                  <a:lnTo>
                    <a:pt x="0" y="19761"/>
                  </a:lnTo>
                  <a:lnTo>
                    <a:pt x="0" y="22178"/>
                  </a:lnTo>
                  <a:lnTo>
                    <a:pt x="34251" y="2418"/>
                  </a:lnTo>
                  <a:lnTo>
                    <a:pt x="34251" y="1"/>
                  </a:ln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827132" y="2716385"/>
              <a:ext cx="24796" cy="99466"/>
            </a:xfrm>
            <a:custGeom>
              <a:rect b="b" l="l" r="r" t="t"/>
              <a:pathLst>
                <a:path extrusionOk="0" h="2808" w="700">
                  <a:moveTo>
                    <a:pt x="0" y="1"/>
                  </a:moveTo>
                  <a:lnTo>
                    <a:pt x="0" y="2406"/>
                  </a:lnTo>
                  <a:lnTo>
                    <a:pt x="699" y="2807"/>
                  </a:lnTo>
                  <a:lnTo>
                    <a:pt x="699" y="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024717" y="2093342"/>
              <a:ext cx="966999" cy="602926"/>
            </a:xfrm>
            <a:custGeom>
              <a:rect b="b" l="l" r="r" t="t"/>
              <a:pathLst>
                <a:path extrusionOk="0" h="17021" w="27299">
                  <a:moveTo>
                    <a:pt x="27093" y="1"/>
                  </a:moveTo>
                  <a:cubicBezTo>
                    <a:pt x="27041" y="1"/>
                    <a:pt x="26982" y="17"/>
                    <a:pt x="26921" y="52"/>
                  </a:cubicBezTo>
                  <a:lnTo>
                    <a:pt x="379" y="15367"/>
                  </a:lnTo>
                  <a:cubicBezTo>
                    <a:pt x="173" y="15482"/>
                    <a:pt x="1" y="15768"/>
                    <a:pt x="1" y="16020"/>
                  </a:cubicBezTo>
                  <a:lnTo>
                    <a:pt x="1" y="16765"/>
                  </a:lnTo>
                  <a:cubicBezTo>
                    <a:pt x="1" y="16927"/>
                    <a:pt x="81" y="17020"/>
                    <a:pt x="206" y="17020"/>
                  </a:cubicBezTo>
                  <a:cubicBezTo>
                    <a:pt x="257" y="17020"/>
                    <a:pt x="315" y="17004"/>
                    <a:pt x="379" y="16971"/>
                  </a:cubicBezTo>
                  <a:lnTo>
                    <a:pt x="26921" y="1655"/>
                  </a:lnTo>
                  <a:cubicBezTo>
                    <a:pt x="27127" y="1541"/>
                    <a:pt x="27299" y="1254"/>
                    <a:pt x="27299" y="1014"/>
                  </a:cubicBezTo>
                  <a:lnTo>
                    <a:pt x="27299" y="269"/>
                  </a:lnTo>
                  <a:cubicBezTo>
                    <a:pt x="27299" y="93"/>
                    <a:pt x="27214" y="1"/>
                    <a:pt x="27093" y="1"/>
                  </a:cubicBezTo>
                  <a:close/>
                </a:path>
              </a:pathLst>
            </a:custGeom>
            <a:solidFill>
              <a:srgbClr val="F8E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1951929" y="2106908"/>
              <a:ext cx="34927" cy="47112"/>
            </a:xfrm>
            <a:custGeom>
              <a:rect b="b" l="l" r="r" t="t"/>
              <a:pathLst>
                <a:path extrusionOk="0" h="1330" w="986">
                  <a:moveTo>
                    <a:pt x="470" y="161"/>
                  </a:moveTo>
                  <a:lnTo>
                    <a:pt x="527" y="310"/>
                  </a:lnTo>
                  <a:cubicBezTo>
                    <a:pt x="553" y="345"/>
                    <a:pt x="580" y="360"/>
                    <a:pt x="611" y="360"/>
                  </a:cubicBezTo>
                  <a:cubicBezTo>
                    <a:pt x="621" y="360"/>
                    <a:pt x="631" y="359"/>
                    <a:pt x="642" y="356"/>
                  </a:cubicBezTo>
                  <a:lnTo>
                    <a:pt x="791" y="299"/>
                  </a:lnTo>
                  <a:lnTo>
                    <a:pt x="642" y="551"/>
                  </a:lnTo>
                  <a:cubicBezTo>
                    <a:pt x="630" y="585"/>
                    <a:pt x="630" y="619"/>
                    <a:pt x="630" y="654"/>
                  </a:cubicBezTo>
                  <a:lnTo>
                    <a:pt x="676" y="929"/>
                  </a:lnTo>
                  <a:lnTo>
                    <a:pt x="676" y="940"/>
                  </a:lnTo>
                  <a:lnTo>
                    <a:pt x="504" y="906"/>
                  </a:lnTo>
                  <a:cubicBezTo>
                    <a:pt x="498" y="904"/>
                    <a:pt x="492" y="904"/>
                    <a:pt x="487" y="904"/>
                  </a:cubicBezTo>
                  <a:cubicBezTo>
                    <a:pt x="452" y="904"/>
                    <a:pt x="431" y="932"/>
                    <a:pt x="401" y="952"/>
                  </a:cubicBezTo>
                  <a:lnTo>
                    <a:pt x="275" y="1112"/>
                  </a:lnTo>
                  <a:lnTo>
                    <a:pt x="298" y="906"/>
                  </a:lnTo>
                  <a:cubicBezTo>
                    <a:pt x="298" y="871"/>
                    <a:pt x="287" y="826"/>
                    <a:pt x="264" y="814"/>
                  </a:cubicBezTo>
                  <a:lnTo>
                    <a:pt x="115" y="711"/>
                  </a:lnTo>
                  <a:lnTo>
                    <a:pt x="332" y="539"/>
                  </a:lnTo>
                  <a:cubicBezTo>
                    <a:pt x="355" y="505"/>
                    <a:pt x="367" y="482"/>
                    <a:pt x="390" y="448"/>
                  </a:cubicBezTo>
                  <a:lnTo>
                    <a:pt x="470" y="161"/>
                  </a:lnTo>
                  <a:close/>
                  <a:moveTo>
                    <a:pt x="504" y="1"/>
                  </a:moveTo>
                  <a:cubicBezTo>
                    <a:pt x="447" y="1"/>
                    <a:pt x="401" y="35"/>
                    <a:pt x="390" y="92"/>
                  </a:cubicBezTo>
                  <a:lnTo>
                    <a:pt x="287" y="413"/>
                  </a:lnTo>
                  <a:cubicBezTo>
                    <a:pt x="275" y="413"/>
                    <a:pt x="275" y="425"/>
                    <a:pt x="275" y="425"/>
                  </a:cubicBezTo>
                  <a:lnTo>
                    <a:pt x="57" y="597"/>
                  </a:lnTo>
                  <a:cubicBezTo>
                    <a:pt x="34" y="631"/>
                    <a:pt x="0" y="688"/>
                    <a:pt x="0" y="723"/>
                  </a:cubicBezTo>
                  <a:cubicBezTo>
                    <a:pt x="0" y="768"/>
                    <a:pt x="12" y="803"/>
                    <a:pt x="46" y="814"/>
                  </a:cubicBezTo>
                  <a:lnTo>
                    <a:pt x="183" y="917"/>
                  </a:lnTo>
                  <a:lnTo>
                    <a:pt x="149" y="1215"/>
                  </a:lnTo>
                  <a:cubicBezTo>
                    <a:pt x="149" y="1284"/>
                    <a:pt x="172" y="1318"/>
                    <a:pt x="206" y="1330"/>
                  </a:cubicBezTo>
                  <a:lnTo>
                    <a:pt x="229" y="1330"/>
                  </a:lnTo>
                  <a:cubicBezTo>
                    <a:pt x="264" y="1330"/>
                    <a:pt x="287" y="1318"/>
                    <a:pt x="355" y="1284"/>
                  </a:cubicBezTo>
                  <a:lnTo>
                    <a:pt x="550" y="1043"/>
                  </a:lnTo>
                  <a:lnTo>
                    <a:pt x="722" y="1066"/>
                  </a:lnTo>
                  <a:cubicBezTo>
                    <a:pt x="729" y="1073"/>
                    <a:pt x="736" y="1076"/>
                    <a:pt x="744" y="1076"/>
                  </a:cubicBezTo>
                  <a:cubicBezTo>
                    <a:pt x="764" y="1076"/>
                    <a:pt x="786" y="1059"/>
                    <a:pt x="802" y="1043"/>
                  </a:cubicBezTo>
                  <a:cubicBezTo>
                    <a:pt x="836" y="1009"/>
                    <a:pt x="859" y="975"/>
                    <a:pt x="848" y="917"/>
                  </a:cubicBezTo>
                  <a:lnTo>
                    <a:pt x="802" y="642"/>
                  </a:lnTo>
                  <a:lnTo>
                    <a:pt x="802" y="631"/>
                  </a:lnTo>
                  <a:lnTo>
                    <a:pt x="962" y="322"/>
                  </a:lnTo>
                  <a:cubicBezTo>
                    <a:pt x="985" y="287"/>
                    <a:pt x="985" y="230"/>
                    <a:pt x="962" y="184"/>
                  </a:cubicBezTo>
                  <a:cubicBezTo>
                    <a:pt x="937" y="158"/>
                    <a:pt x="917" y="145"/>
                    <a:pt x="890" y="145"/>
                  </a:cubicBezTo>
                  <a:cubicBezTo>
                    <a:pt x="881" y="145"/>
                    <a:pt x="871" y="147"/>
                    <a:pt x="859" y="150"/>
                  </a:cubicBezTo>
                  <a:lnTo>
                    <a:pt x="676" y="230"/>
                  </a:lnTo>
                  <a:lnTo>
                    <a:pt x="584" y="58"/>
                  </a:lnTo>
                  <a:cubicBezTo>
                    <a:pt x="573" y="12"/>
                    <a:pt x="550" y="1"/>
                    <a:pt x="504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987807" y="2780251"/>
              <a:ext cx="41834" cy="76583"/>
            </a:xfrm>
            <a:custGeom>
              <a:rect b="b" l="l" r="r" t="t"/>
              <a:pathLst>
                <a:path extrusionOk="0" h="2162" w="1181">
                  <a:moveTo>
                    <a:pt x="711" y="489"/>
                  </a:moveTo>
                  <a:cubicBezTo>
                    <a:pt x="745" y="489"/>
                    <a:pt x="768" y="500"/>
                    <a:pt x="802" y="534"/>
                  </a:cubicBezTo>
                  <a:lnTo>
                    <a:pt x="848" y="615"/>
                  </a:lnTo>
                  <a:cubicBezTo>
                    <a:pt x="860" y="660"/>
                    <a:pt x="860" y="695"/>
                    <a:pt x="860" y="718"/>
                  </a:cubicBezTo>
                  <a:lnTo>
                    <a:pt x="298" y="1038"/>
                  </a:lnTo>
                  <a:cubicBezTo>
                    <a:pt x="298" y="993"/>
                    <a:pt x="310" y="947"/>
                    <a:pt x="333" y="901"/>
                  </a:cubicBezTo>
                  <a:cubicBezTo>
                    <a:pt x="344" y="867"/>
                    <a:pt x="356" y="809"/>
                    <a:pt x="390" y="764"/>
                  </a:cubicBezTo>
                  <a:lnTo>
                    <a:pt x="470" y="638"/>
                  </a:lnTo>
                  <a:cubicBezTo>
                    <a:pt x="493" y="592"/>
                    <a:pt x="539" y="557"/>
                    <a:pt x="585" y="534"/>
                  </a:cubicBezTo>
                  <a:cubicBezTo>
                    <a:pt x="642" y="500"/>
                    <a:pt x="688" y="489"/>
                    <a:pt x="711" y="489"/>
                  </a:cubicBezTo>
                  <a:close/>
                  <a:moveTo>
                    <a:pt x="780" y="0"/>
                  </a:moveTo>
                  <a:cubicBezTo>
                    <a:pt x="722" y="0"/>
                    <a:pt x="657" y="31"/>
                    <a:pt x="585" y="76"/>
                  </a:cubicBezTo>
                  <a:cubicBezTo>
                    <a:pt x="505" y="133"/>
                    <a:pt x="413" y="202"/>
                    <a:pt x="344" y="294"/>
                  </a:cubicBezTo>
                  <a:cubicBezTo>
                    <a:pt x="275" y="385"/>
                    <a:pt x="195" y="489"/>
                    <a:pt x="161" y="615"/>
                  </a:cubicBezTo>
                  <a:cubicBezTo>
                    <a:pt x="104" y="729"/>
                    <a:pt x="69" y="878"/>
                    <a:pt x="46" y="1004"/>
                  </a:cubicBezTo>
                  <a:cubicBezTo>
                    <a:pt x="12" y="1153"/>
                    <a:pt x="1" y="1279"/>
                    <a:pt x="1" y="1416"/>
                  </a:cubicBezTo>
                  <a:cubicBezTo>
                    <a:pt x="1" y="1565"/>
                    <a:pt x="12" y="1691"/>
                    <a:pt x="46" y="1806"/>
                  </a:cubicBezTo>
                  <a:cubicBezTo>
                    <a:pt x="69" y="1909"/>
                    <a:pt x="115" y="1989"/>
                    <a:pt x="161" y="2058"/>
                  </a:cubicBezTo>
                  <a:cubicBezTo>
                    <a:pt x="218" y="2115"/>
                    <a:pt x="275" y="2150"/>
                    <a:pt x="344" y="2161"/>
                  </a:cubicBezTo>
                  <a:cubicBezTo>
                    <a:pt x="413" y="2161"/>
                    <a:pt x="505" y="2150"/>
                    <a:pt x="585" y="2092"/>
                  </a:cubicBezTo>
                  <a:cubicBezTo>
                    <a:pt x="676" y="2035"/>
                    <a:pt x="757" y="1978"/>
                    <a:pt x="825" y="1898"/>
                  </a:cubicBezTo>
                  <a:cubicBezTo>
                    <a:pt x="906" y="1817"/>
                    <a:pt x="963" y="1737"/>
                    <a:pt x="997" y="1657"/>
                  </a:cubicBezTo>
                  <a:cubicBezTo>
                    <a:pt x="1043" y="1577"/>
                    <a:pt x="1089" y="1508"/>
                    <a:pt x="1100" y="1451"/>
                  </a:cubicBezTo>
                  <a:cubicBezTo>
                    <a:pt x="1123" y="1371"/>
                    <a:pt x="1146" y="1336"/>
                    <a:pt x="1146" y="1290"/>
                  </a:cubicBezTo>
                  <a:cubicBezTo>
                    <a:pt x="1146" y="1256"/>
                    <a:pt x="1146" y="1245"/>
                    <a:pt x="1123" y="1233"/>
                  </a:cubicBezTo>
                  <a:cubicBezTo>
                    <a:pt x="1117" y="1227"/>
                    <a:pt x="1112" y="1225"/>
                    <a:pt x="1106" y="1225"/>
                  </a:cubicBezTo>
                  <a:cubicBezTo>
                    <a:pt x="1100" y="1225"/>
                    <a:pt x="1095" y="1227"/>
                    <a:pt x="1089" y="1233"/>
                  </a:cubicBezTo>
                  <a:lnTo>
                    <a:pt x="883" y="1348"/>
                  </a:lnTo>
                  <a:lnTo>
                    <a:pt x="837" y="1394"/>
                  </a:lnTo>
                  <a:cubicBezTo>
                    <a:pt x="825" y="1405"/>
                    <a:pt x="814" y="1439"/>
                    <a:pt x="802" y="1462"/>
                  </a:cubicBezTo>
                  <a:cubicBezTo>
                    <a:pt x="780" y="1508"/>
                    <a:pt x="757" y="1531"/>
                    <a:pt x="711" y="1577"/>
                  </a:cubicBezTo>
                  <a:cubicBezTo>
                    <a:pt x="688" y="1611"/>
                    <a:pt x="642" y="1646"/>
                    <a:pt x="585" y="1680"/>
                  </a:cubicBezTo>
                  <a:cubicBezTo>
                    <a:pt x="550" y="1691"/>
                    <a:pt x="516" y="1703"/>
                    <a:pt x="482" y="1726"/>
                  </a:cubicBezTo>
                  <a:cubicBezTo>
                    <a:pt x="459" y="1726"/>
                    <a:pt x="424" y="1726"/>
                    <a:pt x="402" y="1703"/>
                  </a:cubicBezTo>
                  <a:cubicBezTo>
                    <a:pt x="367" y="1691"/>
                    <a:pt x="356" y="1657"/>
                    <a:pt x="344" y="1634"/>
                  </a:cubicBezTo>
                  <a:cubicBezTo>
                    <a:pt x="321" y="1611"/>
                    <a:pt x="310" y="1542"/>
                    <a:pt x="310" y="1485"/>
                  </a:cubicBezTo>
                  <a:lnTo>
                    <a:pt x="1123" y="1016"/>
                  </a:lnTo>
                  <a:cubicBezTo>
                    <a:pt x="1146" y="1004"/>
                    <a:pt x="1158" y="993"/>
                    <a:pt x="1169" y="958"/>
                  </a:cubicBezTo>
                  <a:cubicBezTo>
                    <a:pt x="1180" y="935"/>
                    <a:pt x="1180" y="901"/>
                    <a:pt x="1180" y="878"/>
                  </a:cubicBezTo>
                  <a:lnTo>
                    <a:pt x="1180" y="706"/>
                  </a:lnTo>
                  <a:cubicBezTo>
                    <a:pt x="1169" y="546"/>
                    <a:pt x="1158" y="431"/>
                    <a:pt x="1135" y="328"/>
                  </a:cubicBezTo>
                  <a:cubicBezTo>
                    <a:pt x="1100" y="237"/>
                    <a:pt x="1054" y="156"/>
                    <a:pt x="1020" y="99"/>
                  </a:cubicBezTo>
                  <a:cubicBezTo>
                    <a:pt x="963" y="42"/>
                    <a:pt x="906" y="19"/>
                    <a:pt x="825" y="7"/>
                  </a:cubicBezTo>
                  <a:cubicBezTo>
                    <a:pt x="811" y="3"/>
                    <a:pt x="795" y="0"/>
                    <a:pt x="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930990" y="2787300"/>
              <a:ext cx="49556" cy="102938"/>
            </a:xfrm>
            <a:custGeom>
              <a:rect b="b" l="l" r="r" t="t"/>
              <a:pathLst>
                <a:path extrusionOk="0" h="2906" w="1399">
                  <a:moveTo>
                    <a:pt x="1011" y="0"/>
                  </a:moveTo>
                  <a:cubicBezTo>
                    <a:pt x="999" y="0"/>
                    <a:pt x="987" y="1"/>
                    <a:pt x="975" y="3"/>
                  </a:cubicBezTo>
                  <a:cubicBezTo>
                    <a:pt x="883" y="3"/>
                    <a:pt x="803" y="38"/>
                    <a:pt x="688" y="106"/>
                  </a:cubicBezTo>
                  <a:cubicBezTo>
                    <a:pt x="597" y="164"/>
                    <a:pt x="516" y="221"/>
                    <a:pt x="425" y="301"/>
                  </a:cubicBezTo>
                  <a:cubicBezTo>
                    <a:pt x="356" y="393"/>
                    <a:pt x="287" y="473"/>
                    <a:pt x="230" y="576"/>
                  </a:cubicBezTo>
                  <a:cubicBezTo>
                    <a:pt x="173" y="679"/>
                    <a:pt x="127" y="771"/>
                    <a:pt x="92" y="885"/>
                  </a:cubicBezTo>
                  <a:cubicBezTo>
                    <a:pt x="70" y="1000"/>
                    <a:pt x="58" y="1126"/>
                    <a:pt x="58" y="1229"/>
                  </a:cubicBezTo>
                  <a:cubicBezTo>
                    <a:pt x="58" y="1343"/>
                    <a:pt x="70" y="1435"/>
                    <a:pt x="81" y="1504"/>
                  </a:cubicBezTo>
                  <a:cubicBezTo>
                    <a:pt x="92" y="1573"/>
                    <a:pt x="127" y="1630"/>
                    <a:pt x="173" y="1664"/>
                  </a:cubicBezTo>
                  <a:cubicBezTo>
                    <a:pt x="207" y="1710"/>
                    <a:pt x="253" y="1721"/>
                    <a:pt x="322" y="1721"/>
                  </a:cubicBezTo>
                  <a:cubicBezTo>
                    <a:pt x="379" y="1721"/>
                    <a:pt x="459" y="1721"/>
                    <a:pt x="539" y="1710"/>
                  </a:cubicBezTo>
                  <a:cubicBezTo>
                    <a:pt x="631" y="1687"/>
                    <a:pt x="711" y="1676"/>
                    <a:pt x="768" y="1664"/>
                  </a:cubicBezTo>
                  <a:cubicBezTo>
                    <a:pt x="837" y="1653"/>
                    <a:pt x="894" y="1630"/>
                    <a:pt x="940" y="1630"/>
                  </a:cubicBezTo>
                  <a:cubicBezTo>
                    <a:pt x="986" y="1630"/>
                    <a:pt x="1032" y="1653"/>
                    <a:pt x="1043" y="1664"/>
                  </a:cubicBezTo>
                  <a:cubicBezTo>
                    <a:pt x="1066" y="1687"/>
                    <a:pt x="1066" y="1721"/>
                    <a:pt x="1066" y="1779"/>
                  </a:cubicBezTo>
                  <a:cubicBezTo>
                    <a:pt x="1066" y="1836"/>
                    <a:pt x="1055" y="1893"/>
                    <a:pt x="1043" y="1939"/>
                  </a:cubicBezTo>
                  <a:cubicBezTo>
                    <a:pt x="1032" y="1996"/>
                    <a:pt x="997" y="2031"/>
                    <a:pt x="952" y="2077"/>
                  </a:cubicBezTo>
                  <a:cubicBezTo>
                    <a:pt x="929" y="2122"/>
                    <a:pt x="883" y="2168"/>
                    <a:pt x="837" y="2203"/>
                  </a:cubicBezTo>
                  <a:cubicBezTo>
                    <a:pt x="803" y="2248"/>
                    <a:pt x="757" y="2283"/>
                    <a:pt x="700" y="2306"/>
                  </a:cubicBezTo>
                  <a:cubicBezTo>
                    <a:pt x="642" y="2340"/>
                    <a:pt x="585" y="2363"/>
                    <a:pt x="539" y="2374"/>
                  </a:cubicBezTo>
                  <a:cubicBezTo>
                    <a:pt x="524" y="2382"/>
                    <a:pt x="511" y="2385"/>
                    <a:pt x="500" y="2385"/>
                  </a:cubicBezTo>
                  <a:cubicBezTo>
                    <a:pt x="477" y="2385"/>
                    <a:pt x="459" y="2374"/>
                    <a:pt x="436" y="2374"/>
                  </a:cubicBezTo>
                  <a:cubicBezTo>
                    <a:pt x="413" y="2363"/>
                    <a:pt x="402" y="2352"/>
                    <a:pt x="367" y="2340"/>
                  </a:cubicBezTo>
                  <a:cubicBezTo>
                    <a:pt x="356" y="2306"/>
                    <a:pt x="345" y="2294"/>
                    <a:pt x="322" y="2260"/>
                  </a:cubicBezTo>
                  <a:cubicBezTo>
                    <a:pt x="310" y="2237"/>
                    <a:pt x="299" y="2226"/>
                    <a:pt x="287" y="2226"/>
                  </a:cubicBezTo>
                  <a:cubicBezTo>
                    <a:pt x="264" y="2226"/>
                    <a:pt x="253" y="2226"/>
                    <a:pt x="230" y="2237"/>
                  </a:cubicBezTo>
                  <a:lnTo>
                    <a:pt x="58" y="2340"/>
                  </a:lnTo>
                  <a:cubicBezTo>
                    <a:pt x="35" y="2352"/>
                    <a:pt x="24" y="2363"/>
                    <a:pt x="12" y="2397"/>
                  </a:cubicBezTo>
                  <a:cubicBezTo>
                    <a:pt x="1" y="2420"/>
                    <a:pt x="1" y="2455"/>
                    <a:pt x="1" y="2478"/>
                  </a:cubicBezTo>
                  <a:cubicBezTo>
                    <a:pt x="1" y="2581"/>
                    <a:pt x="24" y="2684"/>
                    <a:pt x="70" y="2741"/>
                  </a:cubicBezTo>
                  <a:cubicBezTo>
                    <a:pt x="115" y="2810"/>
                    <a:pt x="150" y="2856"/>
                    <a:pt x="230" y="2878"/>
                  </a:cubicBezTo>
                  <a:cubicBezTo>
                    <a:pt x="261" y="2897"/>
                    <a:pt x="300" y="2906"/>
                    <a:pt x="340" y="2906"/>
                  </a:cubicBezTo>
                  <a:cubicBezTo>
                    <a:pt x="372" y="2906"/>
                    <a:pt x="405" y="2900"/>
                    <a:pt x="436" y="2890"/>
                  </a:cubicBezTo>
                  <a:cubicBezTo>
                    <a:pt x="528" y="2878"/>
                    <a:pt x="608" y="2856"/>
                    <a:pt x="700" y="2798"/>
                  </a:cubicBezTo>
                  <a:cubicBezTo>
                    <a:pt x="814" y="2741"/>
                    <a:pt x="894" y="2649"/>
                    <a:pt x="997" y="2569"/>
                  </a:cubicBezTo>
                  <a:cubicBezTo>
                    <a:pt x="1089" y="2478"/>
                    <a:pt x="1158" y="2374"/>
                    <a:pt x="1215" y="2283"/>
                  </a:cubicBezTo>
                  <a:cubicBezTo>
                    <a:pt x="1272" y="2180"/>
                    <a:pt x="1318" y="2065"/>
                    <a:pt x="1353" y="1951"/>
                  </a:cubicBezTo>
                  <a:cubicBezTo>
                    <a:pt x="1387" y="1836"/>
                    <a:pt x="1398" y="1721"/>
                    <a:pt x="1398" y="1607"/>
                  </a:cubicBezTo>
                  <a:cubicBezTo>
                    <a:pt x="1398" y="1504"/>
                    <a:pt x="1387" y="1424"/>
                    <a:pt x="1375" y="1343"/>
                  </a:cubicBezTo>
                  <a:cubicBezTo>
                    <a:pt x="1341" y="1252"/>
                    <a:pt x="1318" y="1195"/>
                    <a:pt x="1272" y="1160"/>
                  </a:cubicBezTo>
                  <a:cubicBezTo>
                    <a:pt x="1227" y="1137"/>
                    <a:pt x="1169" y="1103"/>
                    <a:pt x="1101" y="1103"/>
                  </a:cubicBezTo>
                  <a:cubicBezTo>
                    <a:pt x="1032" y="1103"/>
                    <a:pt x="940" y="1126"/>
                    <a:pt x="849" y="1137"/>
                  </a:cubicBezTo>
                  <a:cubicBezTo>
                    <a:pt x="757" y="1160"/>
                    <a:pt x="688" y="1183"/>
                    <a:pt x="619" y="1195"/>
                  </a:cubicBezTo>
                  <a:cubicBezTo>
                    <a:pt x="551" y="1206"/>
                    <a:pt x="493" y="1206"/>
                    <a:pt x="471" y="1206"/>
                  </a:cubicBezTo>
                  <a:cubicBezTo>
                    <a:pt x="425" y="1206"/>
                    <a:pt x="413" y="1195"/>
                    <a:pt x="402" y="1160"/>
                  </a:cubicBezTo>
                  <a:cubicBezTo>
                    <a:pt x="390" y="1137"/>
                    <a:pt x="367" y="1091"/>
                    <a:pt x="367" y="1034"/>
                  </a:cubicBezTo>
                  <a:cubicBezTo>
                    <a:pt x="367" y="988"/>
                    <a:pt x="390" y="931"/>
                    <a:pt x="402" y="897"/>
                  </a:cubicBezTo>
                  <a:cubicBezTo>
                    <a:pt x="413" y="851"/>
                    <a:pt x="448" y="805"/>
                    <a:pt x="471" y="759"/>
                  </a:cubicBezTo>
                  <a:cubicBezTo>
                    <a:pt x="493" y="725"/>
                    <a:pt x="528" y="679"/>
                    <a:pt x="574" y="645"/>
                  </a:cubicBezTo>
                  <a:cubicBezTo>
                    <a:pt x="619" y="622"/>
                    <a:pt x="642" y="576"/>
                    <a:pt x="688" y="565"/>
                  </a:cubicBezTo>
                  <a:cubicBezTo>
                    <a:pt x="759" y="520"/>
                    <a:pt x="823" y="503"/>
                    <a:pt x="870" y="503"/>
                  </a:cubicBezTo>
                  <a:cubicBezTo>
                    <a:pt x="883" y="503"/>
                    <a:pt x="896" y="505"/>
                    <a:pt x="906" y="507"/>
                  </a:cubicBezTo>
                  <a:cubicBezTo>
                    <a:pt x="940" y="519"/>
                    <a:pt x="986" y="565"/>
                    <a:pt x="1020" y="610"/>
                  </a:cubicBezTo>
                  <a:lnTo>
                    <a:pt x="1055" y="645"/>
                  </a:lnTo>
                  <a:cubicBezTo>
                    <a:pt x="1062" y="652"/>
                    <a:pt x="1068" y="654"/>
                    <a:pt x="1073" y="654"/>
                  </a:cubicBezTo>
                  <a:cubicBezTo>
                    <a:pt x="1086" y="654"/>
                    <a:pt x="1096" y="641"/>
                    <a:pt x="1112" y="633"/>
                  </a:cubicBezTo>
                  <a:lnTo>
                    <a:pt x="1284" y="530"/>
                  </a:lnTo>
                  <a:cubicBezTo>
                    <a:pt x="1307" y="519"/>
                    <a:pt x="1318" y="507"/>
                    <a:pt x="1330" y="473"/>
                  </a:cubicBezTo>
                  <a:cubicBezTo>
                    <a:pt x="1341" y="450"/>
                    <a:pt x="1341" y="416"/>
                    <a:pt x="1341" y="393"/>
                  </a:cubicBezTo>
                  <a:cubicBezTo>
                    <a:pt x="1341" y="324"/>
                    <a:pt x="1330" y="244"/>
                    <a:pt x="1307" y="186"/>
                  </a:cubicBezTo>
                  <a:cubicBezTo>
                    <a:pt x="1272" y="118"/>
                    <a:pt x="1227" y="72"/>
                    <a:pt x="1169" y="49"/>
                  </a:cubicBezTo>
                  <a:cubicBezTo>
                    <a:pt x="1122" y="21"/>
                    <a:pt x="1067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174057" y="2658575"/>
              <a:ext cx="41019" cy="98333"/>
            </a:xfrm>
            <a:custGeom>
              <a:rect b="b" l="l" r="r" t="t"/>
              <a:pathLst>
                <a:path extrusionOk="0" h="2776" w="1158">
                  <a:moveTo>
                    <a:pt x="260" y="0"/>
                  </a:moveTo>
                  <a:cubicBezTo>
                    <a:pt x="253" y="0"/>
                    <a:pt x="247" y="6"/>
                    <a:pt x="241" y="17"/>
                  </a:cubicBezTo>
                  <a:lnTo>
                    <a:pt x="58" y="109"/>
                  </a:lnTo>
                  <a:cubicBezTo>
                    <a:pt x="35" y="132"/>
                    <a:pt x="23" y="143"/>
                    <a:pt x="12" y="166"/>
                  </a:cubicBezTo>
                  <a:cubicBezTo>
                    <a:pt x="1" y="201"/>
                    <a:pt x="1" y="224"/>
                    <a:pt x="1" y="258"/>
                  </a:cubicBezTo>
                  <a:lnTo>
                    <a:pt x="1" y="2709"/>
                  </a:lnTo>
                  <a:cubicBezTo>
                    <a:pt x="1" y="2732"/>
                    <a:pt x="1" y="2755"/>
                    <a:pt x="12" y="2767"/>
                  </a:cubicBezTo>
                  <a:cubicBezTo>
                    <a:pt x="18" y="2772"/>
                    <a:pt x="23" y="2775"/>
                    <a:pt x="31" y="2775"/>
                  </a:cubicBezTo>
                  <a:cubicBezTo>
                    <a:pt x="38" y="2775"/>
                    <a:pt x="46" y="2772"/>
                    <a:pt x="58" y="2767"/>
                  </a:cubicBezTo>
                  <a:lnTo>
                    <a:pt x="241" y="2664"/>
                  </a:lnTo>
                  <a:cubicBezTo>
                    <a:pt x="253" y="2652"/>
                    <a:pt x="264" y="2629"/>
                    <a:pt x="287" y="2606"/>
                  </a:cubicBezTo>
                  <a:cubicBezTo>
                    <a:pt x="298" y="2583"/>
                    <a:pt x="298" y="2549"/>
                    <a:pt x="298" y="2515"/>
                  </a:cubicBezTo>
                  <a:lnTo>
                    <a:pt x="298" y="1575"/>
                  </a:lnTo>
                  <a:cubicBezTo>
                    <a:pt x="298" y="1438"/>
                    <a:pt x="321" y="1289"/>
                    <a:pt x="367" y="1174"/>
                  </a:cubicBezTo>
                  <a:cubicBezTo>
                    <a:pt x="413" y="1060"/>
                    <a:pt x="482" y="980"/>
                    <a:pt x="573" y="911"/>
                  </a:cubicBezTo>
                  <a:cubicBezTo>
                    <a:pt x="612" y="892"/>
                    <a:pt x="644" y="883"/>
                    <a:pt x="673" y="883"/>
                  </a:cubicBezTo>
                  <a:cubicBezTo>
                    <a:pt x="713" y="883"/>
                    <a:pt x="746" y="900"/>
                    <a:pt x="779" y="934"/>
                  </a:cubicBezTo>
                  <a:cubicBezTo>
                    <a:pt x="825" y="991"/>
                    <a:pt x="860" y="1106"/>
                    <a:pt x="860" y="1243"/>
                  </a:cubicBezTo>
                  <a:lnTo>
                    <a:pt x="860" y="2194"/>
                  </a:lnTo>
                  <a:cubicBezTo>
                    <a:pt x="860" y="2217"/>
                    <a:pt x="860" y="2240"/>
                    <a:pt x="871" y="2251"/>
                  </a:cubicBezTo>
                  <a:cubicBezTo>
                    <a:pt x="877" y="2257"/>
                    <a:pt x="883" y="2260"/>
                    <a:pt x="890" y="2260"/>
                  </a:cubicBezTo>
                  <a:cubicBezTo>
                    <a:pt x="897" y="2260"/>
                    <a:pt x="905" y="2257"/>
                    <a:pt x="917" y="2251"/>
                  </a:cubicBezTo>
                  <a:lnTo>
                    <a:pt x="1100" y="2148"/>
                  </a:lnTo>
                  <a:cubicBezTo>
                    <a:pt x="1112" y="2137"/>
                    <a:pt x="1123" y="2125"/>
                    <a:pt x="1146" y="2091"/>
                  </a:cubicBezTo>
                  <a:cubicBezTo>
                    <a:pt x="1157" y="2068"/>
                    <a:pt x="1157" y="2033"/>
                    <a:pt x="1157" y="2011"/>
                  </a:cubicBezTo>
                  <a:lnTo>
                    <a:pt x="1157" y="1003"/>
                  </a:lnTo>
                  <a:cubicBezTo>
                    <a:pt x="1157" y="899"/>
                    <a:pt x="1146" y="785"/>
                    <a:pt x="1123" y="705"/>
                  </a:cubicBezTo>
                  <a:cubicBezTo>
                    <a:pt x="1112" y="602"/>
                    <a:pt x="1089" y="533"/>
                    <a:pt x="1043" y="476"/>
                  </a:cubicBezTo>
                  <a:cubicBezTo>
                    <a:pt x="997" y="418"/>
                    <a:pt x="940" y="384"/>
                    <a:pt x="883" y="372"/>
                  </a:cubicBezTo>
                  <a:cubicBezTo>
                    <a:pt x="873" y="371"/>
                    <a:pt x="863" y="370"/>
                    <a:pt x="852" y="370"/>
                  </a:cubicBezTo>
                  <a:cubicBezTo>
                    <a:pt x="798" y="370"/>
                    <a:pt x="728" y="393"/>
                    <a:pt x="642" y="441"/>
                  </a:cubicBezTo>
                  <a:cubicBezTo>
                    <a:pt x="573" y="487"/>
                    <a:pt x="493" y="544"/>
                    <a:pt x="436" y="624"/>
                  </a:cubicBezTo>
                  <a:cubicBezTo>
                    <a:pt x="379" y="705"/>
                    <a:pt x="344" y="785"/>
                    <a:pt x="298" y="877"/>
                  </a:cubicBezTo>
                  <a:lnTo>
                    <a:pt x="298" y="75"/>
                  </a:lnTo>
                  <a:cubicBezTo>
                    <a:pt x="298" y="40"/>
                    <a:pt x="298" y="29"/>
                    <a:pt x="287" y="17"/>
                  </a:cubicBezTo>
                  <a:cubicBezTo>
                    <a:pt x="275" y="6"/>
                    <a:pt x="267" y="0"/>
                    <a:pt x="260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174057" y="2658575"/>
              <a:ext cx="41019" cy="98333"/>
            </a:xfrm>
            <a:custGeom>
              <a:rect b="b" l="l" r="r" t="t"/>
              <a:pathLst>
                <a:path extrusionOk="0" h="2776" w="1158">
                  <a:moveTo>
                    <a:pt x="260" y="0"/>
                  </a:moveTo>
                  <a:cubicBezTo>
                    <a:pt x="253" y="0"/>
                    <a:pt x="247" y="6"/>
                    <a:pt x="241" y="17"/>
                  </a:cubicBezTo>
                  <a:lnTo>
                    <a:pt x="58" y="109"/>
                  </a:lnTo>
                  <a:cubicBezTo>
                    <a:pt x="35" y="132"/>
                    <a:pt x="23" y="143"/>
                    <a:pt x="12" y="166"/>
                  </a:cubicBezTo>
                  <a:cubicBezTo>
                    <a:pt x="1" y="201"/>
                    <a:pt x="1" y="224"/>
                    <a:pt x="1" y="258"/>
                  </a:cubicBezTo>
                  <a:lnTo>
                    <a:pt x="1" y="2709"/>
                  </a:lnTo>
                  <a:cubicBezTo>
                    <a:pt x="1" y="2732"/>
                    <a:pt x="1" y="2755"/>
                    <a:pt x="12" y="2767"/>
                  </a:cubicBezTo>
                  <a:cubicBezTo>
                    <a:pt x="18" y="2772"/>
                    <a:pt x="23" y="2775"/>
                    <a:pt x="31" y="2775"/>
                  </a:cubicBezTo>
                  <a:cubicBezTo>
                    <a:pt x="38" y="2775"/>
                    <a:pt x="46" y="2772"/>
                    <a:pt x="58" y="2767"/>
                  </a:cubicBezTo>
                  <a:lnTo>
                    <a:pt x="241" y="2664"/>
                  </a:lnTo>
                  <a:cubicBezTo>
                    <a:pt x="253" y="2652"/>
                    <a:pt x="264" y="2629"/>
                    <a:pt x="287" y="2606"/>
                  </a:cubicBezTo>
                  <a:cubicBezTo>
                    <a:pt x="298" y="2583"/>
                    <a:pt x="298" y="2549"/>
                    <a:pt x="298" y="2515"/>
                  </a:cubicBezTo>
                  <a:lnTo>
                    <a:pt x="298" y="1575"/>
                  </a:lnTo>
                  <a:cubicBezTo>
                    <a:pt x="298" y="1438"/>
                    <a:pt x="321" y="1289"/>
                    <a:pt x="367" y="1174"/>
                  </a:cubicBezTo>
                  <a:cubicBezTo>
                    <a:pt x="413" y="1060"/>
                    <a:pt x="482" y="980"/>
                    <a:pt x="573" y="911"/>
                  </a:cubicBezTo>
                  <a:cubicBezTo>
                    <a:pt x="612" y="892"/>
                    <a:pt x="644" y="883"/>
                    <a:pt x="673" y="883"/>
                  </a:cubicBezTo>
                  <a:cubicBezTo>
                    <a:pt x="713" y="883"/>
                    <a:pt x="746" y="900"/>
                    <a:pt x="779" y="934"/>
                  </a:cubicBezTo>
                  <a:cubicBezTo>
                    <a:pt x="825" y="991"/>
                    <a:pt x="860" y="1106"/>
                    <a:pt x="860" y="1243"/>
                  </a:cubicBezTo>
                  <a:lnTo>
                    <a:pt x="860" y="2194"/>
                  </a:lnTo>
                  <a:cubicBezTo>
                    <a:pt x="860" y="2217"/>
                    <a:pt x="860" y="2240"/>
                    <a:pt x="871" y="2251"/>
                  </a:cubicBezTo>
                  <a:cubicBezTo>
                    <a:pt x="877" y="2257"/>
                    <a:pt x="883" y="2260"/>
                    <a:pt x="890" y="2260"/>
                  </a:cubicBezTo>
                  <a:cubicBezTo>
                    <a:pt x="897" y="2260"/>
                    <a:pt x="905" y="2257"/>
                    <a:pt x="917" y="2251"/>
                  </a:cubicBezTo>
                  <a:lnTo>
                    <a:pt x="1100" y="2148"/>
                  </a:lnTo>
                  <a:cubicBezTo>
                    <a:pt x="1112" y="2137"/>
                    <a:pt x="1123" y="2125"/>
                    <a:pt x="1146" y="2091"/>
                  </a:cubicBezTo>
                  <a:cubicBezTo>
                    <a:pt x="1157" y="2068"/>
                    <a:pt x="1157" y="2033"/>
                    <a:pt x="1157" y="2011"/>
                  </a:cubicBezTo>
                  <a:lnTo>
                    <a:pt x="1157" y="1003"/>
                  </a:lnTo>
                  <a:cubicBezTo>
                    <a:pt x="1157" y="899"/>
                    <a:pt x="1146" y="785"/>
                    <a:pt x="1123" y="705"/>
                  </a:cubicBezTo>
                  <a:cubicBezTo>
                    <a:pt x="1112" y="602"/>
                    <a:pt x="1089" y="533"/>
                    <a:pt x="1043" y="476"/>
                  </a:cubicBezTo>
                  <a:cubicBezTo>
                    <a:pt x="997" y="418"/>
                    <a:pt x="940" y="384"/>
                    <a:pt x="883" y="372"/>
                  </a:cubicBezTo>
                  <a:cubicBezTo>
                    <a:pt x="873" y="371"/>
                    <a:pt x="863" y="370"/>
                    <a:pt x="852" y="370"/>
                  </a:cubicBezTo>
                  <a:cubicBezTo>
                    <a:pt x="798" y="370"/>
                    <a:pt x="728" y="393"/>
                    <a:pt x="642" y="441"/>
                  </a:cubicBezTo>
                  <a:cubicBezTo>
                    <a:pt x="573" y="487"/>
                    <a:pt x="493" y="544"/>
                    <a:pt x="436" y="624"/>
                  </a:cubicBezTo>
                  <a:cubicBezTo>
                    <a:pt x="379" y="705"/>
                    <a:pt x="344" y="785"/>
                    <a:pt x="298" y="877"/>
                  </a:cubicBezTo>
                  <a:lnTo>
                    <a:pt x="298" y="75"/>
                  </a:lnTo>
                  <a:cubicBezTo>
                    <a:pt x="298" y="40"/>
                    <a:pt x="298" y="29"/>
                    <a:pt x="287" y="17"/>
                  </a:cubicBezTo>
                  <a:cubicBezTo>
                    <a:pt x="275" y="6"/>
                    <a:pt x="267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119684" y="2700976"/>
              <a:ext cx="43038" cy="77929"/>
            </a:xfrm>
            <a:custGeom>
              <a:rect b="b" l="l" r="r" t="t"/>
              <a:pathLst>
                <a:path extrusionOk="0" h="2200" w="1215">
                  <a:moveTo>
                    <a:pt x="883" y="0"/>
                  </a:moveTo>
                  <a:cubicBezTo>
                    <a:pt x="814" y="0"/>
                    <a:pt x="734" y="35"/>
                    <a:pt x="619" y="92"/>
                  </a:cubicBezTo>
                  <a:cubicBezTo>
                    <a:pt x="527" y="149"/>
                    <a:pt x="447" y="206"/>
                    <a:pt x="367" y="310"/>
                  </a:cubicBezTo>
                  <a:cubicBezTo>
                    <a:pt x="298" y="390"/>
                    <a:pt x="241" y="493"/>
                    <a:pt x="184" y="607"/>
                  </a:cubicBezTo>
                  <a:cubicBezTo>
                    <a:pt x="127" y="722"/>
                    <a:pt x="81" y="836"/>
                    <a:pt x="58" y="951"/>
                  </a:cubicBezTo>
                  <a:cubicBezTo>
                    <a:pt x="23" y="1077"/>
                    <a:pt x="12" y="1192"/>
                    <a:pt x="1" y="1306"/>
                  </a:cubicBezTo>
                  <a:lnTo>
                    <a:pt x="1" y="1467"/>
                  </a:lnTo>
                  <a:lnTo>
                    <a:pt x="1" y="1615"/>
                  </a:lnTo>
                  <a:cubicBezTo>
                    <a:pt x="1" y="1730"/>
                    <a:pt x="23" y="1822"/>
                    <a:pt x="58" y="1913"/>
                  </a:cubicBezTo>
                  <a:cubicBezTo>
                    <a:pt x="81" y="1993"/>
                    <a:pt x="127" y="2074"/>
                    <a:pt x="184" y="2108"/>
                  </a:cubicBezTo>
                  <a:cubicBezTo>
                    <a:pt x="241" y="2154"/>
                    <a:pt x="298" y="2188"/>
                    <a:pt x="367" y="2200"/>
                  </a:cubicBezTo>
                  <a:cubicBezTo>
                    <a:pt x="447" y="2200"/>
                    <a:pt x="527" y="2188"/>
                    <a:pt x="619" y="2131"/>
                  </a:cubicBezTo>
                  <a:cubicBezTo>
                    <a:pt x="711" y="2074"/>
                    <a:pt x="802" y="1993"/>
                    <a:pt x="883" y="1902"/>
                  </a:cubicBezTo>
                  <a:cubicBezTo>
                    <a:pt x="963" y="1810"/>
                    <a:pt x="1020" y="1707"/>
                    <a:pt x="1077" y="1615"/>
                  </a:cubicBezTo>
                  <a:cubicBezTo>
                    <a:pt x="1112" y="1512"/>
                    <a:pt x="1157" y="1421"/>
                    <a:pt x="1169" y="1341"/>
                  </a:cubicBezTo>
                  <a:cubicBezTo>
                    <a:pt x="1203" y="1249"/>
                    <a:pt x="1203" y="1180"/>
                    <a:pt x="1215" y="1123"/>
                  </a:cubicBezTo>
                  <a:cubicBezTo>
                    <a:pt x="1215" y="1100"/>
                    <a:pt x="1215" y="1077"/>
                    <a:pt x="1203" y="1066"/>
                  </a:cubicBezTo>
                  <a:cubicBezTo>
                    <a:pt x="1198" y="1060"/>
                    <a:pt x="1189" y="1057"/>
                    <a:pt x="1180" y="1057"/>
                  </a:cubicBezTo>
                  <a:cubicBezTo>
                    <a:pt x="1172" y="1057"/>
                    <a:pt x="1163" y="1060"/>
                    <a:pt x="1157" y="1066"/>
                  </a:cubicBezTo>
                  <a:lnTo>
                    <a:pt x="974" y="1169"/>
                  </a:lnTo>
                  <a:cubicBezTo>
                    <a:pt x="963" y="1180"/>
                    <a:pt x="940" y="1192"/>
                    <a:pt x="928" y="1226"/>
                  </a:cubicBezTo>
                  <a:cubicBezTo>
                    <a:pt x="917" y="1249"/>
                    <a:pt x="905" y="1283"/>
                    <a:pt x="905" y="1306"/>
                  </a:cubicBezTo>
                  <a:cubicBezTo>
                    <a:pt x="883" y="1352"/>
                    <a:pt x="871" y="1386"/>
                    <a:pt x="860" y="1409"/>
                  </a:cubicBezTo>
                  <a:lnTo>
                    <a:pt x="814" y="1501"/>
                  </a:lnTo>
                  <a:cubicBezTo>
                    <a:pt x="802" y="1524"/>
                    <a:pt x="768" y="1558"/>
                    <a:pt x="745" y="1581"/>
                  </a:cubicBezTo>
                  <a:cubicBezTo>
                    <a:pt x="711" y="1615"/>
                    <a:pt x="688" y="1638"/>
                    <a:pt x="642" y="1650"/>
                  </a:cubicBezTo>
                  <a:cubicBezTo>
                    <a:pt x="619" y="1673"/>
                    <a:pt x="573" y="1684"/>
                    <a:pt x="539" y="1684"/>
                  </a:cubicBezTo>
                  <a:cubicBezTo>
                    <a:pt x="516" y="1684"/>
                    <a:pt x="482" y="1684"/>
                    <a:pt x="459" y="1650"/>
                  </a:cubicBezTo>
                  <a:cubicBezTo>
                    <a:pt x="424" y="1638"/>
                    <a:pt x="413" y="1615"/>
                    <a:pt x="390" y="1558"/>
                  </a:cubicBezTo>
                  <a:cubicBezTo>
                    <a:pt x="367" y="1512"/>
                    <a:pt x="356" y="1455"/>
                    <a:pt x="356" y="1386"/>
                  </a:cubicBezTo>
                  <a:lnTo>
                    <a:pt x="356" y="1249"/>
                  </a:lnTo>
                  <a:lnTo>
                    <a:pt x="356" y="1123"/>
                  </a:lnTo>
                  <a:cubicBezTo>
                    <a:pt x="356" y="1100"/>
                    <a:pt x="367" y="1020"/>
                    <a:pt x="390" y="951"/>
                  </a:cubicBezTo>
                  <a:cubicBezTo>
                    <a:pt x="401" y="882"/>
                    <a:pt x="424" y="825"/>
                    <a:pt x="459" y="779"/>
                  </a:cubicBezTo>
                  <a:lnTo>
                    <a:pt x="539" y="653"/>
                  </a:lnTo>
                  <a:cubicBezTo>
                    <a:pt x="573" y="619"/>
                    <a:pt x="619" y="596"/>
                    <a:pt x="642" y="562"/>
                  </a:cubicBezTo>
                  <a:cubicBezTo>
                    <a:pt x="688" y="539"/>
                    <a:pt x="711" y="527"/>
                    <a:pt x="745" y="527"/>
                  </a:cubicBezTo>
                  <a:lnTo>
                    <a:pt x="814" y="527"/>
                  </a:lnTo>
                  <a:cubicBezTo>
                    <a:pt x="825" y="539"/>
                    <a:pt x="860" y="539"/>
                    <a:pt x="860" y="550"/>
                  </a:cubicBezTo>
                  <a:cubicBezTo>
                    <a:pt x="871" y="562"/>
                    <a:pt x="883" y="573"/>
                    <a:pt x="905" y="607"/>
                  </a:cubicBezTo>
                  <a:cubicBezTo>
                    <a:pt x="917" y="619"/>
                    <a:pt x="917" y="630"/>
                    <a:pt x="928" y="653"/>
                  </a:cubicBezTo>
                  <a:cubicBezTo>
                    <a:pt x="934" y="659"/>
                    <a:pt x="940" y="662"/>
                    <a:pt x="947" y="662"/>
                  </a:cubicBezTo>
                  <a:cubicBezTo>
                    <a:pt x="954" y="662"/>
                    <a:pt x="963" y="659"/>
                    <a:pt x="974" y="653"/>
                  </a:cubicBezTo>
                  <a:lnTo>
                    <a:pt x="1157" y="550"/>
                  </a:lnTo>
                  <a:cubicBezTo>
                    <a:pt x="1169" y="539"/>
                    <a:pt x="1192" y="527"/>
                    <a:pt x="1203" y="493"/>
                  </a:cubicBezTo>
                  <a:cubicBezTo>
                    <a:pt x="1215" y="470"/>
                    <a:pt x="1215" y="436"/>
                    <a:pt x="1215" y="413"/>
                  </a:cubicBezTo>
                  <a:cubicBezTo>
                    <a:pt x="1215" y="355"/>
                    <a:pt x="1203" y="287"/>
                    <a:pt x="1169" y="241"/>
                  </a:cubicBezTo>
                  <a:cubicBezTo>
                    <a:pt x="1146" y="184"/>
                    <a:pt x="1112" y="126"/>
                    <a:pt x="1077" y="80"/>
                  </a:cubicBezTo>
                  <a:cubicBezTo>
                    <a:pt x="1031" y="35"/>
                    <a:pt x="963" y="23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088442" y="2722619"/>
              <a:ext cx="28019" cy="83385"/>
            </a:xfrm>
            <a:custGeom>
              <a:rect b="b" l="l" r="r" t="t"/>
              <a:pathLst>
                <a:path extrusionOk="0" h="2354" w="791">
                  <a:moveTo>
                    <a:pt x="757" y="0"/>
                  </a:moveTo>
                  <a:cubicBezTo>
                    <a:pt x="751" y="0"/>
                    <a:pt x="743" y="3"/>
                    <a:pt x="734" y="8"/>
                  </a:cubicBezTo>
                  <a:lnTo>
                    <a:pt x="619" y="65"/>
                  </a:lnTo>
                  <a:cubicBezTo>
                    <a:pt x="550" y="111"/>
                    <a:pt x="482" y="168"/>
                    <a:pt x="436" y="225"/>
                  </a:cubicBezTo>
                  <a:cubicBezTo>
                    <a:pt x="390" y="283"/>
                    <a:pt x="356" y="351"/>
                    <a:pt x="310" y="443"/>
                  </a:cubicBezTo>
                  <a:lnTo>
                    <a:pt x="310" y="351"/>
                  </a:lnTo>
                  <a:cubicBezTo>
                    <a:pt x="310" y="329"/>
                    <a:pt x="310" y="306"/>
                    <a:pt x="287" y="294"/>
                  </a:cubicBezTo>
                  <a:cubicBezTo>
                    <a:pt x="281" y="288"/>
                    <a:pt x="275" y="286"/>
                    <a:pt x="270" y="286"/>
                  </a:cubicBezTo>
                  <a:cubicBezTo>
                    <a:pt x="264" y="286"/>
                    <a:pt x="258" y="288"/>
                    <a:pt x="252" y="294"/>
                  </a:cubicBezTo>
                  <a:lnTo>
                    <a:pt x="58" y="397"/>
                  </a:lnTo>
                  <a:cubicBezTo>
                    <a:pt x="46" y="409"/>
                    <a:pt x="35" y="420"/>
                    <a:pt x="23" y="455"/>
                  </a:cubicBezTo>
                  <a:cubicBezTo>
                    <a:pt x="0" y="477"/>
                    <a:pt x="0" y="512"/>
                    <a:pt x="0" y="535"/>
                  </a:cubicBezTo>
                  <a:lnTo>
                    <a:pt x="0" y="2287"/>
                  </a:lnTo>
                  <a:cubicBezTo>
                    <a:pt x="0" y="2310"/>
                    <a:pt x="0" y="2333"/>
                    <a:pt x="23" y="2345"/>
                  </a:cubicBezTo>
                  <a:cubicBezTo>
                    <a:pt x="29" y="2350"/>
                    <a:pt x="35" y="2353"/>
                    <a:pt x="41" y="2353"/>
                  </a:cubicBezTo>
                  <a:cubicBezTo>
                    <a:pt x="46" y="2353"/>
                    <a:pt x="52" y="2350"/>
                    <a:pt x="58" y="2345"/>
                  </a:cubicBezTo>
                  <a:lnTo>
                    <a:pt x="252" y="2242"/>
                  </a:lnTo>
                  <a:cubicBezTo>
                    <a:pt x="264" y="2230"/>
                    <a:pt x="275" y="2219"/>
                    <a:pt x="287" y="2184"/>
                  </a:cubicBezTo>
                  <a:cubicBezTo>
                    <a:pt x="310" y="2161"/>
                    <a:pt x="310" y="2127"/>
                    <a:pt x="310" y="2104"/>
                  </a:cubicBezTo>
                  <a:lnTo>
                    <a:pt x="310" y="1130"/>
                  </a:lnTo>
                  <a:cubicBezTo>
                    <a:pt x="310" y="982"/>
                    <a:pt x="321" y="856"/>
                    <a:pt x="367" y="764"/>
                  </a:cubicBezTo>
                  <a:cubicBezTo>
                    <a:pt x="413" y="684"/>
                    <a:pt x="482" y="615"/>
                    <a:pt x="573" y="558"/>
                  </a:cubicBezTo>
                  <a:lnTo>
                    <a:pt x="734" y="466"/>
                  </a:lnTo>
                  <a:cubicBezTo>
                    <a:pt x="745" y="455"/>
                    <a:pt x="768" y="443"/>
                    <a:pt x="779" y="409"/>
                  </a:cubicBezTo>
                  <a:cubicBezTo>
                    <a:pt x="791" y="386"/>
                    <a:pt x="791" y="351"/>
                    <a:pt x="791" y="329"/>
                  </a:cubicBezTo>
                  <a:lnTo>
                    <a:pt x="791" y="77"/>
                  </a:lnTo>
                  <a:cubicBezTo>
                    <a:pt x="791" y="54"/>
                    <a:pt x="791" y="42"/>
                    <a:pt x="779" y="19"/>
                  </a:cubicBezTo>
                  <a:cubicBezTo>
                    <a:pt x="773" y="6"/>
                    <a:pt x="766" y="0"/>
                    <a:pt x="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036513" y="2751559"/>
              <a:ext cx="40205" cy="80090"/>
            </a:xfrm>
            <a:custGeom>
              <a:rect b="b" l="l" r="r" t="t"/>
              <a:pathLst>
                <a:path extrusionOk="0" h="2261" w="1135">
                  <a:moveTo>
                    <a:pt x="791" y="1058"/>
                  </a:moveTo>
                  <a:lnTo>
                    <a:pt x="791" y="1104"/>
                  </a:lnTo>
                  <a:lnTo>
                    <a:pt x="814" y="1104"/>
                  </a:lnTo>
                  <a:cubicBezTo>
                    <a:pt x="814" y="1150"/>
                    <a:pt x="802" y="1218"/>
                    <a:pt x="791" y="1276"/>
                  </a:cubicBezTo>
                  <a:cubicBezTo>
                    <a:pt x="768" y="1321"/>
                    <a:pt x="745" y="1390"/>
                    <a:pt x="710" y="1436"/>
                  </a:cubicBezTo>
                  <a:cubicBezTo>
                    <a:pt x="688" y="1493"/>
                    <a:pt x="642" y="1562"/>
                    <a:pt x="596" y="1596"/>
                  </a:cubicBezTo>
                  <a:cubicBezTo>
                    <a:pt x="562" y="1642"/>
                    <a:pt x="516" y="1688"/>
                    <a:pt x="458" y="1711"/>
                  </a:cubicBezTo>
                  <a:cubicBezTo>
                    <a:pt x="424" y="1737"/>
                    <a:pt x="390" y="1750"/>
                    <a:pt x="360" y="1750"/>
                  </a:cubicBezTo>
                  <a:cubicBezTo>
                    <a:pt x="350" y="1750"/>
                    <a:pt x="341" y="1748"/>
                    <a:pt x="332" y="1745"/>
                  </a:cubicBezTo>
                  <a:cubicBezTo>
                    <a:pt x="298" y="1745"/>
                    <a:pt x="275" y="1711"/>
                    <a:pt x="275" y="1654"/>
                  </a:cubicBezTo>
                  <a:cubicBezTo>
                    <a:pt x="275" y="1596"/>
                    <a:pt x="287" y="1539"/>
                    <a:pt x="309" y="1493"/>
                  </a:cubicBezTo>
                  <a:cubicBezTo>
                    <a:pt x="344" y="1436"/>
                    <a:pt x="390" y="1402"/>
                    <a:pt x="458" y="1344"/>
                  </a:cubicBezTo>
                  <a:lnTo>
                    <a:pt x="791" y="1058"/>
                  </a:lnTo>
                  <a:close/>
                  <a:moveTo>
                    <a:pt x="849" y="0"/>
                  </a:moveTo>
                  <a:cubicBezTo>
                    <a:pt x="834" y="0"/>
                    <a:pt x="818" y="1"/>
                    <a:pt x="802" y="4"/>
                  </a:cubicBezTo>
                  <a:cubicBezTo>
                    <a:pt x="733" y="4"/>
                    <a:pt x="653" y="39"/>
                    <a:pt x="573" y="84"/>
                  </a:cubicBezTo>
                  <a:cubicBezTo>
                    <a:pt x="481" y="130"/>
                    <a:pt x="413" y="176"/>
                    <a:pt x="355" y="256"/>
                  </a:cubicBezTo>
                  <a:cubicBezTo>
                    <a:pt x="298" y="325"/>
                    <a:pt x="241" y="394"/>
                    <a:pt x="195" y="462"/>
                  </a:cubicBezTo>
                  <a:cubicBezTo>
                    <a:pt x="161" y="543"/>
                    <a:pt x="126" y="623"/>
                    <a:pt x="103" y="703"/>
                  </a:cubicBezTo>
                  <a:cubicBezTo>
                    <a:pt x="69" y="772"/>
                    <a:pt x="57" y="840"/>
                    <a:pt x="57" y="898"/>
                  </a:cubicBezTo>
                  <a:cubicBezTo>
                    <a:pt x="57" y="921"/>
                    <a:pt x="57" y="943"/>
                    <a:pt x="69" y="955"/>
                  </a:cubicBezTo>
                  <a:cubicBezTo>
                    <a:pt x="75" y="961"/>
                    <a:pt x="83" y="964"/>
                    <a:pt x="92" y="964"/>
                  </a:cubicBezTo>
                  <a:cubicBezTo>
                    <a:pt x="100" y="964"/>
                    <a:pt x="109" y="961"/>
                    <a:pt x="115" y="955"/>
                  </a:cubicBezTo>
                  <a:lnTo>
                    <a:pt x="344" y="829"/>
                  </a:lnTo>
                  <a:cubicBezTo>
                    <a:pt x="355" y="806"/>
                    <a:pt x="367" y="806"/>
                    <a:pt x="390" y="795"/>
                  </a:cubicBezTo>
                  <a:cubicBezTo>
                    <a:pt x="401" y="783"/>
                    <a:pt x="413" y="772"/>
                    <a:pt x="424" y="737"/>
                  </a:cubicBezTo>
                  <a:cubicBezTo>
                    <a:pt x="447" y="703"/>
                    <a:pt x="470" y="669"/>
                    <a:pt x="504" y="623"/>
                  </a:cubicBezTo>
                  <a:cubicBezTo>
                    <a:pt x="527" y="600"/>
                    <a:pt x="562" y="565"/>
                    <a:pt x="596" y="543"/>
                  </a:cubicBezTo>
                  <a:cubicBezTo>
                    <a:pt x="649" y="512"/>
                    <a:pt x="682" y="502"/>
                    <a:pt x="712" y="502"/>
                  </a:cubicBezTo>
                  <a:cubicBezTo>
                    <a:pt x="727" y="502"/>
                    <a:pt x="741" y="504"/>
                    <a:pt x="756" y="508"/>
                  </a:cubicBezTo>
                  <a:cubicBezTo>
                    <a:pt x="802" y="531"/>
                    <a:pt x="825" y="577"/>
                    <a:pt x="825" y="680"/>
                  </a:cubicBezTo>
                  <a:lnTo>
                    <a:pt x="424" y="1012"/>
                  </a:lnTo>
                  <a:cubicBezTo>
                    <a:pt x="298" y="1127"/>
                    <a:pt x="183" y="1253"/>
                    <a:pt x="115" y="1402"/>
                  </a:cubicBezTo>
                  <a:cubicBezTo>
                    <a:pt x="23" y="1539"/>
                    <a:pt x="0" y="1700"/>
                    <a:pt x="0" y="1871"/>
                  </a:cubicBezTo>
                  <a:cubicBezTo>
                    <a:pt x="0" y="1963"/>
                    <a:pt x="12" y="2032"/>
                    <a:pt x="23" y="2089"/>
                  </a:cubicBezTo>
                  <a:cubicBezTo>
                    <a:pt x="35" y="2146"/>
                    <a:pt x="69" y="2181"/>
                    <a:pt x="115" y="2215"/>
                  </a:cubicBezTo>
                  <a:cubicBezTo>
                    <a:pt x="161" y="2238"/>
                    <a:pt x="195" y="2261"/>
                    <a:pt x="252" y="2261"/>
                  </a:cubicBezTo>
                  <a:cubicBezTo>
                    <a:pt x="309" y="2261"/>
                    <a:pt x="367" y="2226"/>
                    <a:pt x="447" y="2181"/>
                  </a:cubicBezTo>
                  <a:cubicBezTo>
                    <a:pt x="539" y="2135"/>
                    <a:pt x="630" y="2055"/>
                    <a:pt x="688" y="1974"/>
                  </a:cubicBezTo>
                  <a:cubicBezTo>
                    <a:pt x="745" y="1883"/>
                    <a:pt x="802" y="1803"/>
                    <a:pt x="825" y="1700"/>
                  </a:cubicBezTo>
                  <a:lnTo>
                    <a:pt x="825" y="1826"/>
                  </a:lnTo>
                  <a:cubicBezTo>
                    <a:pt x="825" y="1860"/>
                    <a:pt x="825" y="1871"/>
                    <a:pt x="836" y="1883"/>
                  </a:cubicBezTo>
                  <a:cubicBezTo>
                    <a:pt x="848" y="1889"/>
                    <a:pt x="856" y="1891"/>
                    <a:pt x="864" y="1891"/>
                  </a:cubicBezTo>
                  <a:cubicBezTo>
                    <a:pt x="871" y="1891"/>
                    <a:pt x="877" y="1889"/>
                    <a:pt x="882" y="1883"/>
                  </a:cubicBezTo>
                  <a:lnTo>
                    <a:pt x="1077" y="1780"/>
                  </a:lnTo>
                  <a:cubicBezTo>
                    <a:pt x="1088" y="1768"/>
                    <a:pt x="1100" y="1757"/>
                    <a:pt x="1111" y="1722"/>
                  </a:cubicBezTo>
                  <a:cubicBezTo>
                    <a:pt x="1134" y="1700"/>
                    <a:pt x="1134" y="1677"/>
                    <a:pt x="1134" y="1642"/>
                  </a:cubicBezTo>
                  <a:lnTo>
                    <a:pt x="1134" y="543"/>
                  </a:lnTo>
                  <a:cubicBezTo>
                    <a:pt x="1134" y="428"/>
                    <a:pt x="1111" y="325"/>
                    <a:pt x="1088" y="245"/>
                  </a:cubicBezTo>
                  <a:cubicBezTo>
                    <a:pt x="1054" y="153"/>
                    <a:pt x="1031" y="96"/>
                    <a:pt x="974" y="50"/>
                  </a:cubicBezTo>
                  <a:cubicBezTo>
                    <a:pt x="939" y="15"/>
                    <a:pt x="897" y="0"/>
                    <a:pt x="849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036513" y="2751559"/>
              <a:ext cx="40205" cy="80090"/>
            </a:xfrm>
            <a:custGeom>
              <a:rect b="b" l="l" r="r" t="t"/>
              <a:pathLst>
                <a:path extrusionOk="0" h="2261" w="1135">
                  <a:moveTo>
                    <a:pt x="791" y="1058"/>
                  </a:moveTo>
                  <a:lnTo>
                    <a:pt x="791" y="1104"/>
                  </a:lnTo>
                  <a:lnTo>
                    <a:pt x="814" y="1104"/>
                  </a:lnTo>
                  <a:cubicBezTo>
                    <a:pt x="814" y="1150"/>
                    <a:pt x="802" y="1218"/>
                    <a:pt x="791" y="1276"/>
                  </a:cubicBezTo>
                  <a:cubicBezTo>
                    <a:pt x="768" y="1321"/>
                    <a:pt x="745" y="1390"/>
                    <a:pt x="710" y="1436"/>
                  </a:cubicBezTo>
                  <a:cubicBezTo>
                    <a:pt x="688" y="1493"/>
                    <a:pt x="642" y="1562"/>
                    <a:pt x="596" y="1596"/>
                  </a:cubicBezTo>
                  <a:cubicBezTo>
                    <a:pt x="562" y="1642"/>
                    <a:pt x="516" y="1688"/>
                    <a:pt x="458" y="1711"/>
                  </a:cubicBezTo>
                  <a:cubicBezTo>
                    <a:pt x="424" y="1737"/>
                    <a:pt x="390" y="1750"/>
                    <a:pt x="360" y="1750"/>
                  </a:cubicBezTo>
                  <a:cubicBezTo>
                    <a:pt x="350" y="1750"/>
                    <a:pt x="341" y="1748"/>
                    <a:pt x="332" y="1745"/>
                  </a:cubicBezTo>
                  <a:cubicBezTo>
                    <a:pt x="298" y="1745"/>
                    <a:pt x="275" y="1711"/>
                    <a:pt x="275" y="1654"/>
                  </a:cubicBezTo>
                  <a:cubicBezTo>
                    <a:pt x="275" y="1596"/>
                    <a:pt x="287" y="1539"/>
                    <a:pt x="309" y="1493"/>
                  </a:cubicBezTo>
                  <a:cubicBezTo>
                    <a:pt x="344" y="1436"/>
                    <a:pt x="390" y="1402"/>
                    <a:pt x="458" y="1344"/>
                  </a:cubicBezTo>
                  <a:lnTo>
                    <a:pt x="791" y="1058"/>
                  </a:lnTo>
                  <a:close/>
                  <a:moveTo>
                    <a:pt x="849" y="0"/>
                  </a:moveTo>
                  <a:cubicBezTo>
                    <a:pt x="834" y="0"/>
                    <a:pt x="818" y="1"/>
                    <a:pt x="802" y="4"/>
                  </a:cubicBezTo>
                  <a:cubicBezTo>
                    <a:pt x="733" y="4"/>
                    <a:pt x="653" y="39"/>
                    <a:pt x="573" y="84"/>
                  </a:cubicBezTo>
                  <a:cubicBezTo>
                    <a:pt x="481" y="130"/>
                    <a:pt x="413" y="176"/>
                    <a:pt x="355" y="256"/>
                  </a:cubicBezTo>
                  <a:cubicBezTo>
                    <a:pt x="298" y="325"/>
                    <a:pt x="241" y="394"/>
                    <a:pt x="195" y="462"/>
                  </a:cubicBezTo>
                  <a:cubicBezTo>
                    <a:pt x="161" y="543"/>
                    <a:pt x="126" y="623"/>
                    <a:pt x="103" y="703"/>
                  </a:cubicBezTo>
                  <a:cubicBezTo>
                    <a:pt x="69" y="772"/>
                    <a:pt x="57" y="840"/>
                    <a:pt x="57" y="898"/>
                  </a:cubicBezTo>
                  <a:cubicBezTo>
                    <a:pt x="57" y="921"/>
                    <a:pt x="57" y="943"/>
                    <a:pt x="69" y="955"/>
                  </a:cubicBezTo>
                  <a:cubicBezTo>
                    <a:pt x="75" y="961"/>
                    <a:pt x="83" y="964"/>
                    <a:pt x="92" y="964"/>
                  </a:cubicBezTo>
                  <a:cubicBezTo>
                    <a:pt x="100" y="964"/>
                    <a:pt x="109" y="961"/>
                    <a:pt x="115" y="955"/>
                  </a:cubicBezTo>
                  <a:lnTo>
                    <a:pt x="344" y="829"/>
                  </a:lnTo>
                  <a:cubicBezTo>
                    <a:pt x="355" y="806"/>
                    <a:pt x="367" y="806"/>
                    <a:pt x="390" y="795"/>
                  </a:cubicBezTo>
                  <a:cubicBezTo>
                    <a:pt x="401" y="783"/>
                    <a:pt x="413" y="772"/>
                    <a:pt x="424" y="737"/>
                  </a:cubicBezTo>
                  <a:cubicBezTo>
                    <a:pt x="447" y="703"/>
                    <a:pt x="470" y="669"/>
                    <a:pt x="504" y="623"/>
                  </a:cubicBezTo>
                  <a:cubicBezTo>
                    <a:pt x="527" y="600"/>
                    <a:pt x="562" y="565"/>
                    <a:pt x="596" y="543"/>
                  </a:cubicBezTo>
                  <a:cubicBezTo>
                    <a:pt x="649" y="512"/>
                    <a:pt x="682" y="502"/>
                    <a:pt x="712" y="502"/>
                  </a:cubicBezTo>
                  <a:cubicBezTo>
                    <a:pt x="727" y="502"/>
                    <a:pt x="741" y="504"/>
                    <a:pt x="756" y="508"/>
                  </a:cubicBezTo>
                  <a:cubicBezTo>
                    <a:pt x="802" y="531"/>
                    <a:pt x="825" y="577"/>
                    <a:pt x="825" y="680"/>
                  </a:cubicBezTo>
                  <a:lnTo>
                    <a:pt x="424" y="1012"/>
                  </a:lnTo>
                  <a:cubicBezTo>
                    <a:pt x="298" y="1127"/>
                    <a:pt x="183" y="1253"/>
                    <a:pt x="115" y="1402"/>
                  </a:cubicBezTo>
                  <a:cubicBezTo>
                    <a:pt x="23" y="1539"/>
                    <a:pt x="0" y="1700"/>
                    <a:pt x="0" y="1871"/>
                  </a:cubicBezTo>
                  <a:cubicBezTo>
                    <a:pt x="0" y="1963"/>
                    <a:pt x="12" y="2032"/>
                    <a:pt x="23" y="2089"/>
                  </a:cubicBezTo>
                  <a:cubicBezTo>
                    <a:pt x="35" y="2146"/>
                    <a:pt x="69" y="2181"/>
                    <a:pt x="115" y="2215"/>
                  </a:cubicBezTo>
                  <a:cubicBezTo>
                    <a:pt x="161" y="2238"/>
                    <a:pt x="195" y="2261"/>
                    <a:pt x="252" y="2261"/>
                  </a:cubicBezTo>
                  <a:cubicBezTo>
                    <a:pt x="309" y="2261"/>
                    <a:pt x="367" y="2226"/>
                    <a:pt x="447" y="2181"/>
                  </a:cubicBezTo>
                  <a:cubicBezTo>
                    <a:pt x="539" y="2135"/>
                    <a:pt x="630" y="2055"/>
                    <a:pt x="688" y="1974"/>
                  </a:cubicBezTo>
                  <a:cubicBezTo>
                    <a:pt x="745" y="1883"/>
                    <a:pt x="802" y="1803"/>
                    <a:pt x="825" y="1700"/>
                  </a:cubicBezTo>
                  <a:lnTo>
                    <a:pt x="825" y="1826"/>
                  </a:lnTo>
                  <a:cubicBezTo>
                    <a:pt x="825" y="1860"/>
                    <a:pt x="825" y="1871"/>
                    <a:pt x="836" y="1883"/>
                  </a:cubicBezTo>
                  <a:cubicBezTo>
                    <a:pt x="848" y="1889"/>
                    <a:pt x="856" y="1891"/>
                    <a:pt x="864" y="1891"/>
                  </a:cubicBezTo>
                  <a:cubicBezTo>
                    <a:pt x="871" y="1891"/>
                    <a:pt x="877" y="1889"/>
                    <a:pt x="882" y="1883"/>
                  </a:cubicBezTo>
                  <a:lnTo>
                    <a:pt x="1077" y="1780"/>
                  </a:lnTo>
                  <a:cubicBezTo>
                    <a:pt x="1088" y="1768"/>
                    <a:pt x="1100" y="1757"/>
                    <a:pt x="1111" y="1722"/>
                  </a:cubicBezTo>
                  <a:cubicBezTo>
                    <a:pt x="1134" y="1700"/>
                    <a:pt x="1134" y="1677"/>
                    <a:pt x="1134" y="1642"/>
                  </a:cubicBezTo>
                  <a:lnTo>
                    <a:pt x="1134" y="543"/>
                  </a:lnTo>
                  <a:cubicBezTo>
                    <a:pt x="1134" y="428"/>
                    <a:pt x="1111" y="325"/>
                    <a:pt x="1088" y="245"/>
                  </a:cubicBezTo>
                  <a:cubicBezTo>
                    <a:pt x="1054" y="153"/>
                    <a:pt x="1031" y="96"/>
                    <a:pt x="974" y="50"/>
                  </a:cubicBezTo>
                  <a:cubicBezTo>
                    <a:pt x="939" y="15"/>
                    <a:pt x="897" y="0"/>
                    <a:pt x="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262506" y="2202265"/>
              <a:ext cx="761690" cy="501158"/>
            </a:xfrm>
            <a:custGeom>
              <a:rect b="b" l="l" r="r" t="t"/>
              <a:pathLst>
                <a:path extrusionOk="0" h="14148" w="21503">
                  <a:moveTo>
                    <a:pt x="21044" y="173"/>
                  </a:moveTo>
                  <a:cubicBezTo>
                    <a:pt x="21078" y="173"/>
                    <a:pt x="21124" y="184"/>
                    <a:pt x="21181" y="207"/>
                  </a:cubicBezTo>
                  <a:cubicBezTo>
                    <a:pt x="21285" y="287"/>
                    <a:pt x="21342" y="413"/>
                    <a:pt x="21342" y="596"/>
                  </a:cubicBezTo>
                  <a:lnTo>
                    <a:pt x="21342" y="1261"/>
                  </a:lnTo>
                  <a:cubicBezTo>
                    <a:pt x="21342" y="1673"/>
                    <a:pt x="21044" y="2177"/>
                    <a:pt x="20677" y="2383"/>
                  </a:cubicBezTo>
                  <a:lnTo>
                    <a:pt x="734" y="13919"/>
                  </a:lnTo>
                  <a:cubicBezTo>
                    <a:pt x="640" y="13966"/>
                    <a:pt x="551" y="13989"/>
                    <a:pt x="472" y="13989"/>
                  </a:cubicBezTo>
                  <a:cubicBezTo>
                    <a:pt x="415" y="13989"/>
                    <a:pt x="364" y="13977"/>
                    <a:pt x="321" y="13953"/>
                  </a:cubicBezTo>
                  <a:cubicBezTo>
                    <a:pt x="218" y="13885"/>
                    <a:pt x="161" y="13759"/>
                    <a:pt x="161" y="13575"/>
                  </a:cubicBezTo>
                  <a:lnTo>
                    <a:pt x="161" y="12911"/>
                  </a:lnTo>
                  <a:cubicBezTo>
                    <a:pt x="161" y="12498"/>
                    <a:pt x="459" y="11994"/>
                    <a:pt x="826" y="11777"/>
                  </a:cubicBezTo>
                  <a:lnTo>
                    <a:pt x="20769" y="253"/>
                  </a:lnTo>
                  <a:cubicBezTo>
                    <a:pt x="20872" y="196"/>
                    <a:pt x="20952" y="173"/>
                    <a:pt x="21044" y="173"/>
                  </a:cubicBezTo>
                  <a:close/>
                  <a:moveTo>
                    <a:pt x="21024" y="1"/>
                  </a:moveTo>
                  <a:cubicBezTo>
                    <a:pt x="20917" y="1"/>
                    <a:pt x="20799" y="38"/>
                    <a:pt x="20677" y="115"/>
                  </a:cubicBezTo>
                  <a:lnTo>
                    <a:pt x="734" y="11639"/>
                  </a:lnTo>
                  <a:cubicBezTo>
                    <a:pt x="333" y="11868"/>
                    <a:pt x="1" y="12441"/>
                    <a:pt x="1" y="12911"/>
                  </a:cubicBezTo>
                  <a:lnTo>
                    <a:pt x="1" y="13575"/>
                  </a:lnTo>
                  <a:cubicBezTo>
                    <a:pt x="1" y="13816"/>
                    <a:pt x="92" y="13999"/>
                    <a:pt x="253" y="14091"/>
                  </a:cubicBezTo>
                  <a:cubicBezTo>
                    <a:pt x="310" y="14125"/>
                    <a:pt x="379" y="14148"/>
                    <a:pt x="459" y="14148"/>
                  </a:cubicBezTo>
                  <a:cubicBezTo>
                    <a:pt x="574" y="14148"/>
                    <a:pt x="688" y="14114"/>
                    <a:pt x="814" y="14045"/>
                  </a:cubicBezTo>
                  <a:lnTo>
                    <a:pt x="20769" y="2510"/>
                  </a:lnTo>
                  <a:cubicBezTo>
                    <a:pt x="21170" y="2280"/>
                    <a:pt x="21502" y="1708"/>
                    <a:pt x="21502" y="1238"/>
                  </a:cubicBezTo>
                  <a:lnTo>
                    <a:pt x="21502" y="585"/>
                  </a:lnTo>
                  <a:cubicBezTo>
                    <a:pt x="21502" y="333"/>
                    <a:pt x="21411" y="150"/>
                    <a:pt x="21250" y="70"/>
                  </a:cubicBezTo>
                  <a:cubicBezTo>
                    <a:pt x="21185" y="24"/>
                    <a:pt x="21108" y="1"/>
                    <a:pt x="21024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280784" y="2628325"/>
              <a:ext cx="27630" cy="56393"/>
            </a:xfrm>
            <a:custGeom>
              <a:rect b="b" l="l" r="r" t="t"/>
              <a:pathLst>
                <a:path extrusionOk="0" h="1592" w="780">
                  <a:moveTo>
                    <a:pt x="516" y="1"/>
                  </a:moveTo>
                  <a:cubicBezTo>
                    <a:pt x="481" y="1"/>
                    <a:pt x="424" y="24"/>
                    <a:pt x="367" y="58"/>
                  </a:cubicBezTo>
                  <a:cubicBezTo>
                    <a:pt x="321" y="81"/>
                    <a:pt x="264" y="115"/>
                    <a:pt x="264" y="161"/>
                  </a:cubicBezTo>
                  <a:cubicBezTo>
                    <a:pt x="218" y="218"/>
                    <a:pt x="172" y="264"/>
                    <a:pt x="149" y="322"/>
                  </a:cubicBezTo>
                  <a:cubicBezTo>
                    <a:pt x="115" y="379"/>
                    <a:pt x="92" y="436"/>
                    <a:pt x="69" y="493"/>
                  </a:cubicBezTo>
                  <a:cubicBezTo>
                    <a:pt x="58" y="551"/>
                    <a:pt x="46" y="619"/>
                    <a:pt x="46" y="677"/>
                  </a:cubicBezTo>
                  <a:cubicBezTo>
                    <a:pt x="46" y="757"/>
                    <a:pt x="46" y="791"/>
                    <a:pt x="58" y="837"/>
                  </a:cubicBezTo>
                  <a:cubicBezTo>
                    <a:pt x="58" y="883"/>
                    <a:pt x="80" y="906"/>
                    <a:pt x="103" y="929"/>
                  </a:cubicBezTo>
                  <a:cubicBezTo>
                    <a:pt x="126" y="940"/>
                    <a:pt x="161" y="952"/>
                    <a:pt x="184" y="952"/>
                  </a:cubicBezTo>
                  <a:cubicBezTo>
                    <a:pt x="218" y="952"/>
                    <a:pt x="264" y="952"/>
                    <a:pt x="298" y="940"/>
                  </a:cubicBezTo>
                  <a:cubicBezTo>
                    <a:pt x="344" y="929"/>
                    <a:pt x="390" y="929"/>
                    <a:pt x="436" y="906"/>
                  </a:cubicBezTo>
                  <a:cubicBezTo>
                    <a:pt x="470" y="894"/>
                    <a:pt x="504" y="894"/>
                    <a:pt x="527" y="894"/>
                  </a:cubicBezTo>
                  <a:cubicBezTo>
                    <a:pt x="562" y="894"/>
                    <a:pt x="573" y="894"/>
                    <a:pt x="584" y="906"/>
                  </a:cubicBezTo>
                  <a:cubicBezTo>
                    <a:pt x="607" y="906"/>
                    <a:pt x="607" y="940"/>
                    <a:pt x="607" y="963"/>
                  </a:cubicBezTo>
                  <a:cubicBezTo>
                    <a:pt x="607" y="997"/>
                    <a:pt x="607" y="1020"/>
                    <a:pt x="584" y="1055"/>
                  </a:cubicBezTo>
                  <a:lnTo>
                    <a:pt x="550" y="1135"/>
                  </a:lnTo>
                  <a:cubicBezTo>
                    <a:pt x="516" y="1169"/>
                    <a:pt x="504" y="1192"/>
                    <a:pt x="470" y="1215"/>
                  </a:cubicBezTo>
                  <a:cubicBezTo>
                    <a:pt x="458" y="1238"/>
                    <a:pt x="436" y="1249"/>
                    <a:pt x="401" y="1272"/>
                  </a:cubicBezTo>
                  <a:cubicBezTo>
                    <a:pt x="378" y="1295"/>
                    <a:pt x="344" y="1307"/>
                    <a:pt x="321" y="1307"/>
                  </a:cubicBezTo>
                  <a:lnTo>
                    <a:pt x="264" y="1307"/>
                  </a:lnTo>
                  <a:cubicBezTo>
                    <a:pt x="229" y="1307"/>
                    <a:pt x="229" y="1295"/>
                    <a:pt x="218" y="1284"/>
                  </a:cubicBezTo>
                  <a:cubicBezTo>
                    <a:pt x="206" y="1272"/>
                    <a:pt x="184" y="1249"/>
                    <a:pt x="184" y="1238"/>
                  </a:cubicBezTo>
                  <a:cubicBezTo>
                    <a:pt x="184" y="1226"/>
                    <a:pt x="184" y="1215"/>
                    <a:pt x="172" y="1215"/>
                  </a:cubicBezTo>
                  <a:cubicBezTo>
                    <a:pt x="172" y="1215"/>
                    <a:pt x="161" y="1215"/>
                    <a:pt x="149" y="1226"/>
                  </a:cubicBezTo>
                  <a:lnTo>
                    <a:pt x="46" y="1284"/>
                  </a:lnTo>
                  <a:cubicBezTo>
                    <a:pt x="35" y="1284"/>
                    <a:pt x="35" y="1295"/>
                    <a:pt x="23" y="1307"/>
                  </a:cubicBezTo>
                  <a:cubicBezTo>
                    <a:pt x="0" y="1330"/>
                    <a:pt x="0" y="1341"/>
                    <a:pt x="0" y="1352"/>
                  </a:cubicBezTo>
                  <a:cubicBezTo>
                    <a:pt x="23" y="1410"/>
                    <a:pt x="35" y="1456"/>
                    <a:pt x="46" y="1501"/>
                  </a:cubicBezTo>
                  <a:cubicBezTo>
                    <a:pt x="80" y="1524"/>
                    <a:pt x="103" y="1559"/>
                    <a:pt x="138" y="1570"/>
                  </a:cubicBezTo>
                  <a:cubicBezTo>
                    <a:pt x="153" y="1578"/>
                    <a:pt x="180" y="1591"/>
                    <a:pt x="210" y="1591"/>
                  </a:cubicBezTo>
                  <a:cubicBezTo>
                    <a:pt x="224" y="1591"/>
                    <a:pt x="238" y="1589"/>
                    <a:pt x="252" y="1582"/>
                  </a:cubicBezTo>
                  <a:cubicBezTo>
                    <a:pt x="287" y="1570"/>
                    <a:pt x="332" y="1559"/>
                    <a:pt x="390" y="1524"/>
                  </a:cubicBezTo>
                  <a:cubicBezTo>
                    <a:pt x="447" y="1490"/>
                    <a:pt x="504" y="1444"/>
                    <a:pt x="550" y="1398"/>
                  </a:cubicBezTo>
                  <a:cubicBezTo>
                    <a:pt x="607" y="1352"/>
                    <a:pt x="653" y="1295"/>
                    <a:pt x="676" y="1238"/>
                  </a:cubicBezTo>
                  <a:cubicBezTo>
                    <a:pt x="710" y="1181"/>
                    <a:pt x="733" y="1112"/>
                    <a:pt x="745" y="1055"/>
                  </a:cubicBezTo>
                  <a:cubicBezTo>
                    <a:pt x="768" y="997"/>
                    <a:pt x="779" y="929"/>
                    <a:pt x="779" y="871"/>
                  </a:cubicBezTo>
                  <a:cubicBezTo>
                    <a:pt x="779" y="814"/>
                    <a:pt x="779" y="768"/>
                    <a:pt x="768" y="722"/>
                  </a:cubicBezTo>
                  <a:cubicBezTo>
                    <a:pt x="745" y="677"/>
                    <a:pt x="733" y="654"/>
                    <a:pt x="710" y="642"/>
                  </a:cubicBezTo>
                  <a:cubicBezTo>
                    <a:pt x="676" y="619"/>
                    <a:pt x="653" y="608"/>
                    <a:pt x="607" y="608"/>
                  </a:cubicBezTo>
                  <a:cubicBezTo>
                    <a:pt x="562" y="608"/>
                    <a:pt x="516" y="608"/>
                    <a:pt x="458" y="619"/>
                  </a:cubicBezTo>
                  <a:cubicBezTo>
                    <a:pt x="401" y="642"/>
                    <a:pt x="367" y="654"/>
                    <a:pt x="332" y="654"/>
                  </a:cubicBezTo>
                  <a:lnTo>
                    <a:pt x="252" y="654"/>
                  </a:lnTo>
                  <a:cubicBezTo>
                    <a:pt x="229" y="654"/>
                    <a:pt x="218" y="642"/>
                    <a:pt x="206" y="619"/>
                  </a:cubicBezTo>
                  <a:cubicBezTo>
                    <a:pt x="195" y="608"/>
                    <a:pt x="195" y="585"/>
                    <a:pt x="195" y="551"/>
                  </a:cubicBezTo>
                  <a:cubicBezTo>
                    <a:pt x="195" y="539"/>
                    <a:pt x="195" y="505"/>
                    <a:pt x="206" y="482"/>
                  </a:cubicBezTo>
                  <a:cubicBezTo>
                    <a:pt x="218" y="459"/>
                    <a:pt x="229" y="436"/>
                    <a:pt x="252" y="413"/>
                  </a:cubicBezTo>
                  <a:cubicBezTo>
                    <a:pt x="264" y="379"/>
                    <a:pt x="287" y="356"/>
                    <a:pt x="310" y="344"/>
                  </a:cubicBezTo>
                  <a:cubicBezTo>
                    <a:pt x="332" y="322"/>
                    <a:pt x="344" y="310"/>
                    <a:pt x="378" y="299"/>
                  </a:cubicBezTo>
                  <a:cubicBezTo>
                    <a:pt x="413" y="273"/>
                    <a:pt x="441" y="260"/>
                    <a:pt x="467" y="260"/>
                  </a:cubicBezTo>
                  <a:cubicBezTo>
                    <a:pt x="476" y="260"/>
                    <a:pt x="484" y="261"/>
                    <a:pt x="493" y="264"/>
                  </a:cubicBezTo>
                  <a:cubicBezTo>
                    <a:pt x="516" y="287"/>
                    <a:pt x="539" y="299"/>
                    <a:pt x="550" y="322"/>
                  </a:cubicBezTo>
                  <a:cubicBezTo>
                    <a:pt x="550" y="344"/>
                    <a:pt x="550" y="356"/>
                    <a:pt x="562" y="356"/>
                  </a:cubicBezTo>
                  <a:cubicBezTo>
                    <a:pt x="562" y="362"/>
                    <a:pt x="564" y="364"/>
                    <a:pt x="570" y="364"/>
                  </a:cubicBezTo>
                  <a:cubicBezTo>
                    <a:pt x="576" y="364"/>
                    <a:pt x="584" y="362"/>
                    <a:pt x="596" y="356"/>
                  </a:cubicBezTo>
                  <a:lnTo>
                    <a:pt x="688" y="299"/>
                  </a:lnTo>
                  <a:cubicBezTo>
                    <a:pt x="710" y="299"/>
                    <a:pt x="710" y="287"/>
                    <a:pt x="722" y="264"/>
                  </a:cubicBezTo>
                  <a:cubicBezTo>
                    <a:pt x="733" y="253"/>
                    <a:pt x="733" y="241"/>
                    <a:pt x="733" y="230"/>
                  </a:cubicBezTo>
                  <a:cubicBezTo>
                    <a:pt x="733" y="184"/>
                    <a:pt x="722" y="138"/>
                    <a:pt x="710" y="115"/>
                  </a:cubicBezTo>
                  <a:cubicBezTo>
                    <a:pt x="688" y="70"/>
                    <a:pt x="665" y="35"/>
                    <a:pt x="630" y="24"/>
                  </a:cubicBezTo>
                  <a:cubicBezTo>
                    <a:pt x="607" y="12"/>
                    <a:pt x="562" y="1"/>
                    <a:pt x="516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312841" y="2607248"/>
              <a:ext cx="23981" cy="62521"/>
            </a:xfrm>
            <a:custGeom>
              <a:rect b="b" l="l" r="r" t="t"/>
              <a:pathLst>
                <a:path extrusionOk="0" h="1765" w="677">
                  <a:moveTo>
                    <a:pt x="619" y="0"/>
                  </a:moveTo>
                  <a:lnTo>
                    <a:pt x="46" y="332"/>
                  </a:lnTo>
                  <a:cubicBezTo>
                    <a:pt x="35" y="332"/>
                    <a:pt x="12" y="344"/>
                    <a:pt x="12" y="355"/>
                  </a:cubicBezTo>
                  <a:cubicBezTo>
                    <a:pt x="0" y="378"/>
                    <a:pt x="0" y="390"/>
                    <a:pt x="0" y="401"/>
                  </a:cubicBezTo>
                  <a:lnTo>
                    <a:pt x="0" y="1741"/>
                  </a:lnTo>
                  <a:cubicBezTo>
                    <a:pt x="0" y="1753"/>
                    <a:pt x="0" y="1764"/>
                    <a:pt x="12" y="1764"/>
                  </a:cubicBezTo>
                  <a:lnTo>
                    <a:pt x="46" y="1764"/>
                  </a:lnTo>
                  <a:lnTo>
                    <a:pt x="630" y="1421"/>
                  </a:lnTo>
                  <a:cubicBezTo>
                    <a:pt x="642" y="1421"/>
                    <a:pt x="665" y="1409"/>
                    <a:pt x="665" y="1398"/>
                  </a:cubicBezTo>
                  <a:cubicBezTo>
                    <a:pt x="676" y="1375"/>
                    <a:pt x="676" y="1363"/>
                    <a:pt x="676" y="1352"/>
                  </a:cubicBezTo>
                  <a:lnTo>
                    <a:pt x="676" y="1203"/>
                  </a:lnTo>
                  <a:cubicBezTo>
                    <a:pt x="676" y="1191"/>
                    <a:pt x="665" y="1180"/>
                    <a:pt x="665" y="1180"/>
                  </a:cubicBezTo>
                  <a:lnTo>
                    <a:pt x="630" y="1180"/>
                  </a:lnTo>
                  <a:lnTo>
                    <a:pt x="183" y="1409"/>
                  </a:lnTo>
                  <a:lnTo>
                    <a:pt x="183" y="1065"/>
                  </a:lnTo>
                  <a:lnTo>
                    <a:pt x="584" y="836"/>
                  </a:lnTo>
                  <a:cubicBezTo>
                    <a:pt x="607" y="836"/>
                    <a:pt x="607" y="813"/>
                    <a:pt x="619" y="802"/>
                  </a:cubicBezTo>
                  <a:cubicBezTo>
                    <a:pt x="630" y="791"/>
                    <a:pt x="630" y="779"/>
                    <a:pt x="630" y="756"/>
                  </a:cubicBezTo>
                  <a:lnTo>
                    <a:pt x="630" y="619"/>
                  </a:lnTo>
                  <a:cubicBezTo>
                    <a:pt x="630" y="607"/>
                    <a:pt x="619" y="584"/>
                    <a:pt x="619" y="584"/>
                  </a:cubicBezTo>
                  <a:lnTo>
                    <a:pt x="584" y="584"/>
                  </a:lnTo>
                  <a:lnTo>
                    <a:pt x="183" y="813"/>
                  </a:lnTo>
                  <a:lnTo>
                    <a:pt x="183" y="493"/>
                  </a:lnTo>
                  <a:lnTo>
                    <a:pt x="619" y="241"/>
                  </a:lnTo>
                  <a:cubicBezTo>
                    <a:pt x="630" y="241"/>
                    <a:pt x="630" y="229"/>
                    <a:pt x="642" y="218"/>
                  </a:cubicBezTo>
                  <a:cubicBezTo>
                    <a:pt x="665" y="206"/>
                    <a:pt x="665" y="183"/>
                    <a:pt x="665" y="172"/>
                  </a:cubicBezTo>
                  <a:lnTo>
                    <a:pt x="665" y="34"/>
                  </a:lnTo>
                  <a:cubicBezTo>
                    <a:pt x="665" y="12"/>
                    <a:pt x="642" y="0"/>
                    <a:pt x="642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340825" y="2593044"/>
              <a:ext cx="27240" cy="56003"/>
            </a:xfrm>
            <a:custGeom>
              <a:rect b="b" l="l" r="r" t="t"/>
              <a:pathLst>
                <a:path extrusionOk="0" h="1581" w="769">
                  <a:moveTo>
                    <a:pt x="490" y="269"/>
                  </a:moveTo>
                  <a:cubicBezTo>
                    <a:pt x="516" y="269"/>
                    <a:pt x="539" y="275"/>
                    <a:pt x="562" y="287"/>
                  </a:cubicBezTo>
                  <a:cubicBezTo>
                    <a:pt x="585" y="332"/>
                    <a:pt x="619" y="390"/>
                    <a:pt x="619" y="493"/>
                  </a:cubicBezTo>
                  <a:lnTo>
                    <a:pt x="619" y="653"/>
                  </a:lnTo>
                  <a:lnTo>
                    <a:pt x="619" y="825"/>
                  </a:lnTo>
                  <a:cubicBezTo>
                    <a:pt x="619" y="939"/>
                    <a:pt x="596" y="1020"/>
                    <a:pt x="562" y="1088"/>
                  </a:cubicBezTo>
                  <a:cubicBezTo>
                    <a:pt x="516" y="1180"/>
                    <a:pt x="459" y="1214"/>
                    <a:pt x="402" y="1260"/>
                  </a:cubicBezTo>
                  <a:cubicBezTo>
                    <a:pt x="367" y="1277"/>
                    <a:pt x="339" y="1286"/>
                    <a:pt x="313" y="1286"/>
                  </a:cubicBezTo>
                  <a:cubicBezTo>
                    <a:pt x="287" y="1286"/>
                    <a:pt x="264" y="1277"/>
                    <a:pt x="241" y="1260"/>
                  </a:cubicBezTo>
                  <a:cubicBezTo>
                    <a:pt x="218" y="1237"/>
                    <a:pt x="184" y="1180"/>
                    <a:pt x="184" y="1077"/>
                  </a:cubicBezTo>
                  <a:lnTo>
                    <a:pt x="184" y="905"/>
                  </a:lnTo>
                  <a:lnTo>
                    <a:pt x="184" y="733"/>
                  </a:lnTo>
                  <a:cubicBezTo>
                    <a:pt x="184" y="630"/>
                    <a:pt x="195" y="539"/>
                    <a:pt x="241" y="458"/>
                  </a:cubicBezTo>
                  <a:cubicBezTo>
                    <a:pt x="287" y="378"/>
                    <a:pt x="344" y="332"/>
                    <a:pt x="402" y="287"/>
                  </a:cubicBezTo>
                  <a:cubicBezTo>
                    <a:pt x="436" y="275"/>
                    <a:pt x="465" y="269"/>
                    <a:pt x="490" y="269"/>
                  </a:cubicBezTo>
                  <a:close/>
                  <a:moveTo>
                    <a:pt x="550" y="0"/>
                  </a:moveTo>
                  <a:cubicBezTo>
                    <a:pt x="516" y="0"/>
                    <a:pt x="459" y="23"/>
                    <a:pt x="390" y="57"/>
                  </a:cubicBezTo>
                  <a:cubicBezTo>
                    <a:pt x="310" y="103"/>
                    <a:pt x="253" y="149"/>
                    <a:pt x="218" y="206"/>
                  </a:cubicBezTo>
                  <a:cubicBezTo>
                    <a:pt x="172" y="264"/>
                    <a:pt x="127" y="321"/>
                    <a:pt x="104" y="390"/>
                  </a:cubicBezTo>
                  <a:cubicBezTo>
                    <a:pt x="69" y="447"/>
                    <a:pt x="35" y="539"/>
                    <a:pt x="24" y="607"/>
                  </a:cubicBezTo>
                  <a:cubicBezTo>
                    <a:pt x="12" y="676"/>
                    <a:pt x="1" y="768"/>
                    <a:pt x="1" y="836"/>
                  </a:cubicBezTo>
                  <a:lnTo>
                    <a:pt x="1" y="917"/>
                  </a:lnTo>
                  <a:lnTo>
                    <a:pt x="1" y="1020"/>
                  </a:lnTo>
                  <a:lnTo>
                    <a:pt x="1" y="1123"/>
                  </a:lnTo>
                  <a:lnTo>
                    <a:pt x="1" y="1203"/>
                  </a:lnTo>
                  <a:cubicBezTo>
                    <a:pt x="1" y="1272"/>
                    <a:pt x="12" y="1352"/>
                    <a:pt x="24" y="1409"/>
                  </a:cubicBezTo>
                  <a:cubicBezTo>
                    <a:pt x="35" y="1466"/>
                    <a:pt x="69" y="1501"/>
                    <a:pt x="104" y="1535"/>
                  </a:cubicBezTo>
                  <a:cubicBezTo>
                    <a:pt x="127" y="1558"/>
                    <a:pt x="172" y="1581"/>
                    <a:pt x="218" y="1581"/>
                  </a:cubicBezTo>
                  <a:cubicBezTo>
                    <a:pt x="253" y="1581"/>
                    <a:pt x="310" y="1570"/>
                    <a:pt x="390" y="1524"/>
                  </a:cubicBezTo>
                  <a:cubicBezTo>
                    <a:pt x="459" y="1478"/>
                    <a:pt x="516" y="1432"/>
                    <a:pt x="550" y="1375"/>
                  </a:cubicBezTo>
                  <a:cubicBezTo>
                    <a:pt x="596" y="1318"/>
                    <a:pt x="642" y="1260"/>
                    <a:pt x="676" y="1192"/>
                  </a:cubicBezTo>
                  <a:cubicBezTo>
                    <a:pt x="699" y="1134"/>
                    <a:pt x="734" y="1043"/>
                    <a:pt x="745" y="974"/>
                  </a:cubicBezTo>
                  <a:cubicBezTo>
                    <a:pt x="757" y="905"/>
                    <a:pt x="768" y="825"/>
                    <a:pt x="768" y="745"/>
                  </a:cubicBezTo>
                  <a:lnTo>
                    <a:pt x="768" y="665"/>
                  </a:lnTo>
                  <a:lnTo>
                    <a:pt x="768" y="561"/>
                  </a:lnTo>
                  <a:lnTo>
                    <a:pt x="768" y="458"/>
                  </a:lnTo>
                  <a:lnTo>
                    <a:pt x="768" y="378"/>
                  </a:lnTo>
                  <a:cubicBezTo>
                    <a:pt x="768" y="309"/>
                    <a:pt x="757" y="229"/>
                    <a:pt x="745" y="172"/>
                  </a:cubicBezTo>
                  <a:cubicBezTo>
                    <a:pt x="734" y="115"/>
                    <a:pt x="699" y="80"/>
                    <a:pt x="676" y="46"/>
                  </a:cubicBezTo>
                  <a:cubicBezTo>
                    <a:pt x="642" y="23"/>
                    <a:pt x="596" y="0"/>
                    <a:pt x="550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955152" y="2234995"/>
              <a:ext cx="39000" cy="48883"/>
            </a:xfrm>
            <a:custGeom>
              <a:rect b="b" l="l" r="r" t="t"/>
              <a:pathLst>
                <a:path extrusionOk="0" h="1380" w="1101">
                  <a:moveTo>
                    <a:pt x="745" y="165"/>
                  </a:moveTo>
                  <a:cubicBezTo>
                    <a:pt x="768" y="165"/>
                    <a:pt x="803" y="177"/>
                    <a:pt x="826" y="188"/>
                  </a:cubicBezTo>
                  <a:cubicBezTo>
                    <a:pt x="894" y="222"/>
                    <a:pt x="929" y="303"/>
                    <a:pt x="929" y="417"/>
                  </a:cubicBezTo>
                  <a:cubicBezTo>
                    <a:pt x="929" y="692"/>
                    <a:pt x="722" y="1036"/>
                    <a:pt x="493" y="1162"/>
                  </a:cubicBezTo>
                  <a:cubicBezTo>
                    <a:pt x="437" y="1197"/>
                    <a:pt x="381" y="1210"/>
                    <a:pt x="330" y="1210"/>
                  </a:cubicBezTo>
                  <a:cubicBezTo>
                    <a:pt x="298" y="1210"/>
                    <a:pt x="268" y="1205"/>
                    <a:pt x="241" y="1196"/>
                  </a:cubicBezTo>
                  <a:cubicBezTo>
                    <a:pt x="173" y="1162"/>
                    <a:pt x="138" y="1081"/>
                    <a:pt x="138" y="967"/>
                  </a:cubicBezTo>
                  <a:cubicBezTo>
                    <a:pt x="138" y="692"/>
                    <a:pt x="344" y="348"/>
                    <a:pt x="574" y="222"/>
                  </a:cubicBezTo>
                  <a:cubicBezTo>
                    <a:pt x="631" y="177"/>
                    <a:pt x="700" y="165"/>
                    <a:pt x="745" y="165"/>
                  </a:cubicBezTo>
                  <a:close/>
                  <a:moveTo>
                    <a:pt x="765" y="1"/>
                  </a:moveTo>
                  <a:cubicBezTo>
                    <a:pt x="686" y="1"/>
                    <a:pt x="601" y="28"/>
                    <a:pt x="516" y="73"/>
                  </a:cubicBezTo>
                  <a:cubicBezTo>
                    <a:pt x="230" y="245"/>
                    <a:pt x="1" y="635"/>
                    <a:pt x="1" y="967"/>
                  </a:cubicBezTo>
                  <a:cubicBezTo>
                    <a:pt x="1" y="1127"/>
                    <a:pt x="58" y="1265"/>
                    <a:pt x="173" y="1333"/>
                  </a:cubicBezTo>
                  <a:cubicBezTo>
                    <a:pt x="207" y="1368"/>
                    <a:pt x="264" y="1379"/>
                    <a:pt x="322" y="1379"/>
                  </a:cubicBezTo>
                  <a:cubicBezTo>
                    <a:pt x="402" y="1379"/>
                    <a:pt x="482" y="1368"/>
                    <a:pt x="585" y="1311"/>
                  </a:cubicBezTo>
                  <a:cubicBezTo>
                    <a:pt x="871" y="1139"/>
                    <a:pt x="1100" y="749"/>
                    <a:pt x="1100" y="417"/>
                  </a:cubicBezTo>
                  <a:cubicBezTo>
                    <a:pt x="1100" y="245"/>
                    <a:pt x="1043" y="119"/>
                    <a:pt x="929" y="51"/>
                  </a:cubicBezTo>
                  <a:cubicBezTo>
                    <a:pt x="879" y="16"/>
                    <a:pt x="824" y="1"/>
                    <a:pt x="765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980727" y="2264856"/>
              <a:ext cx="19518" cy="13319"/>
            </a:xfrm>
            <a:custGeom>
              <a:rect b="b" l="l" r="r" t="t"/>
              <a:pathLst>
                <a:path extrusionOk="0" h="376" w="551">
                  <a:moveTo>
                    <a:pt x="97" y="1"/>
                  </a:moveTo>
                  <a:cubicBezTo>
                    <a:pt x="71" y="1"/>
                    <a:pt x="49" y="16"/>
                    <a:pt x="35" y="44"/>
                  </a:cubicBezTo>
                  <a:cubicBezTo>
                    <a:pt x="0" y="90"/>
                    <a:pt x="23" y="135"/>
                    <a:pt x="58" y="158"/>
                  </a:cubicBezTo>
                  <a:lnTo>
                    <a:pt x="401" y="364"/>
                  </a:lnTo>
                  <a:cubicBezTo>
                    <a:pt x="424" y="376"/>
                    <a:pt x="436" y="376"/>
                    <a:pt x="447" y="376"/>
                  </a:cubicBezTo>
                  <a:cubicBezTo>
                    <a:pt x="482" y="376"/>
                    <a:pt x="504" y="364"/>
                    <a:pt x="516" y="330"/>
                  </a:cubicBezTo>
                  <a:cubicBezTo>
                    <a:pt x="550" y="296"/>
                    <a:pt x="539" y="250"/>
                    <a:pt x="493" y="216"/>
                  </a:cubicBezTo>
                  <a:lnTo>
                    <a:pt x="149" y="21"/>
                  </a:lnTo>
                  <a:cubicBezTo>
                    <a:pt x="131" y="7"/>
                    <a:pt x="113" y="1"/>
                    <a:pt x="97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931805" y="2682981"/>
              <a:ext cx="1070078" cy="619362"/>
            </a:xfrm>
            <a:custGeom>
              <a:rect b="b" l="l" r="r" t="t"/>
              <a:pathLst>
                <a:path extrusionOk="0" h="17485" w="30209">
                  <a:moveTo>
                    <a:pt x="30131" y="1"/>
                  </a:moveTo>
                  <a:cubicBezTo>
                    <a:pt x="30116" y="1"/>
                    <a:pt x="30103" y="6"/>
                    <a:pt x="30094" y="16"/>
                  </a:cubicBezTo>
                  <a:lnTo>
                    <a:pt x="47" y="17359"/>
                  </a:lnTo>
                  <a:cubicBezTo>
                    <a:pt x="1" y="17382"/>
                    <a:pt x="1" y="17428"/>
                    <a:pt x="24" y="17450"/>
                  </a:cubicBezTo>
                  <a:cubicBezTo>
                    <a:pt x="35" y="17462"/>
                    <a:pt x="47" y="17485"/>
                    <a:pt x="81" y="17485"/>
                  </a:cubicBezTo>
                  <a:lnTo>
                    <a:pt x="104" y="17485"/>
                  </a:lnTo>
                  <a:lnTo>
                    <a:pt x="30162" y="142"/>
                  </a:lnTo>
                  <a:cubicBezTo>
                    <a:pt x="30208" y="107"/>
                    <a:pt x="30208" y="73"/>
                    <a:pt x="30185" y="39"/>
                  </a:cubicBezTo>
                  <a:cubicBezTo>
                    <a:pt x="30172" y="12"/>
                    <a:pt x="30151" y="1"/>
                    <a:pt x="30131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931805" y="2682981"/>
              <a:ext cx="1070078" cy="619362"/>
            </a:xfrm>
            <a:custGeom>
              <a:rect b="b" l="l" r="r" t="t"/>
              <a:pathLst>
                <a:path extrusionOk="0" h="17485" w="30209">
                  <a:moveTo>
                    <a:pt x="30131" y="1"/>
                  </a:moveTo>
                  <a:cubicBezTo>
                    <a:pt x="30116" y="1"/>
                    <a:pt x="30103" y="6"/>
                    <a:pt x="30094" y="16"/>
                  </a:cubicBezTo>
                  <a:lnTo>
                    <a:pt x="47" y="17359"/>
                  </a:lnTo>
                  <a:cubicBezTo>
                    <a:pt x="1" y="17382"/>
                    <a:pt x="1" y="17428"/>
                    <a:pt x="24" y="17450"/>
                  </a:cubicBezTo>
                  <a:cubicBezTo>
                    <a:pt x="35" y="17462"/>
                    <a:pt x="47" y="17485"/>
                    <a:pt x="81" y="17485"/>
                  </a:cubicBezTo>
                  <a:lnTo>
                    <a:pt x="104" y="17485"/>
                  </a:lnTo>
                  <a:lnTo>
                    <a:pt x="30162" y="142"/>
                  </a:lnTo>
                  <a:cubicBezTo>
                    <a:pt x="30208" y="107"/>
                    <a:pt x="30208" y="73"/>
                    <a:pt x="30185" y="39"/>
                  </a:cubicBezTo>
                  <a:cubicBezTo>
                    <a:pt x="30172" y="12"/>
                    <a:pt x="30151" y="1"/>
                    <a:pt x="301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941971" y="2824989"/>
              <a:ext cx="1033912" cy="599101"/>
            </a:xfrm>
            <a:custGeom>
              <a:rect b="b" l="l" r="r" t="t"/>
              <a:pathLst>
                <a:path extrusionOk="0" h="16913" w="29188">
                  <a:moveTo>
                    <a:pt x="29111" y="1"/>
                  </a:moveTo>
                  <a:cubicBezTo>
                    <a:pt x="29096" y="1"/>
                    <a:pt x="29083" y="7"/>
                    <a:pt x="29073" y="16"/>
                  </a:cubicBezTo>
                  <a:lnTo>
                    <a:pt x="46" y="16786"/>
                  </a:lnTo>
                  <a:cubicBezTo>
                    <a:pt x="0" y="16809"/>
                    <a:pt x="0" y="16855"/>
                    <a:pt x="23" y="16878"/>
                  </a:cubicBezTo>
                  <a:cubicBezTo>
                    <a:pt x="35" y="16889"/>
                    <a:pt x="46" y="16912"/>
                    <a:pt x="80" y="16912"/>
                  </a:cubicBezTo>
                  <a:lnTo>
                    <a:pt x="103" y="16912"/>
                  </a:lnTo>
                  <a:lnTo>
                    <a:pt x="29142" y="142"/>
                  </a:lnTo>
                  <a:cubicBezTo>
                    <a:pt x="29188" y="108"/>
                    <a:pt x="29188" y="73"/>
                    <a:pt x="29177" y="39"/>
                  </a:cubicBezTo>
                  <a:cubicBezTo>
                    <a:pt x="29156" y="12"/>
                    <a:pt x="29132" y="1"/>
                    <a:pt x="29111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941971" y="2900793"/>
              <a:ext cx="944647" cy="547242"/>
            </a:xfrm>
            <a:custGeom>
              <a:rect b="b" l="l" r="r" t="t"/>
              <a:pathLst>
                <a:path extrusionOk="0" h="15449" w="26668">
                  <a:moveTo>
                    <a:pt x="26583" y="0"/>
                  </a:moveTo>
                  <a:cubicBezTo>
                    <a:pt x="26571" y="0"/>
                    <a:pt x="26561" y="3"/>
                    <a:pt x="26553" y="7"/>
                  </a:cubicBezTo>
                  <a:lnTo>
                    <a:pt x="46" y="15311"/>
                  </a:lnTo>
                  <a:cubicBezTo>
                    <a:pt x="0" y="15345"/>
                    <a:pt x="0" y="15391"/>
                    <a:pt x="23" y="15414"/>
                  </a:cubicBezTo>
                  <a:cubicBezTo>
                    <a:pt x="35" y="15425"/>
                    <a:pt x="46" y="15448"/>
                    <a:pt x="80" y="15448"/>
                  </a:cubicBezTo>
                  <a:cubicBezTo>
                    <a:pt x="92" y="15448"/>
                    <a:pt x="103" y="15448"/>
                    <a:pt x="103" y="15425"/>
                  </a:cubicBezTo>
                  <a:lnTo>
                    <a:pt x="26622" y="133"/>
                  </a:lnTo>
                  <a:cubicBezTo>
                    <a:pt x="26668" y="110"/>
                    <a:pt x="26668" y="64"/>
                    <a:pt x="26656" y="41"/>
                  </a:cubicBezTo>
                  <a:cubicBezTo>
                    <a:pt x="26633" y="10"/>
                    <a:pt x="26605" y="0"/>
                    <a:pt x="26583" y="0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944805" y="3310629"/>
              <a:ext cx="20333" cy="26425"/>
            </a:xfrm>
            <a:custGeom>
              <a:rect b="b" l="l" r="r" t="t"/>
              <a:pathLst>
                <a:path extrusionOk="0" h="746" w="574">
                  <a:moveTo>
                    <a:pt x="412" y="1"/>
                  </a:moveTo>
                  <a:cubicBezTo>
                    <a:pt x="374" y="1"/>
                    <a:pt x="331" y="14"/>
                    <a:pt x="287" y="41"/>
                  </a:cubicBezTo>
                  <a:cubicBezTo>
                    <a:pt x="126" y="121"/>
                    <a:pt x="0" y="350"/>
                    <a:pt x="0" y="533"/>
                  </a:cubicBezTo>
                  <a:cubicBezTo>
                    <a:pt x="0" y="671"/>
                    <a:pt x="63" y="745"/>
                    <a:pt x="156" y="745"/>
                  </a:cubicBezTo>
                  <a:cubicBezTo>
                    <a:pt x="195" y="745"/>
                    <a:pt x="239" y="732"/>
                    <a:pt x="287" y="705"/>
                  </a:cubicBezTo>
                  <a:cubicBezTo>
                    <a:pt x="436" y="625"/>
                    <a:pt x="573" y="396"/>
                    <a:pt x="573" y="213"/>
                  </a:cubicBezTo>
                  <a:cubicBezTo>
                    <a:pt x="573" y="75"/>
                    <a:pt x="505" y="1"/>
                    <a:pt x="412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975622" y="3165752"/>
              <a:ext cx="245938" cy="150333"/>
            </a:xfrm>
            <a:custGeom>
              <a:rect b="b" l="l" r="r" t="t"/>
              <a:pathLst>
                <a:path extrusionOk="0" h="4244" w="6943">
                  <a:moveTo>
                    <a:pt x="6816" y="0"/>
                  </a:moveTo>
                  <a:cubicBezTo>
                    <a:pt x="6761" y="0"/>
                    <a:pt x="6694" y="21"/>
                    <a:pt x="6622" y="64"/>
                  </a:cubicBezTo>
                  <a:lnTo>
                    <a:pt x="310" y="3707"/>
                  </a:lnTo>
                  <a:cubicBezTo>
                    <a:pt x="138" y="3810"/>
                    <a:pt x="1" y="3993"/>
                    <a:pt x="1" y="4131"/>
                  </a:cubicBezTo>
                  <a:cubicBezTo>
                    <a:pt x="1" y="4205"/>
                    <a:pt x="45" y="4244"/>
                    <a:pt x="119" y="4244"/>
                  </a:cubicBezTo>
                  <a:cubicBezTo>
                    <a:pt x="170" y="4244"/>
                    <a:pt x="235" y="4225"/>
                    <a:pt x="310" y="4188"/>
                  </a:cubicBezTo>
                  <a:lnTo>
                    <a:pt x="6622" y="534"/>
                  </a:lnTo>
                  <a:cubicBezTo>
                    <a:pt x="6794" y="431"/>
                    <a:pt x="6943" y="247"/>
                    <a:pt x="6943" y="121"/>
                  </a:cubicBezTo>
                  <a:cubicBezTo>
                    <a:pt x="6943" y="41"/>
                    <a:pt x="6892" y="0"/>
                    <a:pt x="6816" y="0"/>
                  </a:cubicBezTo>
                  <a:close/>
                </a:path>
              </a:pathLst>
            </a:custGeom>
            <a:solidFill>
              <a:srgbClr val="E3B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943990" y="3034866"/>
              <a:ext cx="581496" cy="353056"/>
            </a:xfrm>
            <a:custGeom>
              <a:rect b="b" l="l" r="r" t="t"/>
              <a:pathLst>
                <a:path extrusionOk="0" h="9967" w="16416">
                  <a:moveTo>
                    <a:pt x="16244" y="0"/>
                  </a:moveTo>
                  <a:cubicBezTo>
                    <a:pt x="16199" y="0"/>
                    <a:pt x="16148" y="16"/>
                    <a:pt x="16095" y="48"/>
                  </a:cubicBezTo>
                  <a:lnTo>
                    <a:pt x="321" y="9143"/>
                  </a:lnTo>
                  <a:cubicBezTo>
                    <a:pt x="149" y="9235"/>
                    <a:pt x="0" y="9487"/>
                    <a:pt x="0" y="9670"/>
                  </a:cubicBezTo>
                  <a:lnTo>
                    <a:pt x="0" y="9739"/>
                  </a:lnTo>
                  <a:cubicBezTo>
                    <a:pt x="17" y="9884"/>
                    <a:pt x="90" y="9967"/>
                    <a:pt x="192" y="9967"/>
                  </a:cubicBezTo>
                  <a:cubicBezTo>
                    <a:pt x="234" y="9967"/>
                    <a:pt x="282" y="9952"/>
                    <a:pt x="333" y="9922"/>
                  </a:cubicBezTo>
                  <a:lnTo>
                    <a:pt x="16095" y="838"/>
                  </a:lnTo>
                  <a:cubicBezTo>
                    <a:pt x="16267" y="735"/>
                    <a:pt x="16416" y="494"/>
                    <a:pt x="16416" y="300"/>
                  </a:cubicBezTo>
                  <a:lnTo>
                    <a:pt x="16416" y="220"/>
                  </a:lnTo>
                  <a:cubicBezTo>
                    <a:pt x="16416" y="77"/>
                    <a:pt x="16345" y="0"/>
                    <a:pt x="16244" y="0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544113" y="2870117"/>
              <a:ext cx="266236" cy="171445"/>
            </a:xfrm>
            <a:custGeom>
              <a:rect b="b" l="l" r="r" t="t"/>
              <a:pathLst>
                <a:path extrusionOk="0" h="4840" w="7516">
                  <a:moveTo>
                    <a:pt x="7353" y="1"/>
                  </a:moveTo>
                  <a:cubicBezTo>
                    <a:pt x="7309" y="1"/>
                    <a:pt x="7259" y="16"/>
                    <a:pt x="7206" y="48"/>
                  </a:cubicBezTo>
                  <a:lnTo>
                    <a:pt x="310" y="4011"/>
                  </a:lnTo>
                  <a:cubicBezTo>
                    <a:pt x="150" y="4114"/>
                    <a:pt x="1" y="4355"/>
                    <a:pt x="1" y="4538"/>
                  </a:cubicBezTo>
                  <a:lnTo>
                    <a:pt x="1" y="4607"/>
                  </a:lnTo>
                  <a:cubicBezTo>
                    <a:pt x="9" y="4756"/>
                    <a:pt x="89" y="4839"/>
                    <a:pt x="198" y="4839"/>
                  </a:cubicBezTo>
                  <a:cubicBezTo>
                    <a:pt x="239" y="4839"/>
                    <a:pt x="285" y="4827"/>
                    <a:pt x="333" y="4802"/>
                  </a:cubicBezTo>
                  <a:lnTo>
                    <a:pt x="7206" y="827"/>
                  </a:lnTo>
                  <a:cubicBezTo>
                    <a:pt x="7378" y="735"/>
                    <a:pt x="7515" y="483"/>
                    <a:pt x="7515" y="300"/>
                  </a:cubicBezTo>
                  <a:lnTo>
                    <a:pt x="7515" y="220"/>
                  </a:lnTo>
                  <a:cubicBezTo>
                    <a:pt x="7515" y="77"/>
                    <a:pt x="7450" y="1"/>
                    <a:pt x="7353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533168" y="3013401"/>
              <a:ext cx="2869" cy="47927"/>
            </a:xfrm>
            <a:custGeom>
              <a:rect b="b" l="l" r="r" t="t"/>
              <a:pathLst>
                <a:path extrusionOk="0" h="1353" w="81">
                  <a:moveTo>
                    <a:pt x="69" y="1"/>
                  </a:moveTo>
                  <a:lnTo>
                    <a:pt x="12" y="35"/>
                  </a:lnTo>
                  <a:cubicBezTo>
                    <a:pt x="12" y="35"/>
                    <a:pt x="0" y="35"/>
                    <a:pt x="0" y="47"/>
                  </a:cubicBezTo>
                  <a:lnTo>
                    <a:pt x="0" y="81"/>
                  </a:lnTo>
                  <a:lnTo>
                    <a:pt x="0" y="1341"/>
                  </a:lnTo>
                  <a:lnTo>
                    <a:pt x="0" y="1352"/>
                  </a:lnTo>
                  <a:lnTo>
                    <a:pt x="12" y="1352"/>
                  </a:lnTo>
                  <a:lnTo>
                    <a:pt x="69" y="1330"/>
                  </a:lnTo>
                  <a:cubicBezTo>
                    <a:pt x="69" y="1330"/>
                    <a:pt x="81" y="1330"/>
                    <a:pt x="81" y="1307"/>
                  </a:cubicBezTo>
                  <a:lnTo>
                    <a:pt x="81" y="1284"/>
                  </a:lnTo>
                  <a:lnTo>
                    <a:pt x="81" y="2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931805" y="2862643"/>
              <a:ext cx="1070078" cy="619079"/>
            </a:xfrm>
            <a:custGeom>
              <a:rect b="b" l="l" r="r" t="t"/>
              <a:pathLst>
                <a:path extrusionOk="0" h="17477" w="30209">
                  <a:moveTo>
                    <a:pt x="30122" y="1"/>
                  </a:moveTo>
                  <a:cubicBezTo>
                    <a:pt x="30111" y="1"/>
                    <a:pt x="30101" y="3"/>
                    <a:pt x="30094" y="7"/>
                  </a:cubicBezTo>
                  <a:lnTo>
                    <a:pt x="47" y="17350"/>
                  </a:lnTo>
                  <a:cubicBezTo>
                    <a:pt x="1" y="17384"/>
                    <a:pt x="1" y="17419"/>
                    <a:pt x="24" y="17453"/>
                  </a:cubicBezTo>
                  <a:cubicBezTo>
                    <a:pt x="35" y="17465"/>
                    <a:pt x="47" y="17476"/>
                    <a:pt x="81" y="17476"/>
                  </a:cubicBezTo>
                  <a:lnTo>
                    <a:pt x="104" y="17476"/>
                  </a:lnTo>
                  <a:lnTo>
                    <a:pt x="30162" y="144"/>
                  </a:lnTo>
                  <a:cubicBezTo>
                    <a:pt x="30208" y="110"/>
                    <a:pt x="30208" y="64"/>
                    <a:pt x="30185" y="41"/>
                  </a:cubicBezTo>
                  <a:cubicBezTo>
                    <a:pt x="30170" y="11"/>
                    <a:pt x="30144" y="1"/>
                    <a:pt x="30122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931805" y="2862643"/>
              <a:ext cx="1070078" cy="619079"/>
            </a:xfrm>
            <a:custGeom>
              <a:rect b="b" l="l" r="r" t="t"/>
              <a:pathLst>
                <a:path extrusionOk="0" h="17477" w="30209">
                  <a:moveTo>
                    <a:pt x="30122" y="1"/>
                  </a:moveTo>
                  <a:cubicBezTo>
                    <a:pt x="30111" y="1"/>
                    <a:pt x="30101" y="3"/>
                    <a:pt x="30094" y="7"/>
                  </a:cubicBezTo>
                  <a:lnTo>
                    <a:pt x="47" y="17350"/>
                  </a:lnTo>
                  <a:cubicBezTo>
                    <a:pt x="1" y="17384"/>
                    <a:pt x="1" y="17419"/>
                    <a:pt x="24" y="17453"/>
                  </a:cubicBezTo>
                  <a:cubicBezTo>
                    <a:pt x="35" y="17465"/>
                    <a:pt x="47" y="17476"/>
                    <a:pt x="81" y="17476"/>
                  </a:cubicBezTo>
                  <a:lnTo>
                    <a:pt x="104" y="17476"/>
                  </a:lnTo>
                  <a:lnTo>
                    <a:pt x="30162" y="144"/>
                  </a:lnTo>
                  <a:cubicBezTo>
                    <a:pt x="30208" y="110"/>
                    <a:pt x="30208" y="64"/>
                    <a:pt x="30185" y="41"/>
                  </a:cubicBezTo>
                  <a:cubicBezTo>
                    <a:pt x="30170" y="11"/>
                    <a:pt x="30144" y="1"/>
                    <a:pt x="30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941971" y="3004651"/>
              <a:ext cx="1033912" cy="598782"/>
            </a:xfrm>
            <a:custGeom>
              <a:rect b="b" l="l" r="r" t="t"/>
              <a:pathLst>
                <a:path extrusionOk="0" h="16904" w="29188">
                  <a:moveTo>
                    <a:pt x="29103" y="1"/>
                  </a:moveTo>
                  <a:cubicBezTo>
                    <a:pt x="29091" y="1"/>
                    <a:pt x="29081" y="3"/>
                    <a:pt x="29073" y="7"/>
                  </a:cubicBezTo>
                  <a:lnTo>
                    <a:pt x="46" y="16778"/>
                  </a:lnTo>
                  <a:cubicBezTo>
                    <a:pt x="0" y="16812"/>
                    <a:pt x="0" y="16846"/>
                    <a:pt x="23" y="16881"/>
                  </a:cubicBezTo>
                  <a:cubicBezTo>
                    <a:pt x="35" y="16892"/>
                    <a:pt x="46" y="16904"/>
                    <a:pt x="80" y="16904"/>
                  </a:cubicBezTo>
                  <a:lnTo>
                    <a:pt x="103" y="16904"/>
                  </a:lnTo>
                  <a:lnTo>
                    <a:pt x="29142" y="145"/>
                  </a:lnTo>
                  <a:cubicBezTo>
                    <a:pt x="29188" y="110"/>
                    <a:pt x="29188" y="64"/>
                    <a:pt x="29177" y="42"/>
                  </a:cubicBezTo>
                  <a:cubicBezTo>
                    <a:pt x="29154" y="11"/>
                    <a:pt x="29126" y="1"/>
                    <a:pt x="29103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941971" y="3080242"/>
              <a:ext cx="944647" cy="547136"/>
            </a:xfrm>
            <a:custGeom>
              <a:rect b="b" l="l" r="r" t="t"/>
              <a:pathLst>
                <a:path extrusionOk="0" h="15446" w="26668">
                  <a:moveTo>
                    <a:pt x="26591" y="0"/>
                  </a:moveTo>
                  <a:cubicBezTo>
                    <a:pt x="26576" y="0"/>
                    <a:pt x="26563" y="6"/>
                    <a:pt x="26553" y="15"/>
                  </a:cubicBezTo>
                  <a:lnTo>
                    <a:pt x="46" y="15319"/>
                  </a:lnTo>
                  <a:cubicBezTo>
                    <a:pt x="0" y="15342"/>
                    <a:pt x="0" y="15388"/>
                    <a:pt x="23" y="15423"/>
                  </a:cubicBezTo>
                  <a:cubicBezTo>
                    <a:pt x="35" y="15434"/>
                    <a:pt x="46" y="15445"/>
                    <a:pt x="80" y="15445"/>
                  </a:cubicBezTo>
                  <a:cubicBezTo>
                    <a:pt x="92" y="15445"/>
                    <a:pt x="103" y="15445"/>
                    <a:pt x="103" y="15434"/>
                  </a:cubicBezTo>
                  <a:lnTo>
                    <a:pt x="26622" y="141"/>
                  </a:lnTo>
                  <a:cubicBezTo>
                    <a:pt x="26668" y="107"/>
                    <a:pt x="26668" y="73"/>
                    <a:pt x="26656" y="38"/>
                  </a:cubicBezTo>
                  <a:cubicBezTo>
                    <a:pt x="26636" y="11"/>
                    <a:pt x="26612" y="0"/>
                    <a:pt x="26591" y="0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944805" y="3490220"/>
              <a:ext cx="20333" cy="26319"/>
            </a:xfrm>
            <a:custGeom>
              <a:rect b="b" l="l" r="r" t="t"/>
              <a:pathLst>
                <a:path extrusionOk="0" h="743" w="574">
                  <a:moveTo>
                    <a:pt x="406" y="1"/>
                  </a:moveTo>
                  <a:cubicBezTo>
                    <a:pt x="369" y="1"/>
                    <a:pt x="328" y="12"/>
                    <a:pt x="287" y="34"/>
                  </a:cubicBezTo>
                  <a:cubicBezTo>
                    <a:pt x="126" y="126"/>
                    <a:pt x="0" y="355"/>
                    <a:pt x="0" y="538"/>
                  </a:cubicBezTo>
                  <a:cubicBezTo>
                    <a:pt x="0" y="670"/>
                    <a:pt x="66" y="743"/>
                    <a:pt x="163" y="743"/>
                  </a:cubicBezTo>
                  <a:cubicBezTo>
                    <a:pt x="200" y="743"/>
                    <a:pt x="242" y="732"/>
                    <a:pt x="287" y="710"/>
                  </a:cubicBezTo>
                  <a:cubicBezTo>
                    <a:pt x="436" y="618"/>
                    <a:pt x="573" y="389"/>
                    <a:pt x="573" y="206"/>
                  </a:cubicBezTo>
                  <a:cubicBezTo>
                    <a:pt x="573" y="73"/>
                    <a:pt x="501" y="1"/>
                    <a:pt x="406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975622" y="3345201"/>
              <a:ext cx="245938" cy="150404"/>
            </a:xfrm>
            <a:custGeom>
              <a:rect b="b" l="l" r="r" t="t"/>
              <a:pathLst>
                <a:path extrusionOk="0" h="4246" w="6943">
                  <a:moveTo>
                    <a:pt x="6810" y="1"/>
                  </a:moveTo>
                  <a:cubicBezTo>
                    <a:pt x="6756" y="1"/>
                    <a:pt x="6691" y="20"/>
                    <a:pt x="6622" y="61"/>
                  </a:cubicBezTo>
                  <a:lnTo>
                    <a:pt x="310" y="3716"/>
                  </a:lnTo>
                  <a:cubicBezTo>
                    <a:pt x="138" y="3819"/>
                    <a:pt x="1" y="4002"/>
                    <a:pt x="1" y="4128"/>
                  </a:cubicBezTo>
                  <a:cubicBezTo>
                    <a:pt x="1" y="4203"/>
                    <a:pt x="46" y="4246"/>
                    <a:pt x="121" y="4246"/>
                  </a:cubicBezTo>
                  <a:cubicBezTo>
                    <a:pt x="172" y="4246"/>
                    <a:pt x="237" y="4227"/>
                    <a:pt x="310" y="4185"/>
                  </a:cubicBezTo>
                  <a:lnTo>
                    <a:pt x="6622" y="531"/>
                  </a:lnTo>
                  <a:cubicBezTo>
                    <a:pt x="6794" y="439"/>
                    <a:pt x="6943" y="245"/>
                    <a:pt x="6943" y="119"/>
                  </a:cubicBezTo>
                  <a:cubicBezTo>
                    <a:pt x="6943" y="43"/>
                    <a:pt x="6890" y="1"/>
                    <a:pt x="6810" y="1"/>
                  </a:cubicBezTo>
                  <a:close/>
                </a:path>
              </a:pathLst>
            </a:custGeom>
            <a:solidFill>
              <a:srgbClr val="E3B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944380" y="3214458"/>
              <a:ext cx="581106" cy="353162"/>
            </a:xfrm>
            <a:custGeom>
              <a:rect b="b" l="l" r="r" t="t"/>
              <a:pathLst>
                <a:path extrusionOk="0" h="9970" w="16405">
                  <a:moveTo>
                    <a:pt x="16227" y="1"/>
                  </a:moveTo>
                  <a:cubicBezTo>
                    <a:pt x="16183" y="1"/>
                    <a:pt x="16135" y="14"/>
                    <a:pt x="16084" y="41"/>
                  </a:cubicBezTo>
                  <a:lnTo>
                    <a:pt x="322" y="9148"/>
                  </a:lnTo>
                  <a:cubicBezTo>
                    <a:pt x="150" y="9251"/>
                    <a:pt x="1" y="9491"/>
                    <a:pt x="1" y="9686"/>
                  </a:cubicBezTo>
                  <a:lnTo>
                    <a:pt x="1" y="9755"/>
                  </a:lnTo>
                  <a:cubicBezTo>
                    <a:pt x="9" y="9886"/>
                    <a:pt x="81" y="9970"/>
                    <a:pt x="185" y="9970"/>
                  </a:cubicBezTo>
                  <a:cubicBezTo>
                    <a:pt x="226" y="9970"/>
                    <a:pt x="272" y="9956"/>
                    <a:pt x="322" y="9927"/>
                  </a:cubicBezTo>
                  <a:lnTo>
                    <a:pt x="16084" y="831"/>
                  </a:lnTo>
                  <a:cubicBezTo>
                    <a:pt x="16256" y="728"/>
                    <a:pt x="16405" y="488"/>
                    <a:pt x="16405" y="304"/>
                  </a:cubicBezTo>
                  <a:lnTo>
                    <a:pt x="16405" y="213"/>
                  </a:lnTo>
                  <a:cubicBezTo>
                    <a:pt x="16405" y="75"/>
                    <a:pt x="16331" y="1"/>
                    <a:pt x="16227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544113" y="3049531"/>
              <a:ext cx="266236" cy="171551"/>
            </a:xfrm>
            <a:custGeom>
              <a:rect b="b" l="l" r="r" t="t"/>
              <a:pathLst>
                <a:path extrusionOk="0" h="4843" w="7516">
                  <a:moveTo>
                    <a:pt x="7348" y="1"/>
                  </a:moveTo>
                  <a:cubicBezTo>
                    <a:pt x="7305" y="1"/>
                    <a:pt x="7257" y="15"/>
                    <a:pt x="7206" y="46"/>
                  </a:cubicBezTo>
                  <a:lnTo>
                    <a:pt x="310" y="4010"/>
                  </a:lnTo>
                  <a:cubicBezTo>
                    <a:pt x="150" y="4113"/>
                    <a:pt x="1" y="4353"/>
                    <a:pt x="1" y="4548"/>
                  </a:cubicBezTo>
                  <a:lnTo>
                    <a:pt x="1" y="4617"/>
                  </a:lnTo>
                  <a:cubicBezTo>
                    <a:pt x="9" y="4756"/>
                    <a:pt x="88" y="4843"/>
                    <a:pt x="195" y="4843"/>
                  </a:cubicBezTo>
                  <a:cubicBezTo>
                    <a:pt x="237" y="4843"/>
                    <a:pt x="284" y="4829"/>
                    <a:pt x="333" y="4800"/>
                  </a:cubicBezTo>
                  <a:lnTo>
                    <a:pt x="7206" y="836"/>
                  </a:lnTo>
                  <a:cubicBezTo>
                    <a:pt x="7378" y="733"/>
                    <a:pt x="7515" y="493"/>
                    <a:pt x="7515" y="310"/>
                  </a:cubicBezTo>
                  <a:lnTo>
                    <a:pt x="7515" y="218"/>
                  </a:lnTo>
                  <a:cubicBezTo>
                    <a:pt x="7515" y="81"/>
                    <a:pt x="7448" y="1"/>
                    <a:pt x="7348" y="1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533168" y="3193558"/>
              <a:ext cx="2869" cy="47537"/>
            </a:xfrm>
            <a:custGeom>
              <a:rect b="b" l="l" r="r" t="t"/>
              <a:pathLst>
                <a:path extrusionOk="0" h="1342" w="81">
                  <a:moveTo>
                    <a:pt x="69" y="1"/>
                  </a:moveTo>
                  <a:lnTo>
                    <a:pt x="12" y="35"/>
                  </a:lnTo>
                  <a:cubicBezTo>
                    <a:pt x="12" y="35"/>
                    <a:pt x="0" y="35"/>
                    <a:pt x="0" y="47"/>
                  </a:cubicBezTo>
                  <a:lnTo>
                    <a:pt x="0" y="81"/>
                  </a:lnTo>
                  <a:lnTo>
                    <a:pt x="0" y="1318"/>
                  </a:lnTo>
                  <a:lnTo>
                    <a:pt x="0" y="1341"/>
                  </a:lnTo>
                  <a:lnTo>
                    <a:pt x="12" y="1341"/>
                  </a:lnTo>
                  <a:lnTo>
                    <a:pt x="69" y="1307"/>
                  </a:lnTo>
                  <a:cubicBezTo>
                    <a:pt x="69" y="1307"/>
                    <a:pt x="81" y="1307"/>
                    <a:pt x="81" y="1295"/>
                  </a:cubicBezTo>
                  <a:lnTo>
                    <a:pt x="81" y="1261"/>
                  </a:lnTo>
                  <a:lnTo>
                    <a:pt x="81" y="24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70589" y="2229257"/>
              <a:ext cx="1165825" cy="921764"/>
            </a:xfrm>
            <a:custGeom>
              <a:rect b="b" l="l" r="r" t="t"/>
              <a:pathLst>
                <a:path extrusionOk="0" h="26022" w="32912">
                  <a:moveTo>
                    <a:pt x="32097" y="0"/>
                  </a:moveTo>
                  <a:cubicBezTo>
                    <a:pt x="32027" y="0"/>
                    <a:pt x="31950" y="20"/>
                    <a:pt x="31869" y="64"/>
                  </a:cubicBezTo>
                  <a:lnTo>
                    <a:pt x="527" y="18163"/>
                  </a:lnTo>
                  <a:cubicBezTo>
                    <a:pt x="378" y="18254"/>
                    <a:pt x="252" y="18392"/>
                    <a:pt x="149" y="18564"/>
                  </a:cubicBezTo>
                  <a:cubicBezTo>
                    <a:pt x="58" y="18736"/>
                    <a:pt x="0" y="18942"/>
                    <a:pt x="0" y="19114"/>
                  </a:cubicBezTo>
                  <a:lnTo>
                    <a:pt x="0" y="25162"/>
                  </a:lnTo>
                  <a:cubicBezTo>
                    <a:pt x="0" y="25380"/>
                    <a:pt x="81" y="25563"/>
                    <a:pt x="230" y="25643"/>
                  </a:cubicBezTo>
                  <a:cubicBezTo>
                    <a:pt x="281" y="25674"/>
                    <a:pt x="613" y="25855"/>
                    <a:pt x="812" y="25974"/>
                  </a:cubicBezTo>
                  <a:lnTo>
                    <a:pt x="812" y="25974"/>
                  </a:lnTo>
                  <a:lnTo>
                    <a:pt x="791" y="25952"/>
                  </a:lnTo>
                  <a:cubicBezTo>
                    <a:pt x="779" y="25941"/>
                    <a:pt x="779" y="25929"/>
                    <a:pt x="768" y="25907"/>
                  </a:cubicBezTo>
                  <a:cubicBezTo>
                    <a:pt x="734" y="25884"/>
                    <a:pt x="722" y="25838"/>
                    <a:pt x="711" y="25792"/>
                  </a:cubicBezTo>
                  <a:cubicBezTo>
                    <a:pt x="711" y="25769"/>
                    <a:pt x="699" y="25758"/>
                    <a:pt x="699" y="25723"/>
                  </a:cubicBezTo>
                  <a:cubicBezTo>
                    <a:pt x="699" y="25700"/>
                    <a:pt x="688" y="25677"/>
                    <a:pt x="688" y="25654"/>
                  </a:cubicBezTo>
                  <a:lnTo>
                    <a:pt x="688" y="25563"/>
                  </a:lnTo>
                  <a:lnTo>
                    <a:pt x="688" y="19515"/>
                  </a:lnTo>
                  <a:cubicBezTo>
                    <a:pt x="688" y="19148"/>
                    <a:pt x="928" y="18736"/>
                    <a:pt x="1226" y="18564"/>
                  </a:cubicBezTo>
                  <a:lnTo>
                    <a:pt x="32545" y="453"/>
                  </a:lnTo>
                  <a:cubicBezTo>
                    <a:pt x="32625" y="407"/>
                    <a:pt x="32716" y="384"/>
                    <a:pt x="32785" y="384"/>
                  </a:cubicBezTo>
                  <a:cubicBezTo>
                    <a:pt x="32842" y="384"/>
                    <a:pt x="32877" y="396"/>
                    <a:pt x="32911" y="407"/>
                  </a:cubicBezTo>
                  <a:cubicBezTo>
                    <a:pt x="32797" y="350"/>
                    <a:pt x="32361" y="98"/>
                    <a:pt x="32258" y="41"/>
                  </a:cubicBezTo>
                  <a:cubicBezTo>
                    <a:pt x="32211" y="14"/>
                    <a:pt x="32157" y="0"/>
                    <a:pt x="32097" y="0"/>
                  </a:cubicBezTo>
                  <a:close/>
                  <a:moveTo>
                    <a:pt x="812" y="25974"/>
                  </a:moveTo>
                  <a:lnTo>
                    <a:pt x="837" y="25998"/>
                  </a:lnTo>
                  <a:cubicBezTo>
                    <a:pt x="860" y="26010"/>
                    <a:pt x="871" y="26021"/>
                    <a:pt x="882" y="26021"/>
                  </a:cubicBezTo>
                  <a:lnTo>
                    <a:pt x="871" y="26010"/>
                  </a:lnTo>
                  <a:cubicBezTo>
                    <a:pt x="853" y="25999"/>
                    <a:pt x="834" y="25986"/>
                    <a:pt x="812" y="25974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97368" y="2245303"/>
              <a:ext cx="1143084" cy="904478"/>
            </a:xfrm>
            <a:custGeom>
              <a:rect b="b" l="l" r="r" t="t"/>
              <a:pathLst>
                <a:path extrusionOk="0" h="25534" w="32270">
                  <a:moveTo>
                    <a:pt x="32041" y="0"/>
                  </a:moveTo>
                  <a:cubicBezTo>
                    <a:pt x="31983" y="0"/>
                    <a:pt x="31915" y="23"/>
                    <a:pt x="31846" y="69"/>
                  </a:cubicBezTo>
                  <a:lnTo>
                    <a:pt x="505" y="18168"/>
                  </a:lnTo>
                  <a:cubicBezTo>
                    <a:pt x="230" y="18328"/>
                    <a:pt x="0" y="18718"/>
                    <a:pt x="0" y="19039"/>
                  </a:cubicBezTo>
                  <a:lnTo>
                    <a:pt x="0" y="25098"/>
                  </a:lnTo>
                  <a:cubicBezTo>
                    <a:pt x="0" y="25339"/>
                    <a:pt x="126" y="25534"/>
                    <a:pt x="287" y="25534"/>
                  </a:cubicBezTo>
                  <a:cubicBezTo>
                    <a:pt x="333" y="25534"/>
                    <a:pt x="390" y="25511"/>
                    <a:pt x="424" y="25488"/>
                  </a:cubicBezTo>
                  <a:lnTo>
                    <a:pt x="31777" y="7389"/>
                  </a:lnTo>
                  <a:cubicBezTo>
                    <a:pt x="32041" y="7228"/>
                    <a:pt x="32270" y="6839"/>
                    <a:pt x="32270" y="6518"/>
                  </a:cubicBezTo>
                  <a:lnTo>
                    <a:pt x="32270" y="309"/>
                  </a:lnTo>
                  <a:cubicBezTo>
                    <a:pt x="32270" y="115"/>
                    <a:pt x="32190" y="0"/>
                    <a:pt x="32041" y="0"/>
                  </a:cubicBezTo>
                  <a:close/>
                </a:path>
              </a:pathLst>
            </a:custGeom>
            <a:solidFill>
              <a:srgbClr val="F8E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094924" y="2243249"/>
              <a:ext cx="1148362" cy="909366"/>
            </a:xfrm>
            <a:custGeom>
              <a:rect b="b" l="l" r="r" t="t"/>
              <a:pathLst>
                <a:path extrusionOk="0" h="25672" w="32419">
                  <a:moveTo>
                    <a:pt x="32110" y="138"/>
                  </a:moveTo>
                  <a:cubicBezTo>
                    <a:pt x="32259" y="138"/>
                    <a:pt x="32270" y="310"/>
                    <a:pt x="32270" y="390"/>
                  </a:cubicBezTo>
                  <a:lnTo>
                    <a:pt x="32270" y="6576"/>
                  </a:lnTo>
                  <a:cubicBezTo>
                    <a:pt x="32270" y="6874"/>
                    <a:pt x="32052" y="7240"/>
                    <a:pt x="31800" y="7389"/>
                  </a:cubicBezTo>
                  <a:lnTo>
                    <a:pt x="470" y="25489"/>
                  </a:lnTo>
                  <a:cubicBezTo>
                    <a:pt x="425" y="25512"/>
                    <a:pt x="402" y="25512"/>
                    <a:pt x="356" y="25512"/>
                  </a:cubicBezTo>
                  <a:cubicBezTo>
                    <a:pt x="230" y="25512"/>
                    <a:pt x="138" y="25363"/>
                    <a:pt x="138" y="25156"/>
                  </a:cubicBezTo>
                  <a:lnTo>
                    <a:pt x="138" y="19097"/>
                  </a:lnTo>
                  <a:cubicBezTo>
                    <a:pt x="138" y="18799"/>
                    <a:pt x="356" y="18432"/>
                    <a:pt x="608" y="18283"/>
                  </a:cubicBezTo>
                  <a:lnTo>
                    <a:pt x="31961" y="184"/>
                  </a:lnTo>
                  <a:cubicBezTo>
                    <a:pt x="31995" y="161"/>
                    <a:pt x="32075" y="138"/>
                    <a:pt x="32110" y="138"/>
                  </a:cubicBezTo>
                  <a:close/>
                  <a:moveTo>
                    <a:pt x="32110" y="1"/>
                  </a:moveTo>
                  <a:cubicBezTo>
                    <a:pt x="32041" y="1"/>
                    <a:pt x="31949" y="24"/>
                    <a:pt x="31869" y="70"/>
                  </a:cubicBezTo>
                  <a:lnTo>
                    <a:pt x="539" y="18169"/>
                  </a:lnTo>
                  <a:cubicBezTo>
                    <a:pt x="241" y="18341"/>
                    <a:pt x="1" y="18753"/>
                    <a:pt x="1" y="19120"/>
                  </a:cubicBezTo>
                  <a:lnTo>
                    <a:pt x="1" y="25168"/>
                  </a:lnTo>
                  <a:cubicBezTo>
                    <a:pt x="1" y="25443"/>
                    <a:pt x="150" y="25672"/>
                    <a:pt x="356" y="25672"/>
                  </a:cubicBezTo>
                  <a:cubicBezTo>
                    <a:pt x="413" y="25672"/>
                    <a:pt x="470" y="25660"/>
                    <a:pt x="539" y="25615"/>
                  </a:cubicBezTo>
                  <a:lnTo>
                    <a:pt x="31869" y="7515"/>
                  </a:lnTo>
                  <a:cubicBezTo>
                    <a:pt x="32167" y="7344"/>
                    <a:pt x="32419" y="6931"/>
                    <a:pt x="32419" y="6576"/>
                  </a:cubicBezTo>
                  <a:lnTo>
                    <a:pt x="32419" y="390"/>
                  </a:lnTo>
                  <a:cubicBezTo>
                    <a:pt x="32419" y="138"/>
                    <a:pt x="32282" y="1"/>
                    <a:pt x="32110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075867" y="2229257"/>
              <a:ext cx="1161362" cy="671788"/>
            </a:xfrm>
            <a:custGeom>
              <a:rect b="b" l="l" r="r" t="t"/>
              <a:pathLst>
                <a:path extrusionOk="0" h="18965" w="32786">
                  <a:moveTo>
                    <a:pt x="31959" y="0"/>
                  </a:moveTo>
                  <a:cubicBezTo>
                    <a:pt x="31887" y="0"/>
                    <a:pt x="31807" y="20"/>
                    <a:pt x="31720" y="64"/>
                  </a:cubicBezTo>
                  <a:lnTo>
                    <a:pt x="378" y="18163"/>
                  </a:lnTo>
                  <a:cubicBezTo>
                    <a:pt x="229" y="18254"/>
                    <a:pt x="103" y="18392"/>
                    <a:pt x="0" y="18564"/>
                  </a:cubicBezTo>
                  <a:lnTo>
                    <a:pt x="688" y="18965"/>
                  </a:lnTo>
                  <a:cubicBezTo>
                    <a:pt x="791" y="18793"/>
                    <a:pt x="940" y="18655"/>
                    <a:pt x="1077" y="18564"/>
                  </a:cubicBezTo>
                  <a:lnTo>
                    <a:pt x="32407" y="465"/>
                  </a:lnTo>
                  <a:cubicBezTo>
                    <a:pt x="32504" y="412"/>
                    <a:pt x="32591" y="394"/>
                    <a:pt x="32669" y="394"/>
                  </a:cubicBezTo>
                  <a:cubicBezTo>
                    <a:pt x="32711" y="394"/>
                    <a:pt x="32749" y="399"/>
                    <a:pt x="32785" y="407"/>
                  </a:cubicBezTo>
                  <a:cubicBezTo>
                    <a:pt x="32671" y="350"/>
                    <a:pt x="32224" y="98"/>
                    <a:pt x="32121" y="41"/>
                  </a:cubicBezTo>
                  <a:cubicBezTo>
                    <a:pt x="32074" y="14"/>
                    <a:pt x="32019" y="0"/>
                    <a:pt x="31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226203" y="2243249"/>
              <a:ext cx="4109" cy="1665"/>
            </a:xfrm>
            <a:custGeom>
              <a:rect b="b" l="l" r="r" t="t"/>
              <a:pathLst>
                <a:path extrusionOk="0" h="47" w="116">
                  <a:moveTo>
                    <a:pt x="115" y="1"/>
                  </a:moveTo>
                  <a:cubicBezTo>
                    <a:pt x="81" y="1"/>
                    <a:pt x="35" y="12"/>
                    <a:pt x="1" y="47"/>
                  </a:cubicBezTo>
                  <a:cubicBezTo>
                    <a:pt x="35" y="12"/>
                    <a:pt x="81" y="12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128221" y="2431943"/>
              <a:ext cx="1083433" cy="627758"/>
            </a:xfrm>
            <a:custGeom>
              <a:rect b="b" l="l" r="r" t="t"/>
              <a:pathLst>
                <a:path extrusionOk="0" h="17722" w="30586">
                  <a:moveTo>
                    <a:pt x="30484" y="0"/>
                  </a:moveTo>
                  <a:cubicBezTo>
                    <a:pt x="30468" y="0"/>
                    <a:pt x="30452" y="4"/>
                    <a:pt x="30437" y="12"/>
                  </a:cubicBezTo>
                  <a:lnTo>
                    <a:pt x="57" y="17573"/>
                  </a:lnTo>
                  <a:cubicBezTo>
                    <a:pt x="12" y="17584"/>
                    <a:pt x="0" y="17641"/>
                    <a:pt x="34" y="17687"/>
                  </a:cubicBezTo>
                  <a:cubicBezTo>
                    <a:pt x="46" y="17710"/>
                    <a:pt x="69" y="17722"/>
                    <a:pt x="103" y="17722"/>
                  </a:cubicBezTo>
                  <a:cubicBezTo>
                    <a:pt x="126" y="17722"/>
                    <a:pt x="149" y="17710"/>
                    <a:pt x="160" y="17710"/>
                  </a:cubicBezTo>
                  <a:lnTo>
                    <a:pt x="30528" y="161"/>
                  </a:lnTo>
                  <a:cubicBezTo>
                    <a:pt x="30574" y="138"/>
                    <a:pt x="30585" y="81"/>
                    <a:pt x="30563" y="46"/>
                  </a:cubicBezTo>
                  <a:cubicBezTo>
                    <a:pt x="30547" y="16"/>
                    <a:pt x="30517" y="0"/>
                    <a:pt x="30484" y="0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128221" y="2525281"/>
              <a:ext cx="973056" cy="563643"/>
            </a:xfrm>
            <a:custGeom>
              <a:rect b="b" l="l" r="r" t="t"/>
              <a:pathLst>
                <a:path extrusionOk="0" h="15912" w="27470">
                  <a:moveTo>
                    <a:pt x="27368" y="0"/>
                  </a:moveTo>
                  <a:cubicBezTo>
                    <a:pt x="27353" y="0"/>
                    <a:pt x="27336" y="4"/>
                    <a:pt x="27321" y="12"/>
                  </a:cubicBezTo>
                  <a:lnTo>
                    <a:pt x="57" y="15751"/>
                  </a:lnTo>
                  <a:cubicBezTo>
                    <a:pt x="12" y="15762"/>
                    <a:pt x="0" y="15820"/>
                    <a:pt x="34" y="15866"/>
                  </a:cubicBezTo>
                  <a:cubicBezTo>
                    <a:pt x="46" y="15889"/>
                    <a:pt x="69" y="15911"/>
                    <a:pt x="103" y="15911"/>
                  </a:cubicBezTo>
                  <a:lnTo>
                    <a:pt x="160" y="15911"/>
                  </a:lnTo>
                  <a:lnTo>
                    <a:pt x="27412" y="161"/>
                  </a:lnTo>
                  <a:cubicBezTo>
                    <a:pt x="27447" y="138"/>
                    <a:pt x="27470" y="80"/>
                    <a:pt x="27435" y="46"/>
                  </a:cubicBezTo>
                  <a:cubicBezTo>
                    <a:pt x="27428" y="15"/>
                    <a:pt x="27400" y="0"/>
                    <a:pt x="27368" y="0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133463" y="2975676"/>
              <a:ext cx="19128" cy="41019"/>
            </a:xfrm>
            <a:custGeom>
              <a:rect b="b" l="l" r="r" t="t"/>
              <a:pathLst>
                <a:path extrusionOk="0" h="1158" w="540">
                  <a:moveTo>
                    <a:pt x="379" y="0"/>
                  </a:moveTo>
                  <a:cubicBezTo>
                    <a:pt x="356" y="0"/>
                    <a:pt x="310" y="12"/>
                    <a:pt x="264" y="46"/>
                  </a:cubicBezTo>
                  <a:cubicBezTo>
                    <a:pt x="242" y="58"/>
                    <a:pt x="207" y="81"/>
                    <a:pt x="173" y="104"/>
                  </a:cubicBezTo>
                  <a:cubicBezTo>
                    <a:pt x="127" y="138"/>
                    <a:pt x="116" y="172"/>
                    <a:pt x="81" y="218"/>
                  </a:cubicBezTo>
                  <a:cubicBezTo>
                    <a:pt x="58" y="252"/>
                    <a:pt x="35" y="298"/>
                    <a:pt x="24" y="344"/>
                  </a:cubicBezTo>
                  <a:cubicBezTo>
                    <a:pt x="12" y="378"/>
                    <a:pt x="12" y="424"/>
                    <a:pt x="12" y="470"/>
                  </a:cubicBezTo>
                  <a:cubicBezTo>
                    <a:pt x="12" y="527"/>
                    <a:pt x="12" y="550"/>
                    <a:pt x="24" y="585"/>
                  </a:cubicBezTo>
                  <a:cubicBezTo>
                    <a:pt x="24" y="596"/>
                    <a:pt x="35" y="630"/>
                    <a:pt x="58" y="642"/>
                  </a:cubicBezTo>
                  <a:cubicBezTo>
                    <a:pt x="70" y="653"/>
                    <a:pt x="81" y="665"/>
                    <a:pt x="116" y="665"/>
                  </a:cubicBezTo>
                  <a:cubicBezTo>
                    <a:pt x="123" y="672"/>
                    <a:pt x="132" y="675"/>
                    <a:pt x="141" y="675"/>
                  </a:cubicBezTo>
                  <a:cubicBezTo>
                    <a:pt x="160" y="675"/>
                    <a:pt x="180" y="665"/>
                    <a:pt x="196" y="665"/>
                  </a:cubicBezTo>
                  <a:cubicBezTo>
                    <a:pt x="242" y="665"/>
                    <a:pt x="264" y="653"/>
                    <a:pt x="299" y="653"/>
                  </a:cubicBezTo>
                  <a:cubicBezTo>
                    <a:pt x="322" y="642"/>
                    <a:pt x="356" y="642"/>
                    <a:pt x="368" y="642"/>
                  </a:cubicBezTo>
                  <a:cubicBezTo>
                    <a:pt x="379" y="642"/>
                    <a:pt x="402" y="642"/>
                    <a:pt x="413" y="653"/>
                  </a:cubicBezTo>
                  <a:cubicBezTo>
                    <a:pt x="425" y="653"/>
                    <a:pt x="425" y="665"/>
                    <a:pt x="425" y="699"/>
                  </a:cubicBezTo>
                  <a:cubicBezTo>
                    <a:pt x="425" y="722"/>
                    <a:pt x="425" y="756"/>
                    <a:pt x="413" y="768"/>
                  </a:cubicBezTo>
                  <a:cubicBezTo>
                    <a:pt x="413" y="779"/>
                    <a:pt x="402" y="814"/>
                    <a:pt x="379" y="825"/>
                  </a:cubicBezTo>
                  <a:lnTo>
                    <a:pt x="345" y="871"/>
                  </a:lnTo>
                  <a:cubicBezTo>
                    <a:pt x="322" y="882"/>
                    <a:pt x="299" y="894"/>
                    <a:pt x="287" y="917"/>
                  </a:cubicBezTo>
                  <a:cubicBezTo>
                    <a:pt x="264" y="928"/>
                    <a:pt x="242" y="940"/>
                    <a:pt x="230" y="940"/>
                  </a:cubicBezTo>
                  <a:lnTo>
                    <a:pt x="184" y="940"/>
                  </a:lnTo>
                  <a:cubicBezTo>
                    <a:pt x="161" y="940"/>
                    <a:pt x="150" y="940"/>
                    <a:pt x="150" y="928"/>
                  </a:cubicBezTo>
                  <a:cubicBezTo>
                    <a:pt x="150" y="917"/>
                    <a:pt x="138" y="917"/>
                    <a:pt x="138" y="894"/>
                  </a:cubicBezTo>
                  <a:lnTo>
                    <a:pt x="127" y="882"/>
                  </a:lnTo>
                  <a:cubicBezTo>
                    <a:pt x="123" y="879"/>
                    <a:pt x="121" y="877"/>
                    <a:pt x="118" y="877"/>
                  </a:cubicBezTo>
                  <a:cubicBezTo>
                    <a:pt x="113" y="877"/>
                    <a:pt x="108" y="882"/>
                    <a:pt x="93" y="882"/>
                  </a:cubicBezTo>
                  <a:lnTo>
                    <a:pt x="24" y="928"/>
                  </a:lnTo>
                  <a:cubicBezTo>
                    <a:pt x="24" y="940"/>
                    <a:pt x="12" y="940"/>
                    <a:pt x="12" y="951"/>
                  </a:cubicBezTo>
                  <a:cubicBezTo>
                    <a:pt x="1" y="951"/>
                    <a:pt x="1" y="974"/>
                    <a:pt x="1" y="986"/>
                  </a:cubicBezTo>
                  <a:cubicBezTo>
                    <a:pt x="1" y="1031"/>
                    <a:pt x="12" y="1054"/>
                    <a:pt x="24" y="1089"/>
                  </a:cubicBezTo>
                  <a:cubicBezTo>
                    <a:pt x="35" y="1112"/>
                    <a:pt x="58" y="1123"/>
                    <a:pt x="81" y="1146"/>
                  </a:cubicBezTo>
                  <a:cubicBezTo>
                    <a:pt x="116" y="1157"/>
                    <a:pt x="138" y="1157"/>
                    <a:pt x="173" y="1157"/>
                  </a:cubicBezTo>
                  <a:cubicBezTo>
                    <a:pt x="196" y="1146"/>
                    <a:pt x="230" y="1123"/>
                    <a:pt x="264" y="1112"/>
                  </a:cubicBezTo>
                  <a:cubicBezTo>
                    <a:pt x="310" y="1100"/>
                    <a:pt x="356" y="1066"/>
                    <a:pt x="379" y="1031"/>
                  </a:cubicBezTo>
                  <a:cubicBezTo>
                    <a:pt x="413" y="997"/>
                    <a:pt x="436" y="951"/>
                    <a:pt x="471" y="917"/>
                  </a:cubicBezTo>
                  <a:cubicBezTo>
                    <a:pt x="494" y="871"/>
                    <a:pt x="516" y="825"/>
                    <a:pt x="528" y="779"/>
                  </a:cubicBezTo>
                  <a:cubicBezTo>
                    <a:pt x="539" y="745"/>
                    <a:pt x="539" y="699"/>
                    <a:pt x="539" y="653"/>
                  </a:cubicBezTo>
                  <a:cubicBezTo>
                    <a:pt x="539" y="608"/>
                    <a:pt x="539" y="585"/>
                    <a:pt x="528" y="550"/>
                  </a:cubicBezTo>
                  <a:cubicBezTo>
                    <a:pt x="516" y="527"/>
                    <a:pt x="494" y="516"/>
                    <a:pt x="482" y="493"/>
                  </a:cubicBezTo>
                  <a:cubicBezTo>
                    <a:pt x="471" y="482"/>
                    <a:pt x="436" y="470"/>
                    <a:pt x="413" y="470"/>
                  </a:cubicBezTo>
                  <a:cubicBezTo>
                    <a:pt x="379" y="470"/>
                    <a:pt x="356" y="470"/>
                    <a:pt x="310" y="482"/>
                  </a:cubicBezTo>
                  <a:cubicBezTo>
                    <a:pt x="287" y="482"/>
                    <a:pt x="253" y="493"/>
                    <a:pt x="230" y="493"/>
                  </a:cubicBezTo>
                  <a:lnTo>
                    <a:pt x="173" y="493"/>
                  </a:lnTo>
                  <a:cubicBezTo>
                    <a:pt x="150" y="493"/>
                    <a:pt x="138" y="493"/>
                    <a:pt x="138" y="482"/>
                  </a:cubicBezTo>
                  <a:cubicBezTo>
                    <a:pt x="127" y="470"/>
                    <a:pt x="127" y="459"/>
                    <a:pt x="127" y="424"/>
                  </a:cubicBezTo>
                  <a:cubicBezTo>
                    <a:pt x="127" y="413"/>
                    <a:pt x="138" y="390"/>
                    <a:pt x="138" y="367"/>
                  </a:cubicBezTo>
                  <a:cubicBezTo>
                    <a:pt x="150" y="344"/>
                    <a:pt x="150" y="333"/>
                    <a:pt x="173" y="310"/>
                  </a:cubicBezTo>
                  <a:lnTo>
                    <a:pt x="207" y="264"/>
                  </a:lnTo>
                  <a:lnTo>
                    <a:pt x="253" y="230"/>
                  </a:lnTo>
                  <a:cubicBezTo>
                    <a:pt x="299" y="195"/>
                    <a:pt x="322" y="195"/>
                    <a:pt x="345" y="195"/>
                  </a:cubicBezTo>
                  <a:lnTo>
                    <a:pt x="379" y="241"/>
                  </a:lnTo>
                  <a:lnTo>
                    <a:pt x="402" y="252"/>
                  </a:lnTo>
                  <a:cubicBezTo>
                    <a:pt x="406" y="260"/>
                    <a:pt x="408" y="263"/>
                    <a:pt x="410" y="263"/>
                  </a:cubicBezTo>
                  <a:cubicBezTo>
                    <a:pt x="415" y="263"/>
                    <a:pt x="417" y="252"/>
                    <a:pt x="425" y="252"/>
                  </a:cubicBezTo>
                  <a:lnTo>
                    <a:pt x="494" y="218"/>
                  </a:lnTo>
                  <a:cubicBezTo>
                    <a:pt x="494" y="195"/>
                    <a:pt x="516" y="195"/>
                    <a:pt x="516" y="184"/>
                  </a:cubicBezTo>
                  <a:cubicBezTo>
                    <a:pt x="528" y="184"/>
                    <a:pt x="528" y="172"/>
                    <a:pt x="528" y="161"/>
                  </a:cubicBezTo>
                  <a:cubicBezTo>
                    <a:pt x="528" y="126"/>
                    <a:pt x="528" y="104"/>
                    <a:pt x="516" y="69"/>
                  </a:cubicBezTo>
                  <a:cubicBezTo>
                    <a:pt x="516" y="46"/>
                    <a:pt x="494" y="23"/>
                    <a:pt x="471" y="12"/>
                  </a:cubicBezTo>
                  <a:cubicBezTo>
                    <a:pt x="436" y="0"/>
                    <a:pt x="413" y="0"/>
                    <a:pt x="379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156594" y="2959842"/>
              <a:ext cx="17499" cy="45482"/>
            </a:xfrm>
            <a:custGeom>
              <a:rect b="b" l="l" r="r" t="t"/>
              <a:pathLst>
                <a:path extrusionOk="0" h="1284" w="494">
                  <a:moveTo>
                    <a:pt x="448" y="1"/>
                  </a:moveTo>
                  <a:lnTo>
                    <a:pt x="35" y="241"/>
                  </a:lnTo>
                  <a:cubicBezTo>
                    <a:pt x="35" y="253"/>
                    <a:pt x="12" y="253"/>
                    <a:pt x="12" y="276"/>
                  </a:cubicBezTo>
                  <a:cubicBezTo>
                    <a:pt x="1" y="276"/>
                    <a:pt x="1" y="287"/>
                    <a:pt x="1" y="298"/>
                  </a:cubicBezTo>
                  <a:lnTo>
                    <a:pt x="1" y="1261"/>
                  </a:lnTo>
                  <a:cubicBezTo>
                    <a:pt x="1" y="1272"/>
                    <a:pt x="12" y="1284"/>
                    <a:pt x="12" y="1284"/>
                  </a:cubicBezTo>
                  <a:lnTo>
                    <a:pt x="35" y="1284"/>
                  </a:lnTo>
                  <a:lnTo>
                    <a:pt x="459" y="1043"/>
                  </a:lnTo>
                  <a:cubicBezTo>
                    <a:pt x="459" y="1032"/>
                    <a:pt x="471" y="1032"/>
                    <a:pt x="471" y="1020"/>
                  </a:cubicBezTo>
                  <a:cubicBezTo>
                    <a:pt x="494" y="1020"/>
                    <a:pt x="494" y="997"/>
                    <a:pt x="494" y="986"/>
                  </a:cubicBezTo>
                  <a:lnTo>
                    <a:pt x="494" y="883"/>
                  </a:lnTo>
                  <a:cubicBezTo>
                    <a:pt x="494" y="871"/>
                    <a:pt x="471" y="860"/>
                    <a:pt x="471" y="860"/>
                  </a:cubicBezTo>
                  <a:lnTo>
                    <a:pt x="459" y="860"/>
                  </a:lnTo>
                  <a:lnTo>
                    <a:pt x="127" y="1043"/>
                  </a:lnTo>
                  <a:lnTo>
                    <a:pt x="127" y="803"/>
                  </a:lnTo>
                  <a:lnTo>
                    <a:pt x="413" y="631"/>
                  </a:lnTo>
                  <a:cubicBezTo>
                    <a:pt x="413" y="619"/>
                    <a:pt x="436" y="619"/>
                    <a:pt x="436" y="596"/>
                  </a:cubicBezTo>
                  <a:cubicBezTo>
                    <a:pt x="448" y="596"/>
                    <a:pt x="448" y="585"/>
                    <a:pt x="448" y="573"/>
                  </a:cubicBezTo>
                  <a:lnTo>
                    <a:pt x="448" y="470"/>
                  </a:lnTo>
                  <a:cubicBezTo>
                    <a:pt x="448" y="459"/>
                    <a:pt x="436" y="447"/>
                    <a:pt x="436" y="447"/>
                  </a:cubicBezTo>
                  <a:lnTo>
                    <a:pt x="413" y="447"/>
                  </a:lnTo>
                  <a:lnTo>
                    <a:pt x="127" y="619"/>
                  </a:lnTo>
                  <a:lnTo>
                    <a:pt x="127" y="367"/>
                  </a:lnTo>
                  <a:lnTo>
                    <a:pt x="448" y="184"/>
                  </a:lnTo>
                  <a:cubicBezTo>
                    <a:pt x="448" y="172"/>
                    <a:pt x="459" y="172"/>
                    <a:pt x="459" y="161"/>
                  </a:cubicBezTo>
                  <a:cubicBezTo>
                    <a:pt x="471" y="161"/>
                    <a:pt x="471" y="138"/>
                    <a:pt x="471" y="127"/>
                  </a:cubicBezTo>
                  <a:lnTo>
                    <a:pt x="471" y="24"/>
                  </a:lnTo>
                  <a:cubicBezTo>
                    <a:pt x="471" y="12"/>
                    <a:pt x="459" y="1"/>
                    <a:pt x="459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1176891" y="2949711"/>
              <a:ext cx="20333" cy="40594"/>
            </a:xfrm>
            <a:custGeom>
              <a:rect b="b" l="l" r="r" t="t"/>
              <a:pathLst>
                <a:path extrusionOk="0" h="1146" w="574">
                  <a:moveTo>
                    <a:pt x="357" y="212"/>
                  </a:moveTo>
                  <a:cubicBezTo>
                    <a:pt x="376" y="212"/>
                    <a:pt x="390" y="218"/>
                    <a:pt x="402" y="229"/>
                  </a:cubicBezTo>
                  <a:cubicBezTo>
                    <a:pt x="436" y="264"/>
                    <a:pt x="447" y="298"/>
                    <a:pt x="447" y="378"/>
                  </a:cubicBezTo>
                  <a:lnTo>
                    <a:pt x="447" y="504"/>
                  </a:lnTo>
                  <a:lnTo>
                    <a:pt x="447" y="630"/>
                  </a:lnTo>
                  <a:cubicBezTo>
                    <a:pt x="447" y="699"/>
                    <a:pt x="436" y="756"/>
                    <a:pt x="402" y="814"/>
                  </a:cubicBezTo>
                  <a:cubicBezTo>
                    <a:pt x="367" y="859"/>
                    <a:pt x="333" y="905"/>
                    <a:pt x="287" y="928"/>
                  </a:cubicBezTo>
                  <a:cubicBezTo>
                    <a:pt x="256" y="941"/>
                    <a:pt x="231" y="950"/>
                    <a:pt x="212" y="950"/>
                  </a:cubicBezTo>
                  <a:cubicBezTo>
                    <a:pt x="196" y="950"/>
                    <a:pt x="183" y="944"/>
                    <a:pt x="173" y="928"/>
                  </a:cubicBezTo>
                  <a:cubicBezTo>
                    <a:pt x="138" y="905"/>
                    <a:pt x="127" y="859"/>
                    <a:pt x="127" y="791"/>
                  </a:cubicBezTo>
                  <a:lnTo>
                    <a:pt x="127" y="665"/>
                  </a:lnTo>
                  <a:lnTo>
                    <a:pt x="127" y="527"/>
                  </a:lnTo>
                  <a:cubicBezTo>
                    <a:pt x="127" y="458"/>
                    <a:pt x="150" y="401"/>
                    <a:pt x="173" y="344"/>
                  </a:cubicBezTo>
                  <a:cubicBezTo>
                    <a:pt x="207" y="298"/>
                    <a:pt x="241" y="264"/>
                    <a:pt x="287" y="229"/>
                  </a:cubicBezTo>
                  <a:cubicBezTo>
                    <a:pt x="316" y="218"/>
                    <a:pt x="339" y="212"/>
                    <a:pt x="357" y="212"/>
                  </a:cubicBezTo>
                  <a:close/>
                  <a:moveTo>
                    <a:pt x="413" y="0"/>
                  </a:moveTo>
                  <a:cubicBezTo>
                    <a:pt x="379" y="0"/>
                    <a:pt x="333" y="12"/>
                    <a:pt x="287" y="46"/>
                  </a:cubicBezTo>
                  <a:cubicBezTo>
                    <a:pt x="230" y="69"/>
                    <a:pt x="184" y="103"/>
                    <a:pt x="161" y="138"/>
                  </a:cubicBezTo>
                  <a:cubicBezTo>
                    <a:pt x="127" y="184"/>
                    <a:pt x="104" y="241"/>
                    <a:pt x="69" y="287"/>
                  </a:cubicBezTo>
                  <a:cubicBezTo>
                    <a:pt x="47" y="332"/>
                    <a:pt x="35" y="390"/>
                    <a:pt x="12" y="447"/>
                  </a:cubicBezTo>
                  <a:cubicBezTo>
                    <a:pt x="12" y="504"/>
                    <a:pt x="1" y="562"/>
                    <a:pt x="1" y="619"/>
                  </a:cubicBezTo>
                  <a:lnTo>
                    <a:pt x="1" y="676"/>
                  </a:lnTo>
                  <a:lnTo>
                    <a:pt x="1" y="745"/>
                  </a:lnTo>
                  <a:lnTo>
                    <a:pt x="1" y="814"/>
                  </a:lnTo>
                  <a:lnTo>
                    <a:pt x="1" y="871"/>
                  </a:lnTo>
                  <a:cubicBezTo>
                    <a:pt x="1" y="928"/>
                    <a:pt x="1" y="974"/>
                    <a:pt x="12" y="1020"/>
                  </a:cubicBezTo>
                  <a:cubicBezTo>
                    <a:pt x="35" y="1054"/>
                    <a:pt x="47" y="1089"/>
                    <a:pt x="69" y="1111"/>
                  </a:cubicBezTo>
                  <a:cubicBezTo>
                    <a:pt x="104" y="1134"/>
                    <a:pt x="127" y="1146"/>
                    <a:pt x="161" y="1146"/>
                  </a:cubicBezTo>
                  <a:cubicBezTo>
                    <a:pt x="207" y="1146"/>
                    <a:pt x="241" y="1134"/>
                    <a:pt x="287" y="1100"/>
                  </a:cubicBezTo>
                  <a:cubicBezTo>
                    <a:pt x="344" y="1077"/>
                    <a:pt x="390" y="1043"/>
                    <a:pt x="413" y="997"/>
                  </a:cubicBezTo>
                  <a:cubicBezTo>
                    <a:pt x="447" y="974"/>
                    <a:pt x="470" y="917"/>
                    <a:pt x="505" y="871"/>
                  </a:cubicBezTo>
                  <a:cubicBezTo>
                    <a:pt x="528" y="825"/>
                    <a:pt x="551" y="768"/>
                    <a:pt x="562" y="711"/>
                  </a:cubicBezTo>
                  <a:cubicBezTo>
                    <a:pt x="562" y="653"/>
                    <a:pt x="573" y="596"/>
                    <a:pt x="573" y="539"/>
                  </a:cubicBezTo>
                  <a:lnTo>
                    <a:pt x="573" y="481"/>
                  </a:lnTo>
                  <a:lnTo>
                    <a:pt x="573" y="413"/>
                  </a:lnTo>
                  <a:lnTo>
                    <a:pt x="573" y="344"/>
                  </a:lnTo>
                  <a:lnTo>
                    <a:pt x="573" y="287"/>
                  </a:lnTo>
                  <a:cubicBezTo>
                    <a:pt x="573" y="229"/>
                    <a:pt x="573" y="184"/>
                    <a:pt x="562" y="138"/>
                  </a:cubicBezTo>
                  <a:cubicBezTo>
                    <a:pt x="551" y="103"/>
                    <a:pt x="528" y="69"/>
                    <a:pt x="505" y="46"/>
                  </a:cubicBezTo>
                  <a:cubicBezTo>
                    <a:pt x="470" y="12"/>
                    <a:pt x="447" y="0"/>
                    <a:pt x="413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1201261" y="2951730"/>
              <a:ext cx="5278" cy="28834"/>
            </a:xfrm>
            <a:custGeom>
              <a:rect b="b" l="l" r="r" t="t"/>
              <a:pathLst>
                <a:path extrusionOk="0" h="814" w="149">
                  <a:moveTo>
                    <a:pt x="115" y="1"/>
                  </a:moveTo>
                  <a:lnTo>
                    <a:pt x="34" y="58"/>
                  </a:lnTo>
                  <a:cubicBezTo>
                    <a:pt x="34" y="69"/>
                    <a:pt x="11" y="69"/>
                    <a:pt x="11" y="81"/>
                  </a:cubicBezTo>
                  <a:cubicBezTo>
                    <a:pt x="0" y="81"/>
                    <a:pt x="0" y="104"/>
                    <a:pt x="0" y="115"/>
                  </a:cubicBezTo>
                  <a:lnTo>
                    <a:pt x="0" y="253"/>
                  </a:lnTo>
                  <a:cubicBezTo>
                    <a:pt x="0" y="275"/>
                    <a:pt x="11" y="287"/>
                    <a:pt x="11" y="287"/>
                  </a:cubicBezTo>
                  <a:lnTo>
                    <a:pt x="34" y="287"/>
                  </a:lnTo>
                  <a:lnTo>
                    <a:pt x="115" y="230"/>
                  </a:lnTo>
                  <a:cubicBezTo>
                    <a:pt x="115" y="218"/>
                    <a:pt x="126" y="218"/>
                    <a:pt x="126" y="207"/>
                  </a:cubicBezTo>
                  <a:cubicBezTo>
                    <a:pt x="149" y="207"/>
                    <a:pt x="149" y="184"/>
                    <a:pt x="149" y="172"/>
                  </a:cubicBezTo>
                  <a:lnTo>
                    <a:pt x="149" y="35"/>
                  </a:lnTo>
                  <a:cubicBezTo>
                    <a:pt x="149" y="12"/>
                    <a:pt x="126" y="1"/>
                    <a:pt x="126" y="1"/>
                  </a:cubicBezTo>
                  <a:close/>
                  <a:moveTo>
                    <a:pt x="115" y="527"/>
                  </a:moveTo>
                  <a:lnTo>
                    <a:pt x="34" y="585"/>
                  </a:lnTo>
                  <a:cubicBezTo>
                    <a:pt x="34" y="596"/>
                    <a:pt x="11" y="596"/>
                    <a:pt x="11" y="619"/>
                  </a:cubicBezTo>
                  <a:cubicBezTo>
                    <a:pt x="0" y="619"/>
                    <a:pt x="0" y="631"/>
                    <a:pt x="0" y="642"/>
                  </a:cubicBezTo>
                  <a:lnTo>
                    <a:pt x="0" y="791"/>
                  </a:lnTo>
                  <a:cubicBezTo>
                    <a:pt x="0" y="802"/>
                    <a:pt x="11" y="814"/>
                    <a:pt x="11" y="814"/>
                  </a:cubicBezTo>
                  <a:lnTo>
                    <a:pt x="34" y="814"/>
                  </a:lnTo>
                  <a:lnTo>
                    <a:pt x="115" y="757"/>
                  </a:lnTo>
                  <a:cubicBezTo>
                    <a:pt x="115" y="745"/>
                    <a:pt x="126" y="745"/>
                    <a:pt x="126" y="734"/>
                  </a:cubicBezTo>
                  <a:cubicBezTo>
                    <a:pt x="149" y="734"/>
                    <a:pt x="149" y="722"/>
                    <a:pt x="149" y="699"/>
                  </a:cubicBezTo>
                  <a:lnTo>
                    <a:pt x="149" y="562"/>
                  </a:lnTo>
                  <a:cubicBezTo>
                    <a:pt x="149" y="550"/>
                    <a:pt x="126" y="527"/>
                    <a:pt x="126" y="527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1217060" y="2920877"/>
              <a:ext cx="26425" cy="47112"/>
            </a:xfrm>
            <a:custGeom>
              <a:rect b="b" l="l" r="r" t="t"/>
              <a:pathLst>
                <a:path extrusionOk="0" h="1330" w="746">
                  <a:moveTo>
                    <a:pt x="711" y="1"/>
                  </a:moveTo>
                  <a:lnTo>
                    <a:pt x="642" y="35"/>
                  </a:lnTo>
                  <a:cubicBezTo>
                    <a:pt x="642" y="35"/>
                    <a:pt x="631" y="35"/>
                    <a:pt x="631" y="58"/>
                  </a:cubicBezTo>
                  <a:cubicBezTo>
                    <a:pt x="608" y="70"/>
                    <a:pt x="608" y="81"/>
                    <a:pt x="608" y="93"/>
                  </a:cubicBezTo>
                  <a:lnTo>
                    <a:pt x="528" y="768"/>
                  </a:lnTo>
                  <a:lnTo>
                    <a:pt x="459" y="413"/>
                  </a:lnTo>
                  <a:cubicBezTo>
                    <a:pt x="459" y="402"/>
                    <a:pt x="448" y="402"/>
                    <a:pt x="448" y="379"/>
                  </a:cubicBezTo>
                  <a:lnTo>
                    <a:pt x="413" y="379"/>
                  </a:lnTo>
                  <a:lnTo>
                    <a:pt x="333" y="425"/>
                  </a:lnTo>
                  <a:cubicBezTo>
                    <a:pt x="310" y="425"/>
                    <a:pt x="299" y="436"/>
                    <a:pt x="299" y="459"/>
                  </a:cubicBezTo>
                  <a:cubicBezTo>
                    <a:pt x="287" y="471"/>
                    <a:pt x="287" y="471"/>
                    <a:pt x="287" y="482"/>
                  </a:cubicBezTo>
                  <a:lnTo>
                    <a:pt x="218" y="929"/>
                  </a:lnTo>
                  <a:lnTo>
                    <a:pt x="127" y="345"/>
                  </a:lnTo>
                  <a:cubicBezTo>
                    <a:pt x="127" y="333"/>
                    <a:pt x="115" y="310"/>
                    <a:pt x="115" y="310"/>
                  </a:cubicBezTo>
                  <a:lnTo>
                    <a:pt x="104" y="310"/>
                  </a:lnTo>
                  <a:lnTo>
                    <a:pt x="24" y="356"/>
                  </a:lnTo>
                  <a:cubicBezTo>
                    <a:pt x="24" y="368"/>
                    <a:pt x="12" y="368"/>
                    <a:pt x="12" y="379"/>
                  </a:cubicBezTo>
                  <a:cubicBezTo>
                    <a:pt x="1" y="379"/>
                    <a:pt x="1" y="402"/>
                    <a:pt x="1" y="413"/>
                  </a:cubicBezTo>
                  <a:lnTo>
                    <a:pt x="1" y="425"/>
                  </a:lnTo>
                  <a:lnTo>
                    <a:pt x="127" y="1307"/>
                  </a:lnTo>
                  <a:cubicBezTo>
                    <a:pt x="127" y="1318"/>
                    <a:pt x="138" y="1330"/>
                    <a:pt x="138" y="1330"/>
                  </a:cubicBezTo>
                  <a:lnTo>
                    <a:pt x="173" y="1330"/>
                  </a:lnTo>
                  <a:lnTo>
                    <a:pt x="241" y="1284"/>
                  </a:lnTo>
                  <a:cubicBezTo>
                    <a:pt x="253" y="1272"/>
                    <a:pt x="276" y="1272"/>
                    <a:pt x="276" y="1261"/>
                  </a:cubicBezTo>
                  <a:cubicBezTo>
                    <a:pt x="276" y="1238"/>
                    <a:pt x="287" y="1227"/>
                    <a:pt x="287" y="1215"/>
                  </a:cubicBezTo>
                  <a:lnTo>
                    <a:pt x="367" y="734"/>
                  </a:lnTo>
                  <a:lnTo>
                    <a:pt x="459" y="1146"/>
                  </a:lnTo>
                  <a:cubicBezTo>
                    <a:pt x="459" y="1158"/>
                    <a:pt x="470" y="1169"/>
                    <a:pt x="470" y="1169"/>
                  </a:cubicBezTo>
                  <a:lnTo>
                    <a:pt x="493" y="1169"/>
                  </a:lnTo>
                  <a:lnTo>
                    <a:pt x="574" y="1124"/>
                  </a:lnTo>
                  <a:cubicBezTo>
                    <a:pt x="585" y="1124"/>
                    <a:pt x="596" y="1112"/>
                    <a:pt x="596" y="1101"/>
                  </a:cubicBezTo>
                  <a:cubicBezTo>
                    <a:pt x="608" y="1089"/>
                    <a:pt x="608" y="1078"/>
                    <a:pt x="608" y="1055"/>
                  </a:cubicBezTo>
                  <a:lnTo>
                    <a:pt x="745" y="35"/>
                  </a:lnTo>
                  <a:lnTo>
                    <a:pt x="745" y="24"/>
                  </a:lnTo>
                  <a:cubicBezTo>
                    <a:pt x="745" y="12"/>
                    <a:pt x="722" y="1"/>
                    <a:pt x="722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1245468" y="2915210"/>
              <a:ext cx="17074" cy="39000"/>
            </a:xfrm>
            <a:custGeom>
              <a:rect b="b" l="l" r="r" t="t"/>
              <a:pathLst>
                <a:path extrusionOk="0" h="1101" w="482">
                  <a:moveTo>
                    <a:pt x="104" y="1"/>
                  </a:moveTo>
                  <a:lnTo>
                    <a:pt x="24" y="46"/>
                  </a:lnTo>
                  <a:cubicBezTo>
                    <a:pt x="24" y="58"/>
                    <a:pt x="12" y="58"/>
                    <a:pt x="12" y="69"/>
                  </a:cubicBezTo>
                  <a:cubicBezTo>
                    <a:pt x="1" y="69"/>
                    <a:pt x="1" y="92"/>
                    <a:pt x="1" y="104"/>
                  </a:cubicBezTo>
                  <a:lnTo>
                    <a:pt x="1" y="1077"/>
                  </a:lnTo>
                  <a:cubicBezTo>
                    <a:pt x="1" y="1089"/>
                    <a:pt x="12" y="1100"/>
                    <a:pt x="12" y="1100"/>
                  </a:cubicBezTo>
                  <a:lnTo>
                    <a:pt x="24" y="1100"/>
                  </a:lnTo>
                  <a:lnTo>
                    <a:pt x="104" y="1066"/>
                  </a:lnTo>
                  <a:cubicBezTo>
                    <a:pt x="104" y="1043"/>
                    <a:pt x="115" y="1043"/>
                    <a:pt x="115" y="1032"/>
                  </a:cubicBezTo>
                  <a:cubicBezTo>
                    <a:pt x="127" y="1032"/>
                    <a:pt x="127" y="1020"/>
                    <a:pt x="127" y="1009"/>
                  </a:cubicBezTo>
                  <a:lnTo>
                    <a:pt x="127" y="631"/>
                  </a:lnTo>
                  <a:cubicBezTo>
                    <a:pt x="127" y="573"/>
                    <a:pt x="138" y="516"/>
                    <a:pt x="161" y="470"/>
                  </a:cubicBezTo>
                  <a:cubicBezTo>
                    <a:pt x="184" y="424"/>
                    <a:pt x="218" y="390"/>
                    <a:pt x="241" y="379"/>
                  </a:cubicBezTo>
                  <a:cubicBezTo>
                    <a:pt x="264" y="361"/>
                    <a:pt x="281" y="353"/>
                    <a:pt x="296" y="353"/>
                  </a:cubicBezTo>
                  <a:cubicBezTo>
                    <a:pt x="310" y="353"/>
                    <a:pt x="321" y="361"/>
                    <a:pt x="333" y="379"/>
                  </a:cubicBezTo>
                  <a:cubicBezTo>
                    <a:pt x="344" y="402"/>
                    <a:pt x="356" y="447"/>
                    <a:pt x="356" y="505"/>
                  </a:cubicBezTo>
                  <a:lnTo>
                    <a:pt x="356" y="871"/>
                  </a:lnTo>
                  <a:cubicBezTo>
                    <a:pt x="356" y="883"/>
                    <a:pt x="367" y="906"/>
                    <a:pt x="367" y="906"/>
                  </a:cubicBezTo>
                  <a:lnTo>
                    <a:pt x="390" y="906"/>
                  </a:lnTo>
                  <a:lnTo>
                    <a:pt x="459" y="860"/>
                  </a:lnTo>
                  <a:cubicBezTo>
                    <a:pt x="459" y="848"/>
                    <a:pt x="470" y="848"/>
                    <a:pt x="470" y="825"/>
                  </a:cubicBezTo>
                  <a:cubicBezTo>
                    <a:pt x="482" y="825"/>
                    <a:pt x="482" y="814"/>
                    <a:pt x="482" y="802"/>
                  </a:cubicBezTo>
                  <a:lnTo>
                    <a:pt x="470" y="802"/>
                  </a:lnTo>
                  <a:lnTo>
                    <a:pt x="470" y="402"/>
                  </a:lnTo>
                  <a:cubicBezTo>
                    <a:pt x="470" y="356"/>
                    <a:pt x="459" y="321"/>
                    <a:pt x="459" y="276"/>
                  </a:cubicBezTo>
                  <a:cubicBezTo>
                    <a:pt x="459" y="241"/>
                    <a:pt x="447" y="218"/>
                    <a:pt x="424" y="184"/>
                  </a:cubicBezTo>
                  <a:cubicBezTo>
                    <a:pt x="413" y="161"/>
                    <a:pt x="402" y="150"/>
                    <a:pt x="367" y="150"/>
                  </a:cubicBezTo>
                  <a:cubicBezTo>
                    <a:pt x="344" y="150"/>
                    <a:pt x="310" y="150"/>
                    <a:pt x="276" y="172"/>
                  </a:cubicBezTo>
                  <a:cubicBezTo>
                    <a:pt x="230" y="184"/>
                    <a:pt x="218" y="218"/>
                    <a:pt x="184" y="241"/>
                  </a:cubicBezTo>
                  <a:cubicBezTo>
                    <a:pt x="172" y="276"/>
                    <a:pt x="138" y="321"/>
                    <a:pt x="127" y="344"/>
                  </a:cubicBezTo>
                  <a:lnTo>
                    <a:pt x="127" y="35"/>
                  </a:lnTo>
                  <a:cubicBezTo>
                    <a:pt x="127" y="12"/>
                    <a:pt x="115" y="1"/>
                    <a:pt x="115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265765" y="2909542"/>
              <a:ext cx="16259" cy="32093"/>
            </a:xfrm>
            <a:custGeom>
              <a:rect b="b" l="l" r="r" t="t"/>
              <a:pathLst>
                <a:path extrusionOk="0" h="906" w="459">
                  <a:moveTo>
                    <a:pt x="344" y="413"/>
                  </a:moveTo>
                  <a:lnTo>
                    <a:pt x="344" y="436"/>
                  </a:lnTo>
                  <a:cubicBezTo>
                    <a:pt x="344" y="458"/>
                    <a:pt x="333" y="481"/>
                    <a:pt x="333" y="504"/>
                  </a:cubicBezTo>
                  <a:cubicBezTo>
                    <a:pt x="310" y="539"/>
                    <a:pt x="310" y="550"/>
                    <a:pt x="298" y="573"/>
                  </a:cubicBezTo>
                  <a:cubicBezTo>
                    <a:pt x="287" y="584"/>
                    <a:pt x="275" y="619"/>
                    <a:pt x="252" y="630"/>
                  </a:cubicBezTo>
                  <a:cubicBezTo>
                    <a:pt x="241" y="653"/>
                    <a:pt x="229" y="665"/>
                    <a:pt x="195" y="676"/>
                  </a:cubicBezTo>
                  <a:cubicBezTo>
                    <a:pt x="189" y="682"/>
                    <a:pt x="184" y="685"/>
                    <a:pt x="177" y="685"/>
                  </a:cubicBezTo>
                  <a:cubicBezTo>
                    <a:pt x="169" y="685"/>
                    <a:pt x="161" y="682"/>
                    <a:pt x="149" y="676"/>
                  </a:cubicBezTo>
                  <a:cubicBezTo>
                    <a:pt x="138" y="676"/>
                    <a:pt x="138" y="665"/>
                    <a:pt x="138" y="642"/>
                  </a:cubicBezTo>
                  <a:cubicBezTo>
                    <a:pt x="138" y="630"/>
                    <a:pt x="138" y="607"/>
                    <a:pt x="149" y="584"/>
                  </a:cubicBezTo>
                  <a:lnTo>
                    <a:pt x="218" y="539"/>
                  </a:lnTo>
                  <a:lnTo>
                    <a:pt x="344" y="413"/>
                  </a:lnTo>
                  <a:close/>
                  <a:moveTo>
                    <a:pt x="333" y="0"/>
                  </a:moveTo>
                  <a:cubicBezTo>
                    <a:pt x="298" y="0"/>
                    <a:pt x="275" y="12"/>
                    <a:pt x="241" y="35"/>
                  </a:cubicBezTo>
                  <a:cubicBezTo>
                    <a:pt x="218" y="46"/>
                    <a:pt x="184" y="69"/>
                    <a:pt x="161" y="103"/>
                  </a:cubicBezTo>
                  <a:cubicBezTo>
                    <a:pt x="138" y="126"/>
                    <a:pt x="115" y="161"/>
                    <a:pt x="103" y="183"/>
                  </a:cubicBezTo>
                  <a:lnTo>
                    <a:pt x="58" y="275"/>
                  </a:lnTo>
                  <a:cubicBezTo>
                    <a:pt x="58" y="298"/>
                    <a:pt x="46" y="321"/>
                    <a:pt x="46" y="344"/>
                  </a:cubicBezTo>
                  <a:cubicBezTo>
                    <a:pt x="46" y="367"/>
                    <a:pt x="46" y="367"/>
                    <a:pt x="23" y="390"/>
                  </a:cubicBezTo>
                  <a:lnTo>
                    <a:pt x="46" y="390"/>
                  </a:lnTo>
                  <a:lnTo>
                    <a:pt x="126" y="332"/>
                  </a:lnTo>
                  <a:lnTo>
                    <a:pt x="138" y="321"/>
                  </a:lnTo>
                  <a:cubicBezTo>
                    <a:pt x="138" y="298"/>
                    <a:pt x="161" y="298"/>
                    <a:pt x="161" y="287"/>
                  </a:cubicBezTo>
                  <a:cubicBezTo>
                    <a:pt x="172" y="275"/>
                    <a:pt x="172" y="264"/>
                    <a:pt x="184" y="241"/>
                  </a:cubicBezTo>
                  <a:cubicBezTo>
                    <a:pt x="195" y="229"/>
                    <a:pt x="218" y="229"/>
                    <a:pt x="229" y="218"/>
                  </a:cubicBezTo>
                  <a:cubicBezTo>
                    <a:pt x="252" y="206"/>
                    <a:pt x="287" y="206"/>
                    <a:pt x="298" y="206"/>
                  </a:cubicBezTo>
                  <a:cubicBezTo>
                    <a:pt x="310" y="218"/>
                    <a:pt x="333" y="229"/>
                    <a:pt x="333" y="275"/>
                  </a:cubicBezTo>
                  <a:lnTo>
                    <a:pt x="172" y="401"/>
                  </a:lnTo>
                  <a:cubicBezTo>
                    <a:pt x="115" y="447"/>
                    <a:pt x="69" y="504"/>
                    <a:pt x="46" y="562"/>
                  </a:cubicBezTo>
                  <a:cubicBezTo>
                    <a:pt x="12" y="619"/>
                    <a:pt x="0" y="676"/>
                    <a:pt x="0" y="745"/>
                  </a:cubicBezTo>
                  <a:cubicBezTo>
                    <a:pt x="0" y="779"/>
                    <a:pt x="0" y="802"/>
                    <a:pt x="12" y="836"/>
                  </a:cubicBezTo>
                  <a:cubicBezTo>
                    <a:pt x="12" y="859"/>
                    <a:pt x="23" y="871"/>
                    <a:pt x="46" y="894"/>
                  </a:cubicBezTo>
                  <a:cubicBezTo>
                    <a:pt x="58" y="905"/>
                    <a:pt x="69" y="905"/>
                    <a:pt x="103" y="905"/>
                  </a:cubicBezTo>
                  <a:cubicBezTo>
                    <a:pt x="115" y="905"/>
                    <a:pt x="138" y="894"/>
                    <a:pt x="172" y="871"/>
                  </a:cubicBezTo>
                  <a:cubicBezTo>
                    <a:pt x="218" y="848"/>
                    <a:pt x="241" y="814"/>
                    <a:pt x="275" y="791"/>
                  </a:cubicBezTo>
                  <a:cubicBezTo>
                    <a:pt x="298" y="756"/>
                    <a:pt x="310" y="733"/>
                    <a:pt x="333" y="688"/>
                  </a:cubicBezTo>
                  <a:lnTo>
                    <a:pt x="333" y="733"/>
                  </a:lnTo>
                  <a:cubicBezTo>
                    <a:pt x="333" y="745"/>
                    <a:pt x="344" y="756"/>
                    <a:pt x="344" y="756"/>
                  </a:cubicBezTo>
                  <a:lnTo>
                    <a:pt x="355" y="756"/>
                  </a:lnTo>
                  <a:lnTo>
                    <a:pt x="424" y="722"/>
                  </a:lnTo>
                  <a:cubicBezTo>
                    <a:pt x="424" y="699"/>
                    <a:pt x="447" y="699"/>
                    <a:pt x="447" y="688"/>
                  </a:cubicBezTo>
                  <a:cubicBezTo>
                    <a:pt x="459" y="688"/>
                    <a:pt x="459" y="676"/>
                    <a:pt x="459" y="665"/>
                  </a:cubicBezTo>
                  <a:lnTo>
                    <a:pt x="459" y="218"/>
                  </a:lnTo>
                  <a:cubicBezTo>
                    <a:pt x="459" y="161"/>
                    <a:pt x="459" y="115"/>
                    <a:pt x="447" y="92"/>
                  </a:cubicBezTo>
                  <a:cubicBezTo>
                    <a:pt x="424" y="57"/>
                    <a:pt x="413" y="35"/>
                    <a:pt x="401" y="12"/>
                  </a:cubicBezTo>
                  <a:cubicBezTo>
                    <a:pt x="367" y="0"/>
                    <a:pt x="355" y="0"/>
                    <a:pt x="333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284822" y="2890875"/>
              <a:ext cx="13425" cy="37158"/>
            </a:xfrm>
            <a:custGeom>
              <a:rect b="b" l="l" r="r" t="t"/>
              <a:pathLst>
                <a:path extrusionOk="0" h="1049" w="379">
                  <a:moveTo>
                    <a:pt x="184" y="0"/>
                  </a:moveTo>
                  <a:lnTo>
                    <a:pt x="115" y="46"/>
                  </a:lnTo>
                  <a:cubicBezTo>
                    <a:pt x="115" y="58"/>
                    <a:pt x="104" y="58"/>
                    <a:pt x="104" y="69"/>
                  </a:cubicBezTo>
                  <a:cubicBezTo>
                    <a:pt x="92" y="69"/>
                    <a:pt x="92" y="92"/>
                    <a:pt x="92" y="103"/>
                  </a:cubicBezTo>
                  <a:lnTo>
                    <a:pt x="92" y="344"/>
                  </a:lnTo>
                  <a:lnTo>
                    <a:pt x="35" y="390"/>
                  </a:lnTo>
                  <a:cubicBezTo>
                    <a:pt x="35" y="401"/>
                    <a:pt x="24" y="401"/>
                    <a:pt x="24" y="413"/>
                  </a:cubicBezTo>
                  <a:cubicBezTo>
                    <a:pt x="1" y="413"/>
                    <a:pt x="1" y="436"/>
                    <a:pt x="1" y="447"/>
                  </a:cubicBezTo>
                  <a:lnTo>
                    <a:pt x="1" y="550"/>
                  </a:lnTo>
                  <a:cubicBezTo>
                    <a:pt x="1" y="562"/>
                    <a:pt x="24" y="573"/>
                    <a:pt x="24" y="573"/>
                  </a:cubicBezTo>
                  <a:lnTo>
                    <a:pt x="35" y="573"/>
                  </a:lnTo>
                  <a:lnTo>
                    <a:pt x="92" y="527"/>
                  </a:lnTo>
                  <a:lnTo>
                    <a:pt x="92" y="848"/>
                  </a:lnTo>
                  <a:cubicBezTo>
                    <a:pt x="92" y="940"/>
                    <a:pt x="104" y="1008"/>
                    <a:pt x="138" y="1031"/>
                  </a:cubicBezTo>
                  <a:cubicBezTo>
                    <a:pt x="151" y="1044"/>
                    <a:pt x="165" y="1049"/>
                    <a:pt x="181" y="1049"/>
                  </a:cubicBezTo>
                  <a:cubicBezTo>
                    <a:pt x="208" y="1049"/>
                    <a:pt x="239" y="1034"/>
                    <a:pt x="276" y="1020"/>
                  </a:cubicBezTo>
                  <a:lnTo>
                    <a:pt x="344" y="974"/>
                  </a:lnTo>
                  <a:cubicBezTo>
                    <a:pt x="344" y="963"/>
                    <a:pt x="367" y="963"/>
                    <a:pt x="367" y="940"/>
                  </a:cubicBezTo>
                  <a:cubicBezTo>
                    <a:pt x="379" y="940"/>
                    <a:pt x="379" y="928"/>
                    <a:pt x="379" y="917"/>
                  </a:cubicBezTo>
                  <a:lnTo>
                    <a:pt x="379" y="814"/>
                  </a:lnTo>
                  <a:cubicBezTo>
                    <a:pt x="379" y="802"/>
                    <a:pt x="367" y="791"/>
                    <a:pt x="367" y="791"/>
                  </a:cubicBezTo>
                  <a:lnTo>
                    <a:pt x="344" y="791"/>
                  </a:lnTo>
                  <a:lnTo>
                    <a:pt x="287" y="814"/>
                  </a:lnTo>
                  <a:cubicBezTo>
                    <a:pt x="276" y="825"/>
                    <a:pt x="267" y="831"/>
                    <a:pt x="259" y="831"/>
                  </a:cubicBezTo>
                  <a:cubicBezTo>
                    <a:pt x="250" y="831"/>
                    <a:pt x="241" y="825"/>
                    <a:pt x="230" y="814"/>
                  </a:cubicBezTo>
                  <a:cubicBezTo>
                    <a:pt x="218" y="814"/>
                    <a:pt x="218" y="791"/>
                    <a:pt x="218" y="756"/>
                  </a:cubicBezTo>
                  <a:lnTo>
                    <a:pt x="218" y="458"/>
                  </a:lnTo>
                  <a:lnTo>
                    <a:pt x="344" y="390"/>
                  </a:lnTo>
                  <a:cubicBezTo>
                    <a:pt x="344" y="378"/>
                    <a:pt x="356" y="378"/>
                    <a:pt x="356" y="355"/>
                  </a:cubicBezTo>
                  <a:cubicBezTo>
                    <a:pt x="379" y="355"/>
                    <a:pt x="379" y="344"/>
                    <a:pt x="379" y="332"/>
                  </a:cubicBezTo>
                  <a:lnTo>
                    <a:pt x="379" y="229"/>
                  </a:lnTo>
                  <a:cubicBezTo>
                    <a:pt x="379" y="218"/>
                    <a:pt x="356" y="206"/>
                    <a:pt x="356" y="206"/>
                  </a:cubicBezTo>
                  <a:lnTo>
                    <a:pt x="344" y="206"/>
                  </a:lnTo>
                  <a:lnTo>
                    <a:pt x="218" y="275"/>
                  </a:lnTo>
                  <a:lnTo>
                    <a:pt x="218" y="35"/>
                  </a:lnTo>
                  <a:cubicBezTo>
                    <a:pt x="218" y="12"/>
                    <a:pt x="207" y="0"/>
                    <a:pt x="207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1309193" y="2878690"/>
              <a:ext cx="5313" cy="39000"/>
            </a:xfrm>
            <a:custGeom>
              <a:rect b="b" l="l" r="r" t="t"/>
              <a:pathLst>
                <a:path extrusionOk="0" h="1101" w="150">
                  <a:moveTo>
                    <a:pt x="115" y="1"/>
                  </a:moveTo>
                  <a:lnTo>
                    <a:pt x="34" y="46"/>
                  </a:lnTo>
                  <a:cubicBezTo>
                    <a:pt x="34" y="58"/>
                    <a:pt x="23" y="58"/>
                    <a:pt x="23" y="69"/>
                  </a:cubicBezTo>
                  <a:cubicBezTo>
                    <a:pt x="0" y="69"/>
                    <a:pt x="0" y="81"/>
                    <a:pt x="0" y="104"/>
                  </a:cubicBezTo>
                  <a:lnTo>
                    <a:pt x="0" y="218"/>
                  </a:lnTo>
                  <a:cubicBezTo>
                    <a:pt x="0" y="230"/>
                    <a:pt x="23" y="241"/>
                    <a:pt x="23" y="241"/>
                  </a:cubicBezTo>
                  <a:lnTo>
                    <a:pt x="34" y="241"/>
                  </a:lnTo>
                  <a:lnTo>
                    <a:pt x="115" y="195"/>
                  </a:lnTo>
                  <a:cubicBezTo>
                    <a:pt x="115" y="184"/>
                    <a:pt x="138" y="184"/>
                    <a:pt x="138" y="172"/>
                  </a:cubicBezTo>
                  <a:cubicBezTo>
                    <a:pt x="149" y="172"/>
                    <a:pt x="149" y="161"/>
                    <a:pt x="149" y="138"/>
                  </a:cubicBezTo>
                  <a:lnTo>
                    <a:pt x="149" y="24"/>
                  </a:lnTo>
                  <a:cubicBezTo>
                    <a:pt x="149" y="12"/>
                    <a:pt x="138" y="1"/>
                    <a:pt x="138" y="1"/>
                  </a:cubicBezTo>
                  <a:close/>
                  <a:moveTo>
                    <a:pt x="103" y="287"/>
                  </a:moveTo>
                  <a:lnTo>
                    <a:pt x="34" y="333"/>
                  </a:lnTo>
                  <a:cubicBezTo>
                    <a:pt x="34" y="344"/>
                    <a:pt x="23" y="344"/>
                    <a:pt x="23" y="356"/>
                  </a:cubicBezTo>
                  <a:cubicBezTo>
                    <a:pt x="0" y="356"/>
                    <a:pt x="0" y="367"/>
                    <a:pt x="0" y="390"/>
                  </a:cubicBezTo>
                  <a:lnTo>
                    <a:pt x="0" y="1077"/>
                  </a:lnTo>
                  <a:cubicBezTo>
                    <a:pt x="0" y="1089"/>
                    <a:pt x="23" y="1100"/>
                    <a:pt x="23" y="1100"/>
                  </a:cubicBezTo>
                  <a:lnTo>
                    <a:pt x="34" y="1100"/>
                  </a:lnTo>
                  <a:lnTo>
                    <a:pt x="103" y="1054"/>
                  </a:lnTo>
                  <a:cubicBezTo>
                    <a:pt x="103" y="1043"/>
                    <a:pt x="115" y="1043"/>
                    <a:pt x="115" y="1032"/>
                  </a:cubicBezTo>
                  <a:cubicBezTo>
                    <a:pt x="138" y="1032"/>
                    <a:pt x="138" y="1020"/>
                    <a:pt x="138" y="997"/>
                  </a:cubicBezTo>
                  <a:lnTo>
                    <a:pt x="138" y="310"/>
                  </a:lnTo>
                  <a:cubicBezTo>
                    <a:pt x="138" y="298"/>
                    <a:pt x="115" y="287"/>
                    <a:pt x="115" y="287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316490" y="2880319"/>
              <a:ext cx="16259" cy="30463"/>
            </a:xfrm>
            <a:custGeom>
              <a:rect b="b" l="l" r="r" t="t"/>
              <a:pathLst>
                <a:path extrusionOk="0" h="860" w="459">
                  <a:moveTo>
                    <a:pt x="344" y="0"/>
                  </a:moveTo>
                  <a:cubicBezTo>
                    <a:pt x="310" y="0"/>
                    <a:pt x="287" y="12"/>
                    <a:pt x="252" y="23"/>
                  </a:cubicBezTo>
                  <a:cubicBezTo>
                    <a:pt x="229" y="46"/>
                    <a:pt x="195" y="69"/>
                    <a:pt x="172" y="104"/>
                  </a:cubicBezTo>
                  <a:cubicBezTo>
                    <a:pt x="161" y="126"/>
                    <a:pt x="126" y="161"/>
                    <a:pt x="115" y="184"/>
                  </a:cubicBezTo>
                  <a:cubicBezTo>
                    <a:pt x="92" y="218"/>
                    <a:pt x="80" y="252"/>
                    <a:pt x="69" y="287"/>
                  </a:cubicBezTo>
                  <a:cubicBezTo>
                    <a:pt x="58" y="333"/>
                    <a:pt x="58" y="356"/>
                    <a:pt x="58" y="390"/>
                  </a:cubicBezTo>
                  <a:lnTo>
                    <a:pt x="58" y="459"/>
                  </a:lnTo>
                  <a:cubicBezTo>
                    <a:pt x="69" y="482"/>
                    <a:pt x="69" y="504"/>
                    <a:pt x="80" y="516"/>
                  </a:cubicBezTo>
                  <a:cubicBezTo>
                    <a:pt x="103" y="527"/>
                    <a:pt x="115" y="539"/>
                    <a:pt x="126" y="539"/>
                  </a:cubicBezTo>
                  <a:cubicBezTo>
                    <a:pt x="130" y="546"/>
                    <a:pt x="136" y="549"/>
                    <a:pt x="144" y="549"/>
                  </a:cubicBezTo>
                  <a:cubicBezTo>
                    <a:pt x="159" y="549"/>
                    <a:pt x="180" y="539"/>
                    <a:pt x="195" y="539"/>
                  </a:cubicBezTo>
                  <a:cubicBezTo>
                    <a:pt x="229" y="539"/>
                    <a:pt x="252" y="527"/>
                    <a:pt x="275" y="527"/>
                  </a:cubicBezTo>
                  <a:cubicBezTo>
                    <a:pt x="287" y="516"/>
                    <a:pt x="298" y="516"/>
                    <a:pt x="310" y="516"/>
                  </a:cubicBezTo>
                  <a:lnTo>
                    <a:pt x="344" y="516"/>
                  </a:lnTo>
                  <a:lnTo>
                    <a:pt x="344" y="539"/>
                  </a:lnTo>
                  <a:cubicBezTo>
                    <a:pt x="344" y="562"/>
                    <a:pt x="332" y="562"/>
                    <a:pt x="287" y="585"/>
                  </a:cubicBezTo>
                  <a:lnTo>
                    <a:pt x="252" y="619"/>
                  </a:lnTo>
                  <a:lnTo>
                    <a:pt x="229" y="642"/>
                  </a:lnTo>
                  <a:cubicBezTo>
                    <a:pt x="218" y="642"/>
                    <a:pt x="218" y="653"/>
                    <a:pt x="195" y="653"/>
                  </a:cubicBezTo>
                  <a:cubicBezTo>
                    <a:pt x="184" y="676"/>
                    <a:pt x="172" y="676"/>
                    <a:pt x="161" y="676"/>
                  </a:cubicBezTo>
                  <a:cubicBezTo>
                    <a:pt x="138" y="676"/>
                    <a:pt x="126" y="653"/>
                    <a:pt x="126" y="653"/>
                  </a:cubicBezTo>
                  <a:lnTo>
                    <a:pt x="115" y="642"/>
                  </a:lnTo>
                  <a:lnTo>
                    <a:pt x="80" y="642"/>
                  </a:lnTo>
                  <a:lnTo>
                    <a:pt x="12" y="688"/>
                  </a:lnTo>
                  <a:cubicBezTo>
                    <a:pt x="12" y="699"/>
                    <a:pt x="0" y="699"/>
                    <a:pt x="0" y="711"/>
                  </a:cubicBezTo>
                  <a:lnTo>
                    <a:pt x="0" y="745"/>
                  </a:lnTo>
                  <a:cubicBezTo>
                    <a:pt x="0" y="756"/>
                    <a:pt x="0" y="791"/>
                    <a:pt x="12" y="802"/>
                  </a:cubicBezTo>
                  <a:lnTo>
                    <a:pt x="58" y="848"/>
                  </a:lnTo>
                  <a:cubicBezTo>
                    <a:pt x="80" y="860"/>
                    <a:pt x="103" y="860"/>
                    <a:pt x="126" y="860"/>
                  </a:cubicBezTo>
                  <a:cubicBezTo>
                    <a:pt x="161" y="860"/>
                    <a:pt x="184" y="848"/>
                    <a:pt x="218" y="825"/>
                  </a:cubicBezTo>
                  <a:cubicBezTo>
                    <a:pt x="241" y="814"/>
                    <a:pt x="275" y="791"/>
                    <a:pt x="298" y="756"/>
                  </a:cubicBezTo>
                  <a:cubicBezTo>
                    <a:pt x="332" y="734"/>
                    <a:pt x="355" y="699"/>
                    <a:pt x="367" y="676"/>
                  </a:cubicBezTo>
                  <a:cubicBezTo>
                    <a:pt x="390" y="642"/>
                    <a:pt x="401" y="596"/>
                    <a:pt x="413" y="573"/>
                  </a:cubicBezTo>
                  <a:cubicBezTo>
                    <a:pt x="424" y="527"/>
                    <a:pt x="424" y="504"/>
                    <a:pt x="424" y="470"/>
                  </a:cubicBezTo>
                  <a:cubicBezTo>
                    <a:pt x="424" y="413"/>
                    <a:pt x="424" y="367"/>
                    <a:pt x="401" y="344"/>
                  </a:cubicBezTo>
                  <a:cubicBezTo>
                    <a:pt x="395" y="325"/>
                    <a:pt x="378" y="317"/>
                    <a:pt x="355" y="317"/>
                  </a:cubicBezTo>
                  <a:cubicBezTo>
                    <a:pt x="336" y="317"/>
                    <a:pt x="312" y="322"/>
                    <a:pt x="287" y="333"/>
                  </a:cubicBezTo>
                  <a:cubicBezTo>
                    <a:pt x="252" y="333"/>
                    <a:pt x="229" y="344"/>
                    <a:pt x="218" y="344"/>
                  </a:cubicBezTo>
                  <a:lnTo>
                    <a:pt x="172" y="344"/>
                  </a:lnTo>
                  <a:lnTo>
                    <a:pt x="161" y="333"/>
                  </a:lnTo>
                  <a:lnTo>
                    <a:pt x="161" y="298"/>
                  </a:lnTo>
                  <a:cubicBezTo>
                    <a:pt x="161" y="287"/>
                    <a:pt x="172" y="252"/>
                    <a:pt x="184" y="241"/>
                  </a:cubicBezTo>
                  <a:cubicBezTo>
                    <a:pt x="195" y="230"/>
                    <a:pt x="229" y="218"/>
                    <a:pt x="241" y="195"/>
                  </a:cubicBezTo>
                  <a:cubicBezTo>
                    <a:pt x="252" y="184"/>
                    <a:pt x="275" y="184"/>
                    <a:pt x="287" y="184"/>
                  </a:cubicBezTo>
                  <a:lnTo>
                    <a:pt x="310" y="184"/>
                  </a:lnTo>
                  <a:cubicBezTo>
                    <a:pt x="310" y="195"/>
                    <a:pt x="332" y="195"/>
                    <a:pt x="332" y="195"/>
                  </a:cubicBezTo>
                  <a:lnTo>
                    <a:pt x="355" y="195"/>
                  </a:lnTo>
                  <a:lnTo>
                    <a:pt x="424" y="161"/>
                  </a:lnTo>
                  <a:cubicBezTo>
                    <a:pt x="424" y="138"/>
                    <a:pt x="447" y="138"/>
                    <a:pt x="447" y="126"/>
                  </a:cubicBezTo>
                  <a:cubicBezTo>
                    <a:pt x="458" y="115"/>
                    <a:pt x="458" y="115"/>
                    <a:pt x="458" y="104"/>
                  </a:cubicBezTo>
                  <a:cubicBezTo>
                    <a:pt x="458" y="81"/>
                    <a:pt x="458" y="58"/>
                    <a:pt x="447" y="46"/>
                  </a:cubicBezTo>
                  <a:cubicBezTo>
                    <a:pt x="424" y="12"/>
                    <a:pt x="413" y="12"/>
                    <a:pt x="401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343659" y="2858393"/>
              <a:ext cx="5313" cy="39000"/>
            </a:xfrm>
            <a:custGeom>
              <a:rect b="b" l="l" r="r" t="t"/>
              <a:pathLst>
                <a:path extrusionOk="0" h="1101" w="150">
                  <a:moveTo>
                    <a:pt x="115" y="1"/>
                  </a:moveTo>
                  <a:lnTo>
                    <a:pt x="35" y="47"/>
                  </a:lnTo>
                  <a:cubicBezTo>
                    <a:pt x="35" y="58"/>
                    <a:pt x="24" y="58"/>
                    <a:pt x="24" y="70"/>
                  </a:cubicBezTo>
                  <a:cubicBezTo>
                    <a:pt x="1" y="70"/>
                    <a:pt x="1" y="81"/>
                    <a:pt x="1" y="104"/>
                  </a:cubicBezTo>
                  <a:lnTo>
                    <a:pt x="1" y="219"/>
                  </a:lnTo>
                  <a:cubicBezTo>
                    <a:pt x="1" y="230"/>
                    <a:pt x="24" y="241"/>
                    <a:pt x="24" y="241"/>
                  </a:cubicBezTo>
                  <a:lnTo>
                    <a:pt x="35" y="241"/>
                  </a:lnTo>
                  <a:lnTo>
                    <a:pt x="115" y="196"/>
                  </a:lnTo>
                  <a:cubicBezTo>
                    <a:pt x="115" y="184"/>
                    <a:pt x="138" y="184"/>
                    <a:pt x="138" y="173"/>
                  </a:cubicBezTo>
                  <a:cubicBezTo>
                    <a:pt x="150" y="173"/>
                    <a:pt x="150" y="161"/>
                    <a:pt x="150" y="138"/>
                  </a:cubicBezTo>
                  <a:lnTo>
                    <a:pt x="150" y="24"/>
                  </a:lnTo>
                  <a:cubicBezTo>
                    <a:pt x="150" y="12"/>
                    <a:pt x="138" y="1"/>
                    <a:pt x="138" y="1"/>
                  </a:cubicBezTo>
                  <a:close/>
                  <a:moveTo>
                    <a:pt x="115" y="287"/>
                  </a:moveTo>
                  <a:lnTo>
                    <a:pt x="47" y="333"/>
                  </a:lnTo>
                  <a:cubicBezTo>
                    <a:pt x="47" y="345"/>
                    <a:pt x="35" y="345"/>
                    <a:pt x="35" y="356"/>
                  </a:cubicBezTo>
                  <a:cubicBezTo>
                    <a:pt x="24" y="356"/>
                    <a:pt x="24" y="367"/>
                    <a:pt x="24" y="390"/>
                  </a:cubicBezTo>
                  <a:lnTo>
                    <a:pt x="24" y="1078"/>
                  </a:lnTo>
                  <a:cubicBezTo>
                    <a:pt x="24" y="1089"/>
                    <a:pt x="35" y="1101"/>
                    <a:pt x="35" y="1101"/>
                  </a:cubicBezTo>
                  <a:lnTo>
                    <a:pt x="47" y="1101"/>
                  </a:lnTo>
                  <a:lnTo>
                    <a:pt x="115" y="1055"/>
                  </a:lnTo>
                  <a:cubicBezTo>
                    <a:pt x="115" y="1043"/>
                    <a:pt x="138" y="1043"/>
                    <a:pt x="138" y="1032"/>
                  </a:cubicBezTo>
                  <a:cubicBezTo>
                    <a:pt x="150" y="1032"/>
                    <a:pt x="150" y="1020"/>
                    <a:pt x="150" y="997"/>
                  </a:cubicBezTo>
                  <a:lnTo>
                    <a:pt x="150" y="310"/>
                  </a:lnTo>
                  <a:cubicBezTo>
                    <a:pt x="150" y="299"/>
                    <a:pt x="138" y="287"/>
                    <a:pt x="138" y="287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351770" y="2852725"/>
              <a:ext cx="13425" cy="37158"/>
            </a:xfrm>
            <a:custGeom>
              <a:rect b="b" l="l" r="r" t="t"/>
              <a:pathLst>
                <a:path extrusionOk="0" h="1049" w="379">
                  <a:moveTo>
                    <a:pt x="196" y="0"/>
                  </a:moveTo>
                  <a:lnTo>
                    <a:pt x="115" y="46"/>
                  </a:lnTo>
                  <a:cubicBezTo>
                    <a:pt x="115" y="58"/>
                    <a:pt x="104" y="58"/>
                    <a:pt x="104" y="81"/>
                  </a:cubicBezTo>
                  <a:cubicBezTo>
                    <a:pt x="93" y="81"/>
                    <a:pt x="93" y="92"/>
                    <a:pt x="93" y="104"/>
                  </a:cubicBezTo>
                  <a:lnTo>
                    <a:pt x="93" y="344"/>
                  </a:lnTo>
                  <a:lnTo>
                    <a:pt x="35" y="390"/>
                  </a:lnTo>
                  <a:cubicBezTo>
                    <a:pt x="35" y="401"/>
                    <a:pt x="24" y="401"/>
                    <a:pt x="24" y="424"/>
                  </a:cubicBezTo>
                  <a:cubicBezTo>
                    <a:pt x="1" y="424"/>
                    <a:pt x="1" y="436"/>
                    <a:pt x="1" y="447"/>
                  </a:cubicBezTo>
                  <a:lnTo>
                    <a:pt x="1" y="550"/>
                  </a:lnTo>
                  <a:cubicBezTo>
                    <a:pt x="1" y="562"/>
                    <a:pt x="24" y="573"/>
                    <a:pt x="24" y="573"/>
                  </a:cubicBezTo>
                  <a:lnTo>
                    <a:pt x="35" y="573"/>
                  </a:lnTo>
                  <a:lnTo>
                    <a:pt x="93" y="539"/>
                  </a:lnTo>
                  <a:lnTo>
                    <a:pt x="93" y="848"/>
                  </a:lnTo>
                  <a:cubicBezTo>
                    <a:pt x="93" y="951"/>
                    <a:pt x="104" y="1009"/>
                    <a:pt x="138" y="1031"/>
                  </a:cubicBezTo>
                  <a:cubicBezTo>
                    <a:pt x="151" y="1044"/>
                    <a:pt x="165" y="1049"/>
                    <a:pt x="181" y="1049"/>
                  </a:cubicBezTo>
                  <a:cubicBezTo>
                    <a:pt x="208" y="1049"/>
                    <a:pt x="240" y="1034"/>
                    <a:pt x="276" y="1020"/>
                  </a:cubicBezTo>
                  <a:lnTo>
                    <a:pt x="345" y="974"/>
                  </a:lnTo>
                  <a:cubicBezTo>
                    <a:pt x="345" y="963"/>
                    <a:pt x="367" y="963"/>
                    <a:pt x="367" y="951"/>
                  </a:cubicBezTo>
                  <a:cubicBezTo>
                    <a:pt x="379" y="951"/>
                    <a:pt x="379" y="940"/>
                    <a:pt x="379" y="917"/>
                  </a:cubicBezTo>
                  <a:lnTo>
                    <a:pt x="379" y="825"/>
                  </a:lnTo>
                  <a:cubicBezTo>
                    <a:pt x="379" y="802"/>
                    <a:pt x="367" y="791"/>
                    <a:pt x="367" y="791"/>
                  </a:cubicBezTo>
                  <a:lnTo>
                    <a:pt x="345" y="791"/>
                  </a:lnTo>
                  <a:lnTo>
                    <a:pt x="287" y="825"/>
                  </a:lnTo>
                  <a:cubicBezTo>
                    <a:pt x="276" y="831"/>
                    <a:pt x="267" y="834"/>
                    <a:pt x="259" y="834"/>
                  </a:cubicBezTo>
                  <a:cubicBezTo>
                    <a:pt x="250" y="834"/>
                    <a:pt x="241" y="831"/>
                    <a:pt x="230" y="825"/>
                  </a:cubicBezTo>
                  <a:cubicBezTo>
                    <a:pt x="219" y="802"/>
                    <a:pt x="219" y="779"/>
                    <a:pt x="219" y="745"/>
                  </a:cubicBezTo>
                  <a:lnTo>
                    <a:pt x="219" y="459"/>
                  </a:lnTo>
                  <a:lnTo>
                    <a:pt x="345" y="390"/>
                  </a:lnTo>
                  <a:cubicBezTo>
                    <a:pt x="345" y="379"/>
                    <a:pt x="367" y="379"/>
                    <a:pt x="367" y="367"/>
                  </a:cubicBezTo>
                  <a:cubicBezTo>
                    <a:pt x="379" y="367"/>
                    <a:pt x="379" y="344"/>
                    <a:pt x="379" y="333"/>
                  </a:cubicBezTo>
                  <a:lnTo>
                    <a:pt x="379" y="230"/>
                  </a:lnTo>
                  <a:cubicBezTo>
                    <a:pt x="379" y="218"/>
                    <a:pt x="367" y="207"/>
                    <a:pt x="367" y="207"/>
                  </a:cubicBezTo>
                  <a:lnTo>
                    <a:pt x="345" y="207"/>
                  </a:lnTo>
                  <a:lnTo>
                    <a:pt x="219" y="275"/>
                  </a:lnTo>
                  <a:lnTo>
                    <a:pt x="219" y="35"/>
                  </a:lnTo>
                  <a:cubicBezTo>
                    <a:pt x="219" y="23"/>
                    <a:pt x="207" y="0"/>
                    <a:pt x="207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367214" y="2841779"/>
              <a:ext cx="16649" cy="38965"/>
            </a:xfrm>
            <a:custGeom>
              <a:rect b="b" l="l" r="r" t="t"/>
              <a:pathLst>
                <a:path extrusionOk="0" h="1100" w="470">
                  <a:moveTo>
                    <a:pt x="332" y="0"/>
                  </a:moveTo>
                  <a:cubicBezTo>
                    <a:pt x="298" y="0"/>
                    <a:pt x="275" y="12"/>
                    <a:pt x="241" y="23"/>
                  </a:cubicBezTo>
                  <a:cubicBezTo>
                    <a:pt x="218" y="35"/>
                    <a:pt x="183" y="69"/>
                    <a:pt x="138" y="126"/>
                  </a:cubicBezTo>
                  <a:cubicBezTo>
                    <a:pt x="115" y="161"/>
                    <a:pt x="103" y="195"/>
                    <a:pt x="69" y="241"/>
                  </a:cubicBezTo>
                  <a:cubicBezTo>
                    <a:pt x="46" y="287"/>
                    <a:pt x="23" y="332"/>
                    <a:pt x="12" y="367"/>
                  </a:cubicBezTo>
                  <a:cubicBezTo>
                    <a:pt x="12" y="413"/>
                    <a:pt x="0" y="458"/>
                    <a:pt x="0" y="481"/>
                  </a:cubicBezTo>
                  <a:lnTo>
                    <a:pt x="0" y="504"/>
                  </a:lnTo>
                  <a:lnTo>
                    <a:pt x="12" y="504"/>
                  </a:lnTo>
                  <a:lnTo>
                    <a:pt x="80" y="458"/>
                  </a:lnTo>
                  <a:cubicBezTo>
                    <a:pt x="80" y="458"/>
                    <a:pt x="103" y="458"/>
                    <a:pt x="103" y="447"/>
                  </a:cubicBezTo>
                  <a:cubicBezTo>
                    <a:pt x="115" y="447"/>
                    <a:pt x="115" y="424"/>
                    <a:pt x="115" y="413"/>
                  </a:cubicBezTo>
                  <a:cubicBezTo>
                    <a:pt x="126" y="309"/>
                    <a:pt x="172" y="241"/>
                    <a:pt x="229" y="218"/>
                  </a:cubicBezTo>
                  <a:cubicBezTo>
                    <a:pt x="258" y="196"/>
                    <a:pt x="278" y="188"/>
                    <a:pt x="292" y="188"/>
                  </a:cubicBezTo>
                  <a:cubicBezTo>
                    <a:pt x="300" y="188"/>
                    <a:pt x="305" y="191"/>
                    <a:pt x="309" y="195"/>
                  </a:cubicBezTo>
                  <a:cubicBezTo>
                    <a:pt x="332" y="218"/>
                    <a:pt x="344" y="229"/>
                    <a:pt x="344" y="275"/>
                  </a:cubicBezTo>
                  <a:cubicBezTo>
                    <a:pt x="344" y="298"/>
                    <a:pt x="344" y="309"/>
                    <a:pt x="332" y="344"/>
                  </a:cubicBezTo>
                  <a:cubicBezTo>
                    <a:pt x="332" y="367"/>
                    <a:pt x="309" y="390"/>
                    <a:pt x="298" y="413"/>
                  </a:cubicBezTo>
                  <a:cubicBezTo>
                    <a:pt x="287" y="424"/>
                    <a:pt x="275" y="458"/>
                    <a:pt x="252" y="481"/>
                  </a:cubicBezTo>
                  <a:lnTo>
                    <a:pt x="218" y="573"/>
                  </a:lnTo>
                  <a:cubicBezTo>
                    <a:pt x="195" y="596"/>
                    <a:pt x="195" y="642"/>
                    <a:pt x="183" y="676"/>
                  </a:cubicBezTo>
                  <a:cubicBezTo>
                    <a:pt x="172" y="710"/>
                    <a:pt x="172" y="745"/>
                    <a:pt x="172" y="791"/>
                  </a:cubicBezTo>
                  <a:cubicBezTo>
                    <a:pt x="172" y="802"/>
                    <a:pt x="183" y="814"/>
                    <a:pt x="183" y="814"/>
                  </a:cubicBezTo>
                  <a:lnTo>
                    <a:pt x="195" y="814"/>
                  </a:lnTo>
                  <a:lnTo>
                    <a:pt x="275" y="768"/>
                  </a:lnTo>
                  <a:cubicBezTo>
                    <a:pt x="275" y="756"/>
                    <a:pt x="287" y="756"/>
                    <a:pt x="287" y="745"/>
                  </a:cubicBezTo>
                  <a:cubicBezTo>
                    <a:pt x="298" y="745"/>
                    <a:pt x="298" y="733"/>
                    <a:pt x="298" y="710"/>
                  </a:cubicBezTo>
                  <a:cubicBezTo>
                    <a:pt x="298" y="688"/>
                    <a:pt x="298" y="676"/>
                    <a:pt x="309" y="642"/>
                  </a:cubicBezTo>
                  <a:cubicBezTo>
                    <a:pt x="309" y="619"/>
                    <a:pt x="332" y="596"/>
                    <a:pt x="344" y="573"/>
                  </a:cubicBezTo>
                  <a:lnTo>
                    <a:pt x="390" y="481"/>
                  </a:lnTo>
                  <a:lnTo>
                    <a:pt x="424" y="401"/>
                  </a:lnTo>
                  <a:cubicBezTo>
                    <a:pt x="447" y="367"/>
                    <a:pt x="447" y="332"/>
                    <a:pt x="458" y="298"/>
                  </a:cubicBezTo>
                  <a:cubicBezTo>
                    <a:pt x="470" y="252"/>
                    <a:pt x="470" y="229"/>
                    <a:pt x="470" y="183"/>
                  </a:cubicBezTo>
                  <a:cubicBezTo>
                    <a:pt x="470" y="138"/>
                    <a:pt x="470" y="103"/>
                    <a:pt x="458" y="69"/>
                  </a:cubicBezTo>
                  <a:cubicBezTo>
                    <a:pt x="447" y="46"/>
                    <a:pt x="424" y="23"/>
                    <a:pt x="401" y="12"/>
                  </a:cubicBezTo>
                  <a:cubicBezTo>
                    <a:pt x="390" y="0"/>
                    <a:pt x="355" y="0"/>
                    <a:pt x="332" y="0"/>
                  </a:cubicBezTo>
                  <a:close/>
                  <a:moveTo>
                    <a:pt x="287" y="848"/>
                  </a:moveTo>
                  <a:lnTo>
                    <a:pt x="195" y="882"/>
                  </a:lnTo>
                  <a:cubicBezTo>
                    <a:pt x="195" y="894"/>
                    <a:pt x="183" y="894"/>
                    <a:pt x="183" y="917"/>
                  </a:cubicBezTo>
                  <a:cubicBezTo>
                    <a:pt x="172" y="917"/>
                    <a:pt x="172" y="928"/>
                    <a:pt x="172" y="940"/>
                  </a:cubicBezTo>
                  <a:lnTo>
                    <a:pt x="172" y="1066"/>
                  </a:lnTo>
                  <a:cubicBezTo>
                    <a:pt x="172" y="1088"/>
                    <a:pt x="183" y="1100"/>
                    <a:pt x="183" y="1100"/>
                  </a:cubicBezTo>
                  <a:lnTo>
                    <a:pt x="195" y="1100"/>
                  </a:lnTo>
                  <a:lnTo>
                    <a:pt x="287" y="1054"/>
                  </a:lnTo>
                  <a:cubicBezTo>
                    <a:pt x="287" y="1043"/>
                    <a:pt x="298" y="1043"/>
                    <a:pt x="298" y="1031"/>
                  </a:cubicBezTo>
                  <a:cubicBezTo>
                    <a:pt x="309" y="1031"/>
                    <a:pt x="309" y="1020"/>
                    <a:pt x="309" y="997"/>
                  </a:cubicBezTo>
                  <a:lnTo>
                    <a:pt x="309" y="871"/>
                  </a:lnTo>
                  <a:cubicBezTo>
                    <a:pt x="309" y="859"/>
                    <a:pt x="298" y="848"/>
                    <a:pt x="298" y="848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1394383" y="2824316"/>
              <a:ext cx="19518" cy="40630"/>
            </a:xfrm>
            <a:custGeom>
              <a:rect b="b" l="l" r="r" t="t"/>
              <a:pathLst>
                <a:path extrusionOk="0" h="1147" w="551">
                  <a:moveTo>
                    <a:pt x="390" y="1"/>
                  </a:moveTo>
                  <a:cubicBezTo>
                    <a:pt x="367" y="1"/>
                    <a:pt x="321" y="24"/>
                    <a:pt x="276" y="46"/>
                  </a:cubicBezTo>
                  <a:cubicBezTo>
                    <a:pt x="230" y="81"/>
                    <a:pt x="207" y="104"/>
                    <a:pt x="173" y="104"/>
                  </a:cubicBezTo>
                  <a:cubicBezTo>
                    <a:pt x="138" y="150"/>
                    <a:pt x="115" y="172"/>
                    <a:pt x="92" y="218"/>
                  </a:cubicBezTo>
                  <a:cubicBezTo>
                    <a:pt x="58" y="264"/>
                    <a:pt x="47" y="298"/>
                    <a:pt x="35" y="344"/>
                  </a:cubicBezTo>
                  <a:cubicBezTo>
                    <a:pt x="24" y="390"/>
                    <a:pt x="24" y="436"/>
                    <a:pt x="24" y="470"/>
                  </a:cubicBezTo>
                  <a:cubicBezTo>
                    <a:pt x="24" y="528"/>
                    <a:pt x="24" y="562"/>
                    <a:pt x="35" y="585"/>
                  </a:cubicBezTo>
                  <a:cubicBezTo>
                    <a:pt x="35" y="608"/>
                    <a:pt x="47" y="631"/>
                    <a:pt x="58" y="642"/>
                  </a:cubicBezTo>
                  <a:cubicBezTo>
                    <a:pt x="81" y="665"/>
                    <a:pt x="92" y="676"/>
                    <a:pt x="115" y="676"/>
                  </a:cubicBezTo>
                  <a:cubicBezTo>
                    <a:pt x="127" y="680"/>
                    <a:pt x="137" y="682"/>
                    <a:pt x="147" y="682"/>
                  </a:cubicBezTo>
                  <a:cubicBezTo>
                    <a:pt x="166" y="682"/>
                    <a:pt x="184" y="676"/>
                    <a:pt x="207" y="676"/>
                  </a:cubicBezTo>
                  <a:cubicBezTo>
                    <a:pt x="241" y="676"/>
                    <a:pt x="276" y="665"/>
                    <a:pt x="310" y="665"/>
                  </a:cubicBezTo>
                  <a:cubicBezTo>
                    <a:pt x="333" y="642"/>
                    <a:pt x="367" y="642"/>
                    <a:pt x="379" y="642"/>
                  </a:cubicBezTo>
                  <a:cubicBezTo>
                    <a:pt x="390" y="642"/>
                    <a:pt x="402" y="642"/>
                    <a:pt x="425" y="665"/>
                  </a:cubicBezTo>
                  <a:cubicBezTo>
                    <a:pt x="436" y="665"/>
                    <a:pt x="436" y="676"/>
                    <a:pt x="436" y="699"/>
                  </a:cubicBezTo>
                  <a:cubicBezTo>
                    <a:pt x="436" y="722"/>
                    <a:pt x="436" y="745"/>
                    <a:pt x="425" y="757"/>
                  </a:cubicBezTo>
                  <a:cubicBezTo>
                    <a:pt x="425" y="780"/>
                    <a:pt x="402" y="802"/>
                    <a:pt x="390" y="814"/>
                  </a:cubicBezTo>
                  <a:lnTo>
                    <a:pt x="344" y="860"/>
                  </a:lnTo>
                  <a:cubicBezTo>
                    <a:pt x="333" y="871"/>
                    <a:pt x="310" y="894"/>
                    <a:pt x="287" y="906"/>
                  </a:cubicBezTo>
                  <a:cubicBezTo>
                    <a:pt x="276" y="917"/>
                    <a:pt x="241" y="928"/>
                    <a:pt x="230" y="928"/>
                  </a:cubicBezTo>
                  <a:lnTo>
                    <a:pt x="184" y="928"/>
                  </a:lnTo>
                  <a:cubicBezTo>
                    <a:pt x="173" y="928"/>
                    <a:pt x="161" y="928"/>
                    <a:pt x="161" y="917"/>
                  </a:cubicBezTo>
                  <a:cubicBezTo>
                    <a:pt x="161" y="906"/>
                    <a:pt x="150" y="906"/>
                    <a:pt x="150" y="894"/>
                  </a:cubicBezTo>
                  <a:lnTo>
                    <a:pt x="138" y="871"/>
                  </a:lnTo>
                  <a:cubicBezTo>
                    <a:pt x="131" y="867"/>
                    <a:pt x="125" y="866"/>
                    <a:pt x="122" y="866"/>
                  </a:cubicBezTo>
                  <a:cubicBezTo>
                    <a:pt x="114" y="866"/>
                    <a:pt x="111" y="871"/>
                    <a:pt x="104" y="871"/>
                  </a:cubicBezTo>
                  <a:lnTo>
                    <a:pt x="35" y="917"/>
                  </a:lnTo>
                  <a:cubicBezTo>
                    <a:pt x="35" y="928"/>
                    <a:pt x="24" y="928"/>
                    <a:pt x="24" y="951"/>
                  </a:cubicBezTo>
                  <a:cubicBezTo>
                    <a:pt x="1" y="951"/>
                    <a:pt x="1" y="963"/>
                    <a:pt x="1" y="974"/>
                  </a:cubicBezTo>
                  <a:cubicBezTo>
                    <a:pt x="1" y="1020"/>
                    <a:pt x="24" y="1043"/>
                    <a:pt x="35" y="1077"/>
                  </a:cubicBezTo>
                  <a:cubicBezTo>
                    <a:pt x="47" y="1100"/>
                    <a:pt x="58" y="1123"/>
                    <a:pt x="92" y="1135"/>
                  </a:cubicBezTo>
                  <a:cubicBezTo>
                    <a:pt x="115" y="1146"/>
                    <a:pt x="150" y="1146"/>
                    <a:pt x="173" y="1146"/>
                  </a:cubicBezTo>
                  <a:cubicBezTo>
                    <a:pt x="207" y="1135"/>
                    <a:pt x="230" y="1123"/>
                    <a:pt x="276" y="1100"/>
                  </a:cubicBezTo>
                  <a:cubicBezTo>
                    <a:pt x="321" y="1089"/>
                    <a:pt x="367" y="1066"/>
                    <a:pt x="390" y="1020"/>
                  </a:cubicBezTo>
                  <a:cubicBezTo>
                    <a:pt x="425" y="986"/>
                    <a:pt x="447" y="951"/>
                    <a:pt x="482" y="906"/>
                  </a:cubicBezTo>
                  <a:cubicBezTo>
                    <a:pt x="505" y="860"/>
                    <a:pt x="516" y="814"/>
                    <a:pt x="539" y="780"/>
                  </a:cubicBezTo>
                  <a:cubicBezTo>
                    <a:pt x="551" y="734"/>
                    <a:pt x="551" y="688"/>
                    <a:pt x="551" y="642"/>
                  </a:cubicBezTo>
                  <a:cubicBezTo>
                    <a:pt x="551" y="608"/>
                    <a:pt x="551" y="573"/>
                    <a:pt x="539" y="550"/>
                  </a:cubicBezTo>
                  <a:cubicBezTo>
                    <a:pt x="516" y="516"/>
                    <a:pt x="505" y="505"/>
                    <a:pt x="493" y="493"/>
                  </a:cubicBezTo>
                  <a:cubicBezTo>
                    <a:pt x="482" y="470"/>
                    <a:pt x="447" y="459"/>
                    <a:pt x="425" y="459"/>
                  </a:cubicBezTo>
                  <a:cubicBezTo>
                    <a:pt x="390" y="459"/>
                    <a:pt x="367" y="459"/>
                    <a:pt x="321" y="470"/>
                  </a:cubicBezTo>
                  <a:cubicBezTo>
                    <a:pt x="287" y="470"/>
                    <a:pt x="264" y="493"/>
                    <a:pt x="230" y="493"/>
                  </a:cubicBezTo>
                  <a:lnTo>
                    <a:pt x="173" y="493"/>
                  </a:lnTo>
                  <a:cubicBezTo>
                    <a:pt x="161" y="493"/>
                    <a:pt x="150" y="493"/>
                    <a:pt x="150" y="470"/>
                  </a:cubicBezTo>
                  <a:cubicBezTo>
                    <a:pt x="138" y="459"/>
                    <a:pt x="138" y="447"/>
                    <a:pt x="138" y="413"/>
                  </a:cubicBezTo>
                  <a:cubicBezTo>
                    <a:pt x="138" y="402"/>
                    <a:pt x="150" y="379"/>
                    <a:pt x="150" y="356"/>
                  </a:cubicBezTo>
                  <a:cubicBezTo>
                    <a:pt x="161" y="333"/>
                    <a:pt x="161" y="321"/>
                    <a:pt x="173" y="298"/>
                  </a:cubicBezTo>
                  <a:lnTo>
                    <a:pt x="218" y="264"/>
                  </a:lnTo>
                  <a:cubicBezTo>
                    <a:pt x="230" y="264"/>
                    <a:pt x="253" y="241"/>
                    <a:pt x="264" y="230"/>
                  </a:cubicBezTo>
                  <a:cubicBezTo>
                    <a:pt x="310" y="207"/>
                    <a:pt x="333" y="207"/>
                    <a:pt x="344" y="207"/>
                  </a:cubicBezTo>
                  <a:lnTo>
                    <a:pt x="390" y="241"/>
                  </a:lnTo>
                  <a:lnTo>
                    <a:pt x="402" y="264"/>
                  </a:lnTo>
                  <a:cubicBezTo>
                    <a:pt x="409" y="268"/>
                    <a:pt x="414" y="269"/>
                    <a:pt x="418" y="269"/>
                  </a:cubicBezTo>
                  <a:cubicBezTo>
                    <a:pt x="426" y="269"/>
                    <a:pt x="428" y="264"/>
                    <a:pt x="436" y="264"/>
                  </a:cubicBezTo>
                  <a:lnTo>
                    <a:pt x="505" y="218"/>
                  </a:lnTo>
                  <a:cubicBezTo>
                    <a:pt x="505" y="207"/>
                    <a:pt x="516" y="207"/>
                    <a:pt x="516" y="195"/>
                  </a:cubicBezTo>
                  <a:cubicBezTo>
                    <a:pt x="539" y="195"/>
                    <a:pt x="539" y="172"/>
                    <a:pt x="539" y="161"/>
                  </a:cubicBezTo>
                  <a:cubicBezTo>
                    <a:pt x="539" y="127"/>
                    <a:pt x="539" y="104"/>
                    <a:pt x="516" y="81"/>
                  </a:cubicBezTo>
                  <a:cubicBezTo>
                    <a:pt x="516" y="46"/>
                    <a:pt x="505" y="35"/>
                    <a:pt x="482" y="24"/>
                  </a:cubicBezTo>
                  <a:cubicBezTo>
                    <a:pt x="447" y="1"/>
                    <a:pt x="425" y="1"/>
                    <a:pt x="390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416310" y="2822297"/>
              <a:ext cx="16649" cy="30074"/>
            </a:xfrm>
            <a:custGeom>
              <a:rect b="b" l="l" r="r" t="t"/>
              <a:pathLst>
                <a:path extrusionOk="0" h="849" w="470">
                  <a:moveTo>
                    <a:pt x="288" y="205"/>
                  </a:moveTo>
                  <a:cubicBezTo>
                    <a:pt x="296" y="205"/>
                    <a:pt x="306" y="208"/>
                    <a:pt x="321" y="218"/>
                  </a:cubicBezTo>
                  <a:cubicBezTo>
                    <a:pt x="332" y="218"/>
                    <a:pt x="332" y="218"/>
                    <a:pt x="344" y="229"/>
                  </a:cubicBezTo>
                  <a:cubicBezTo>
                    <a:pt x="344" y="229"/>
                    <a:pt x="355" y="241"/>
                    <a:pt x="355" y="264"/>
                  </a:cubicBezTo>
                  <a:cubicBezTo>
                    <a:pt x="378" y="275"/>
                    <a:pt x="378" y="287"/>
                    <a:pt x="378" y="298"/>
                  </a:cubicBezTo>
                  <a:lnTo>
                    <a:pt x="161" y="436"/>
                  </a:lnTo>
                  <a:cubicBezTo>
                    <a:pt x="161" y="424"/>
                    <a:pt x="172" y="390"/>
                    <a:pt x="172" y="378"/>
                  </a:cubicBezTo>
                  <a:cubicBezTo>
                    <a:pt x="172" y="367"/>
                    <a:pt x="172" y="333"/>
                    <a:pt x="184" y="321"/>
                  </a:cubicBezTo>
                  <a:cubicBezTo>
                    <a:pt x="184" y="287"/>
                    <a:pt x="206" y="275"/>
                    <a:pt x="218" y="264"/>
                  </a:cubicBezTo>
                  <a:lnTo>
                    <a:pt x="264" y="218"/>
                  </a:lnTo>
                  <a:cubicBezTo>
                    <a:pt x="270" y="211"/>
                    <a:pt x="277" y="205"/>
                    <a:pt x="288" y="205"/>
                  </a:cubicBezTo>
                  <a:close/>
                  <a:moveTo>
                    <a:pt x="344" y="0"/>
                  </a:moveTo>
                  <a:cubicBezTo>
                    <a:pt x="321" y="0"/>
                    <a:pt x="287" y="12"/>
                    <a:pt x="241" y="35"/>
                  </a:cubicBezTo>
                  <a:cubicBezTo>
                    <a:pt x="206" y="46"/>
                    <a:pt x="172" y="81"/>
                    <a:pt x="149" y="115"/>
                  </a:cubicBezTo>
                  <a:cubicBezTo>
                    <a:pt x="115" y="161"/>
                    <a:pt x="92" y="207"/>
                    <a:pt x="69" y="252"/>
                  </a:cubicBezTo>
                  <a:cubicBezTo>
                    <a:pt x="58" y="310"/>
                    <a:pt x="46" y="344"/>
                    <a:pt x="35" y="401"/>
                  </a:cubicBezTo>
                  <a:cubicBezTo>
                    <a:pt x="12" y="459"/>
                    <a:pt x="12" y="516"/>
                    <a:pt x="12" y="573"/>
                  </a:cubicBezTo>
                  <a:cubicBezTo>
                    <a:pt x="12" y="630"/>
                    <a:pt x="12" y="676"/>
                    <a:pt x="0" y="699"/>
                  </a:cubicBezTo>
                  <a:cubicBezTo>
                    <a:pt x="0" y="745"/>
                    <a:pt x="35" y="779"/>
                    <a:pt x="46" y="802"/>
                  </a:cubicBezTo>
                  <a:cubicBezTo>
                    <a:pt x="58" y="837"/>
                    <a:pt x="92" y="848"/>
                    <a:pt x="115" y="848"/>
                  </a:cubicBezTo>
                  <a:cubicBezTo>
                    <a:pt x="149" y="848"/>
                    <a:pt x="172" y="837"/>
                    <a:pt x="218" y="814"/>
                  </a:cubicBezTo>
                  <a:cubicBezTo>
                    <a:pt x="264" y="802"/>
                    <a:pt x="287" y="779"/>
                    <a:pt x="321" y="745"/>
                  </a:cubicBezTo>
                  <a:cubicBezTo>
                    <a:pt x="344" y="699"/>
                    <a:pt x="367" y="676"/>
                    <a:pt x="390" y="642"/>
                  </a:cubicBezTo>
                  <a:lnTo>
                    <a:pt x="436" y="562"/>
                  </a:lnTo>
                  <a:cubicBezTo>
                    <a:pt x="447" y="527"/>
                    <a:pt x="447" y="516"/>
                    <a:pt x="447" y="504"/>
                  </a:cubicBezTo>
                  <a:cubicBezTo>
                    <a:pt x="447" y="493"/>
                    <a:pt x="436" y="470"/>
                    <a:pt x="436" y="470"/>
                  </a:cubicBezTo>
                  <a:lnTo>
                    <a:pt x="413" y="470"/>
                  </a:lnTo>
                  <a:lnTo>
                    <a:pt x="344" y="516"/>
                  </a:lnTo>
                  <a:lnTo>
                    <a:pt x="332" y="527"/>
                  </a:lnTo>
                  <a:cubicBezTo>
                    <a:pt x="332" y="550"/>
                    <a:pt x="310" y="550"/>
                    <a:pt x="310" y="562"/>
                  </a:cubicBezTo>
                  <a:cubicBezTo>
                    <a:pt x="310" y="573"/>
                    <a:pt x="298" y="585"/>
                    <a:pt x="287" y="607"/>
                  </a:cubicBezTo>
                  <a:cubicBezTo>
                    <a:pt x="275" y="619"/>
                    <a:pt x="241" y="630"/>
                    <a:pt x="229" y="642"/>
                  </a:cubicBezTo>
                  <a:cubicBezTo>
                    <a:pt x="218" y="665"/>
                    <a:pt x="195" y="665"/>
                    <a:pt x="184" y="665"/>
                  </a:cubicBezTo>
                  <a:cubicBezTo>
                    <a:pt x="184" y="669"/>
                    <a:pt x="182" y="670"/>
                    <a:pt x="180" y="670"/>
                  </a:cubicBezTo>
                  <a:cubicBezTo>
                    <a:pt x="176" y="670"/>
                    <a:pt x="168" y="665"/>
                    <a:pt x="161" y="665"/>
                  </a:cubicBezTo>
                  <a:cubicBezTo>
                    <a:pt x="138" y="665"/>
                    <a:pt x="126" y="653"/>
                    <a:pt x="126" y="630"/>
                  </a:cubicBezTo>
                  <a:cubicBezTo>
                    <a:pt x="115" y="619"/>
                    <a:pt x="115" y="607"/>
                    <a:pt x="115" y="573"/>
                  </a:cubicBezTo>
                  <a:lnTo>
                    <a:pt x="447" y="390"/>
                  </a:lnTo>
                  <a:cubicBezTo>
                    <a:pt x="447" y="378"/>
                    <a:pt x="458" y="378"/>
                    <a:pt x="458" y="367"/>
                  </a:cubicBezTo>
                  <a:cubicBezTo>
                    <a:pt x="470" y="367"/>
                    <a:pt x="470" y="344"/>
                    <a:pt x="470" y="333"/>
                  </a:cubicBezTo>
                  <a:lnTo>
                    <a:pt x="470" y="264"/>
                  </a:lnTo>
                  <a:cubicBezTo>
                    <a:pt x="470" y="218"/>
                    <a:pt x="470" y="172"/>
                    <a:pt x="458" y="138"/>
                  </a:cubicBezTo>
                  <a:cubicBezTo>
                    <a:pt x="458" y="103"/>
                    <a:pt x="436" y="81"/>
                    <a:pt x="413" y="46"/>
                  </a:cubicBezTo>
                  <a:cubicBezTo>
                    <a:pt x="401" y="23"/>
                    <a:pt x="367" y="0"/>
                    <a:pt x="344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436182" y="2811741"/>
              <a:ext cx="16259" cy="32093"/>
            </a:xfrm>
            <a:custGeom>
              <a:rect b="b" l="l" r="r" t="t"/>
              <a:pathLst>
                <a:path extrusionOk="0" h="906" w="459">
                  <a:moveTo>
                    <a:pt x="344" y="401"/>
                  </a:moveTo>
                  <a:lnTo>
                    <a:pt x="344" y="413"/>
                  </a:lnTo>
                  <a:cubicBezTo>
                    <a:pt x="344" y="447"/>
                    <a:pt x="333" y="459"/>
                    <a:pt x="333" y="493"/>
                  </a:cubicBezTo>
                  <a:cubicBezTo>
                    <a:pt x="310" y="516"/>
                    <a:pt x="310" y="527"/>
                    <a:pt x="298" y="562"/>
                  </a:cubicBezTo>
                  <a:cubicBezTo>
                    <a:pt x="287" y="573"/>
                    <a:pt x="275" y="596"/>
                    <a:pt x="253" y="619"/>
                  </a:cubicBezTo>
                  <a:cubicBezTo>
                    <a:pt x="241" y="631"/>
                    <a:pt x="230" y="642"/>
                    <a:pt x="195" y="665"/>
                  </a:cubicBezTo>
                  <a:cubicBezTo>
                    <a:pt x="191" y="670"/>
                    <a:pt x="184" y="672"/>
                    <a:pt x="178" y="672"/>
                  </a:cubicBezTo>
                  <a:cubicBezTo>
                    <a:pt x="169" y="672"/>
                    <a:pt x="161" y="667"/>
                    <a:pt x="161" y="653"/>
                  </a:cubicBezTo>
                  <a:cubicBezTo>
                    <a:pt x="138" y="653"/>
                    <a:pt x="138" y="642"/>
                    <a:pt x="138" y="631"/>
                  </a:cubicBezTo>
                  <a:cubicBezTo>
                    <a:pt x="138" y="619"/>
                    <a:pt x="138" y="585"/>
                    <a:pt x="161" y="573"/>
                  </a:cubicBezTo>
                  <a:lnTo>
                    <a:pt x="218" y="516"/>
                  </a:lnTo>
                  <a:lnTo>
                    <a:pt x="344" y="401"/>
                  </a:lnTo>
                  <a:close/>
                  <a:moveTo>
                    <a:pt x="333" y="1"/>
                  </a:moveTo>
                  <a:cubicBezTo>
                    <a:pt x="298" y="1"/>
                    <a:pt x="275" y="12"/>
                    <a:pt x="241" y="23"/>
                  </a:cubicBezTo>
                  <a:cubicBezTo>
                    <a:pt x="207" y="46"/>
                    <a:pt x="172" y="69"/>
                    <a:pt x="161" y="104"/>
                  </a:cubicBezTo>
                  <a:cubicBezTo>
                    <a:pt x="138" y="127"/>
                    <a:pt x="115" y="161"/>
                    <a:pt x="104" y="184"/>
                  </a:cubicBezTo>
                  <a:lnTo>
                    <a:pt x="58" y="275"/>
                  </a:lnTo>
                  <a:cubicBezTo>
                    <a:pt x="58" y="298"/>
                    <a:pt x="46" y="321"/>
                    <a:pt x="46" y="344"/>
                  </a:cubicBezTo>
                  <a:cubicBezTo>
                    <a:pt x="23" y="344"/>
                    <a:pt x="46" y="356"/>
                    <a:pt x="23" y="390"/>
                  </a:cubicBezTo>
                  <a:lnTo>
                    <a:pt x="46" y="390"/>
                  </a:lnTo>
                  <a:lnTo>
                    <a:pt x="127" y="333"/>
                  </a:lnTo>
                  <a:lnTo>
                    <a:pt x="138" y="310"/>
                  </a:lnTo>
                  <a:cubicBezTo>
                    <a:pt x="138" y="298"/>
                    <a:pt x="161" y="298"/>
                    <a:pt x="161" y="287"/>
                  </a:cubicBezTo>
                  <a:cubicBezTo>
                    <a:pt x="172" y="275"/>
                    <a:pt x="172" y="264"/>
                    <a:pt x="184" y="241"/>
                  </a:cubicBezTo>
                  <a:cubicBezTo>
                    <a:pt x="195" y="230"/>
                    <a:pt x="218" y="230"/>
                    <a:pt x="230" y="218"/>
                  </a:cubicBezTo>
                  <a:cubicBezTo>
                    <a:pt x="253" y="195"/>
                    <a:pt x="287" y="195"/>
                    <a:pt x="298" y="195"/>
                  </a:cubicBezTo>
                  <a:cubicBezTo>
                    <a:pt x="310" y="218"/>
                    <a:pt x="333" y="230"/>
                    <a:pt x="333" y="275"/>
                  </a:cubicBezTo>
                  <a:lnTo>
                    <a:pt x="172" y="401"/>
                  </a:lnTo>
                  <a:cubicBezTo>
                    <a:pt x="115" y="447"/>
                    <a:pt x="69" y="505"/>
                    <a:pt x="46" y="562"/>
                  </a:cubicBezTo>
                  <a:cubicBezTo>
                    <a:pt x="12" y="619"/>
                    <a:pt x="1" y="676"/>
                    <a:pt x="1" y="745"/>
                  </a:cubicBezTo>
                  <a:cubicBezTo>
                    <a:pt x="1" y="779"/>
                    <a:pt x="1" y="802"/>
                    <a:pt x="12" y="837"/>
                  </a:cubicBezTo>
                  <a:cubicBezTo>
                    <a:pt x="12" y="860"/>
                    <a:pt x="23" y="871"/>
                    <a:pt x="46" y="883"/>
                  </a:cubicBezTo>
                  <a:cubicBezTo>
                    <a:pt x="58" y="905"/>
                    <a:pt x="69" y="905"/>
                    <a:pt x="104" y="905"/>
                  </a:cubicBezTo>
                  <a:cubicBezTo>
                    <a:pt x="115" y="905"/>
                    <a:pt x="138" y="894"/>
                    <a:pt x="172" y="871"/>
                  </a:cubicBezTo>
                  <a:cubicBezTo>
                    <a:pt x="218" y="848"/>
                    <a:pt x="241" y="814"/>
                    <a:pt x="275" y="791"/>
                  </a:cubicBezTo>
                  <a:cubicBezTo>
                    <a:pt x="298" y="757"/>
                    <a:pt x="310" y="734"/>
                    <a:pt x="333" y="688"/>
                  </a:cubicBezTo>
                  <a:lnTo>
                    <a:pt x="333" y="734"/>
                  </a:lnTo>
                  <a:cubicBezTo>
                    <a:pt x="333" y="745"/>
                    <a:pt x="344" y="757"/>
                    <a:pt x="344" y="757"/>
                  </a:cubicBezTo>
                  <a:lnTo>
                    <a:pt x="356" y="757"/>
                  </a:lnTo>
                  <a:lnTo>
                    <a:pt x="424" y="722"/>
                  </a:lnTo>
                  <a:cubicBezTo>
                    <a:pt x="424" y="699"/>
                    <a:pt x="447" y="699"/>
                    <a:pt x="447" y="688"/>
                  </a:cubicBezTo>
                  <a:cubicBezTo>
                    <a:pt x="459" y="688"/>
                    <a:pt x="459" y="676"/>
                    <a:pt x="459" y="665"/>
                  </a:cubicBezTo>
                  <a:lnTo>
                    <a:pt x="459" y="218"/>
                  </a:lnTo>
                  <a:cubicBezTo>
                    <a:pt x="459" y="161"/>
                    <a:pt x="459" y="115"/>
                    <a:pt x="447" y="92"/>
                  </a:cubicBezTo>
                  <a:cubicBezTo>
                    <a:pt x="424" y="58"/>
                    <a:pt x="413" y="35"/>
                    <a:pt x="402" y="12"/>
                  </a:cubicBezTo>
                  <a:cubicBezTo>
                    <a:pt x="367" y="1"/>
                    <a:pt x="356" y="1"/>
                    <a:pt x="333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456478" y="2799556"/>
              <a:ext cx="11796" cy="32908"/>
            </a:xfrm>
            <a:custGeom>
              <a:rect b="b" l="l" r="r" t="t"/>
              <a:pathLst>
                <a:path extrusionOk="0" h="929" w="333">
                  <a:moveTo>
                    <a:pt x="298" y="1"/>
                  </a:moveTo>
                  <a:lnTo>
                    <a:pt x="252" y="35"/>
                  </a:lnTo>
                  <a:cubicBezTo>
                    <a:pt x="229" y="47"/>
                    <a:pt x="195" y="58"/>
                    <a:pt x="184" y="81"/>
                  </a:cubicBezTo>
                  <a:cubicBezTo>
                    <a:pt x="161" y="115"/>
                    <a:pt x="138" y="150"/>
                    <a:pt x="126" y="173"/>
                  </a:cubicBezTo>
                  <a:lnTo>
                    <a:pt x="126" y="150"/>
                  </a:lnTo>
                  <a:cubicBezTo>
                    <a:pt x="126" y="127"/>
                    <a:pt x="115" y="115"/>
                    <a:pt x="115" y="115"/>
                  </a:cubicBezTo>
                  <a:lnTo>
                    <a:pt x="92" y="115"/>
                  </a:lnTo>
                  <a:lnTo>
                    <a:pt x="23" y="161"/>
                  </a:lnTo>
                  <a:cubicBezTo>
                    <a:pt x="23" y="173"/>
                    <a:pt x="12" y="173"/>
                    <a:pt x="12" y="184"/>
                  </a:cubicBezTo>
                  <a:cubicBezTo>
                    <a:pt x="0" y="184"/>
                    <a:pt x="0" y="207"/>
                    <a:pt x="0" y="219"/>
                  </a:cubicBezTo>
                  <a:lnTo>
                    <a:pt x="0" y="906"/>
                  </a:lnTo>
                  <a:cubicBezTo>
                    <a:pt x="0" y="917"/>
                    <a:pt x="12" y="929"/>
                    <a:pt x="12" y="929"/>
                  </a:cubicBezTo>
                  <a:lnTo>
                    <a:pt x="23" y="929"/>
                  </a:lnTo>
                  <a:lnTo>
                    <a:pt x="92" y="894"/>
                  </a:lnTo>
                  <a:cubicBezTo>
                    <a:pt x="92" y="871"/>
                    <a:pt x="115" y="871"/>
                    <a:pt x="115" y="860"/>
                  </a:cubicBezTo>
                  <a:cubicBezTo>
                    <a:pt x="126" y="860"/>
                    <a:pt x="126" y="849"/>
                    <a:pt x="126" y="837"/>
                  </a:cubicBezTo>
                  <a:lnTo>
                    <a:pt x="126" y="448"/>
                  </a:lnTo>
                  <a:cubicBezTo>
                    <a:pt x="126" y="390"/>
                    <a:pt x="138" y="345"/>
                    <a:pt x="161" y="299"/>
                  </a:cubicBezTo>
                  <a:cubicBezTo>
                    <a:pt x="172" y="276"/>
                    <a:pt x="195" y="241"/>
                    <a:pt x="241" y="219"/>
                  </a:cubicBezTo>
                  <a:lnTo>
                    <a:pt x="298" y="184"/>
                  </a:lnTo>
                  <a:cubicBezTo>
                    <a:pt x="298" y="173"/>
                    <a:pt x="310" y="173"/>
                    <a:pt x="310" y="161"/>
                  </a:cubicBezTo>
                  <a:cubicBezTo>
                    <a:pt x="333" y="161"/>
                    <a:pt x="333" y="150"/>
                    <a:pt x="333" y="127"/>
                  </a:cubicBezTo>
                  <a:lnTo>
                    <a:pt x="333" y="35"/>
                  </a:lnTo>
                  <a:cubicBezTo>
                    <a:pt x="333" y="12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470258" y="2792684"/>
              <a:ext cx="16684" cy="30463"/>
            </a:xfrm>
            <a:custGeom>
              <a:rect b="b" l="l" r="r" t="t"/>
              <a:pathLst>
                <a:path extrusionOk="0" h="860" w="471">
                  <a:moveTo>
                    <a:pt x="322" y="0"/>
                  </a:moveTo>
                  <a:cubicBezTo>
                    <a:pt x="299" y="0"/>
                    <a:pt x="264" y="0"/>
                    <a:pt x="230" y="23"/>
                  </a:cubicBezTo>
                  <a:cubicBezTo>
                    <a:pt x="184" y="57"/>
                    <a:pt x="150" y="80"/>
                    <a:pt x="127" y="115"/>
                  </a:cubicBezTo>
                  <a:cubicBezTo>
                    <a:pt x="92" y="138"/>
                    <a:pt x="70" y="183"/>
                    <a:pt x="58" y="229"/>
                  </a:cubicBezTo>
                  <a:cubicBezTo>
                    <a:pt x="35" y="264"/>
                    <a:pt x="24" y="321"/>
                    <a:pt x="12" y="367"/>
                  </a:cubicBezTo>
                  <a:cubicBezTo>
                    <a:pt x="12" y="413"/>
                    <a:pt x="1" y="470"/>
                    <a:pt x="1" y="516"/>
                  </a:cubicBezTo>
                  <a:lnTo>
                    <a:pt x="1" y="573"/>
                  </a:lnTo>
                  <a:lnTo>
                    <a:pt x="1" y="630"/>
                  </a:lnTo>
                  <a:cubicBezTo>
                    <a:pt x="12" y="665"/>
                    <a:pt x="12" y="710"/>
                    <a:pt x="24" y="745"/>
                  </a:cubicBezTo>
                  <a:cubicBezTo>
                    <a:pt x="24" y="779"/>
                    <a:pt x="58" y="813"/>
                    <a:pt x="70" y="825"/>
                  </a:cubicBezTo>
                  <a:cubicBezTo>
                    <a:pt x="81" y="836"/>
                    <a:pt x="115" y="859"/>
                    <a:pt x="138" y="859"/>
                  </a:cubicBezTo>
                  <a:cubicBezTo>
                    <a:pt x="173" y="859"/>
                    <a:pt x="207" y="836"/>
                    <a:pt x="241" y="825"/>
                  </a:cubicBezTo>
                  <a:cubicBezTo>
                    <a:pt x="264" y="813"/>
                    <a:pt x="310" y="779"/>
                    <a:pt x="344" y="745"/>
                  </a:cubicBezTo>
                  <a:cubicBezTo>
                    <a:pt x="367" y="699"/>
                    <a:pt x="402" y="665"/>
                    <a:pt x="413" y="630"/>
                  </a:cubicBezTo>
                  <a:cubicBezTo>
                    <a:pt x="425" y="584"/>
                    <a:pt x="436" y="539"/>
                    <a:pt x="459" y="516"/>
                  </a:cubicBezTo>
                  <a:cubicBezTo>
                    <a:pt x="470" y="470"/>
                    <a:pt x="470" y="435"/>
                    <a:pt x="470" y="424"/>
                  </a:cubicBezTo>
                  <a:cubicBezTo>
                    <a:pt x="470" y="413"/>
                    <a:pt x="459" y="401"/>
                    <a:pt x="459" y="401"/>
                  </a:cubicBezTo>
                  <a:lnTo>
                    <a:pt x="436" y="401"/>
                  </a:lnTo>
                  <a:lnTo>
                    <a:pt x="367" y="435"/>
                  </a:lnTo>
                  <a:cubicBezTo>
                    <a:pt x="367" y="447"/>
                    <a:pt x="356" y="447"/>
                    <a:pt x="356" y="470"/>
                  </a:cubicBezTo>
                  <a:cubicBezTo>
                    <a:pt x="356" y="470"/>
                    <a:pt x="344" y="481"/>
                    <a:pt x="344" y="493"/>
                  </a:cubicBezTo>
                  <a:cubicBezTo>
                    <a:pt x="344" y="516"/>
                    <a:pt x="322" y="527"/>
                    <a:pt x="322" y="539"/>
                  </a:cubicBezTo>
                  <a:cubicBezTo>
                    <a:pt x="322" y="550"/>
                    <a:pt x="322" y="561"/>
                    <a:pt x="310" y="584"/>
                  </a:cubicBezTo>
                  <a:lnTo>
                    <a:pt x="287" y="607"/>
                  </a:lnTo>
                  <a:cubicBezTo>
                    <a:pt x="264" y="619"/>
                    <a:pt x="253" y="619"/>
                    <a:pt x="241" y="642"/>
                  </a:cubicBezTo>
                  <a:cubicBezTo>
                    <a:pt x="230" y="653"/>
                    <a:pt x="207" y="653"/>
                    <a:pt x="196" y="653"/>
                  </a:cubicBezTo>
                  <a:cubicBezTo>
                    <a:pt x="196" y="653"/>
                    <a:pt x="184" y="653"/>
                    <a:pt x="173" y="642"/>
                  </a:cubicBezTo>
                  <a:cubicBezTo>
                    <a:pt x="150" y="619"/>
                    <a:pt x="138" y="607"/>
                    <a:pt x="138" y="596"/>
                  </a:cubicBezTo>
                  <a:cubicBezTo>
                    <a:pt x="127" y="584"/>
                    <a:pt x="127" y="550"/>
                    <a:pt x="127" y="527"/>
                  </a:cubicBezTo>
                  <a:lnTo>
                    <a:pt x="127" y="470"/>
                  </a:lnTo>
                  <a:lnTo>
                    <a:pt x="127" y="413"/>
                  </a:lnTo>
                  <a:lnTo>
                    <a:pt x="127" y="355"/>
                  </a:lnTo>
                  <a:cubicBezTo>
                    <a:pt x="138" y="321"/>
                    <a:pt x="138" y="298"/>
                    <a:pt x="150" y="275"/>
                  </a:cubicBezTo>
                  <a:cubicBezTo>
                    <a:pt x="150" y="264"/>
                    <a:pt x="173" y="252"/>
                    <a:pt x="184" y="241"/>
                  </a:cubicBezTo>
                  <a:cubicBezTo>
                    <a:pt x="196" y="229"/>
                    <a:pt x="207" y="229"/>
                    <a:pt x="230" y="206"/>
                  </a:cubicBezTo>
                  <a:cubicBezTo>
                    <a:pt x="241" y="206"/>
                    <a:pt x="253" y="195"/>
                    <a:pt x="264" y="195"/>
                  </a:cubicBezTo>
                  <a:lnTo>
                    <a:pt x="299" y="195"/>
                  </a:lnTo>
                  <a:lnTo>
                    <a:pt x="310" y="206"/>
                  </a:lnTo>
                  <a:cubicBezTo>
                    <a:pt x="310" y="218"/>
                    <a:pt x="322" y="218"/>
                    <a:pt x="322" y="241"/>
                  </a:cubicBezTo>
                  <a:lnTo>
                    <a:pt x="344" y="252"/>
                  </a:lnTo>
                  <a:lnTo>
                    <a:pt x="356" y="252"/>
                  </a:lnTo>
                  <a:lnTo>
                    <a:pt x="425" y="206"/>
                  </a:lnTo>
                  <a:cubicBezTo>
                    <a:pt x="425" y="195"/>
                    <a:pt x="436" y="195"/>
                    <a:pt x="436" y="183"/>
                  </a:cubicBezTo>
                  <a:cubicBezTo>
                    <a:pt x="459" y="172"/>
                    <a:pt x="459" y="172"/>
                    <a:pt x="459" y="149"/>
                  </a:cubicBezTo>
                  <a:cubicBezTo>
                    <a:pt x="459" y="126"/>
                    <a:pt x="459" y="115"/>
                    <a:pt x="436" y="80"/>
                  </a:cubicBezTo>
                  <a:cubicBezTo>
                    <a:pt x="425" y="69"/>
                    <a:pt x="413" y="34"/>
                    <a:pt x="402" y="23"/>
                  </a:cubicBezTo>
                  <a:cubicBezTo>
                    <a:pt x="379" y="12"/>
                    <a:pt x="356" y="0"/>
                    <a:pt x="322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490165" y="2774406"/>
              <a:ext cx="17463" cy="39000"/>
            </a:xfrm>
            <a:custGeom>
              <a:rect b="b" l="l" r="r" t="t"/>
              <a:pathLst>
                <a:path extrusionOk="0" h="1101" w="493">
                  <a:moveTo>
                    <a:pt x="103" y="1"/>
                  </a:moveTo>
                  <a:lnTo>
                    <a:pt x="34" y="35"/>
                  </a:lnTo>
                  <a:cubicBezTo>
                    <a:pt x="34" y="58"/>
                    <a:pt x="23" y="58"/>
                    <a:pt x="23" y="69"/>
                  </a:cubicBezTo>
                  <a:cubicBezTo>
                    <a:pt x="0" y="69"/>
                    <a:pt x="0" y="81"/>
                    <a:pt x="0" y="92"/>
                  </a:cubicBezTo>
                  <a:lnTo>
                    <a:pt x="0" y="1066"/>
                  </a:lnTo>
                  <a:cubicBezTo>
                    <a:pt x="0" y="1077"/>
                    <a:pt x="23" y="1100"/>
                    <a:pt x="23" y="1100"/>
                  </a:cubicBezTo>
                  <a:lnTo>
                    <a:pt x="34" y="1100"/>
                  </a:lnTo>
                  <a:lnTo>
                    <a:pt x="103" y="1055"/>
                  </a:lnTo>
                  <a:cubicBezTo>
                    <a:pt x="103" y="1043"/>
                    <a:pt x="115" y="1043"/>
                    <a:pt x="115" y="1032"/>
                  </a:cubicBezTo>
                  <a:cubicBezTo>
                    <a:pt x="138" y="1032"/>
                    <a:pt x="138" y="1009"/>
                    <a:pt x="138" y="997"/>
                  </a:cubicBezTo>
                  <a:lnTo>
                    <a:pt x="138" y="631"/>
                  </a:lnTo>
                  <a:cubicBezTo>
                    <a:pt x="138" y="562"/>
                    <a:pt x="149" y="505"/>
                    <a:pt x="160" y="470"/>
                  </a:cubicBezTo>
                  <a:cubicBezTo>
                    <a:pt x="195" y="424"/>
                    <a:pt x="218" y="379"/>
                    <a:pt x="252" y="367"/>
                  </a:cubicBezTo>
                  <a:cubicBezTo>
                    <a:pt x="269" y="356"/>
                    <a:pt x="286" y="350"/>
                    <a:pt x="301" y="350"/>
                  </a:cubicBezTo>
                  <a:cubicBezTo>
                    <a:pt x="315" y="350"/>
                    <a:pt x="327" y="356"/>
                    <a:pt x="332" y="367"/>
                  </a:cubicBezTo>
                  <a:cubicBezTo>
                    <a:pt x="344" y="390"/>
                    <a:pt x="367" y="436"/>
                    <a:pt x="367" y="493"/>
                  </a:cubicBezTo>
                  <a:lnTo>
                    <a:pt x="367" y="871"/>
                  </a:lnTo>
                  <a:cubicBezTo>
                    <a:pt x="367" y="883"/>
                    <a:pt x="378" y="894"/>
                    <a:pt x="378" y="894"/>
                  </a:cubicBezTo>
                  <a:lnTo>
                    <a:pt x="390" y="894"/>
                  </a:lnTo>
                  <a:lnTo>
                    <a:pt x="458" y="848"/>
                  </a:lnTo>
                  <a:cubicBezTo>
                    <a:pt x="458" y="837"/>
                    <a:pt x="481" y="837"/>
                    <a:pt x="481" y="825"/>
                  </a:cubicBezTo>
                  <a:cubicBezTo>
                    <a:pt x="493" y="825"/>
                    <a:pt x="493" y="814"/>
                    <a:pt x="493" y="791"/>
                  </a:cubicBezTo>
                  <a:lnTo>
                    <a:pt x="481" y="791"/>
                  </a:lnTo>
                  <a:lnTo>
                    <a:pt x="481" y="402"/>
                  </a:lnTo>
                  <a:cubicBezTo>
                    <a:pt x="481" y="356"/>
                    <a:pt x="458" y="310"/>
                    <a:pt x="458" y="264"/>
                  </a:cubicBezTo>
                  <a:cubicBezTo>
                    <a:pt x="458" y="241"/>
                    <a:pt x="447" y="207"/>
                    <a:pt x="435" y="184"/>
                  </a:cubicBezTo>
                  <a:cubicBezTo>
                    <a:pt x="424" y="150"/>
                    <a:pt x="401" y="138"/>
                    <a:pt x="378" y="138"/>
                  </a:cubicBezTo>
                  <a:cubicBezTo>
                    <a:pt x="344" y="138"/>
                    <a:pt x="321" y="138"/>
                    <a:pt x="275" y="172"/>
                  </a:cubicBezTo>
                  <a:cubicBezTo>
                    <a:pt x="229" y="184"/>
                    <a:pt x="218" y="207"/>
                    <a:pt x="195" y="241"/>
                  </a:cubicBezTo>
                  <a:cubicBezTo>
                    <a:pt x="172" y="264"/>
                    <a:pt x="149" y="310"/>
                    <a:pt x="138" y="344"/>
                  </a:cubicBezTo>
                  <a:lnTo>
                    <a:pt x="138" y="24"/>
                  </a:lnTo>
                  <a:cubicBezTo>
                    <a:pt x="138" y="12"/>
                    <a:pt x="115" y="1"/>
                    <a:pt x="115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519778" y="2750461"/>
              <a:ext cx="17463" cy="45482"/>
            </a:xfrm>
            <a:custGeom>
              <a:rect b="b" l="l" r="r" t="t"/>
              <a:pathLst>
                <a:path extrusionOk="0" h="1284" w="493">
                  <a:moveTo>
                    <a:pt x="447" y="1"/>
                  </a:moveTo>
                  <a:lnTo>
                    <a:pt x="35" y="241"/>
                  </a:lnTo>
                  <a:cubicBezTo>
                    <a:pt x="35" y="253"/>
                    <a:pt x="12" y="253"/>
                    <a:pt x="12" y="276"/>
                  </a:cubicBezTo>
                  <a:cubicBezTo>
                    <a:pt x="0" y="276"/>
                    <a:pt x="0" y="287"/>
                    <a:pt x="0" y="299"/>
                  </a:cubicBezTo>
                  <a:lnTo>
                    <a:pt x="0" y="1261"/>
                  </a:lnTo>
                  <a:cubicBezTo>
                    <a:pt x="0" y="1272"/>
                    <a:pt x="12" y="1284"/>
                    <a:pt x="12" y="1284"/>
                  </a:cubicBezTo>
                  <a:lnTo>
                    <a:pt x="35" y="1284"/>
                  </a:lnTo>
                  <a:lnTo>
                    <a:pt x="459" y="1043"/>
                  </a:lnTo>
                  <a:cubicBezTo>
                    <a:pt x="459" y="1032"/>
                    <a:pt x="470" y="1032"/>
                    <a:pt x="470" y="1020"/>
                  </a:cubicBezTo>
                  <a:cubicBezTo>
                    <a:pt x="493" y="1020"/>
                    <a:pt x="493" y="997"/>
                    <a:pt x="493" y="986"/>
                  </a:cubicBezTo>
                  <a:lnTo>
                    <a:pt x="493" y="883"/>
                  </a:lnTo>
                  <a:cubicBezTo>
                    <a:pt x="493" y="871"/>
                    <a:pt x="470" y="860"/>
                    <a:pt x="470" y="860"/>
                  </a:cubicBezTo>
                  <a:lnTo>
                    <a:pt x="459" y="860"/>
                  </a:lnTo>
                  <a:lnTo>
                    <a:pt x="126" y="1043"/>
                  </a:lnTo>
                  <a:lnTo>
                    <a:pt x="126" y="803"/>
                  </a:lnTo>
                  <a:lnTo>
                    <a:pt x="413" y="631"/>
                  </a:lnTo>
                  <a:cubicBezTo>
                    <a:pt x="413" y="608"/>
                    <a:pt x="436" y="608"/>
                    <a:pt x="436" y="596"/>
                  </a:cubicBezTo>
                  <a:cubicBezTo>
                    <a:pt x="447" y="596"/>
                    <a:pt x="447" y="585"/>
                    <a:pt x="447" y="574"/>
                  </a:cubicBezTo>
                  <a:lnTo>
                    <a:pt x="447" y="470"/>
                  </a:lnTo>
                  <a:cubicBezTo>
                    <a:pt x="447" y="459"/>
                    <a:pt x="436" y="448"/>
                    <a:pt x="436" y="448"/>
                  </a:cubicBezTo>
                  <a:lnTo>
                    <a:pt x="413" y="448"/>
                  </a:lnTo>
                  <a:lnTo>
                    <a:pt x="126" y="608"/>
                  </a:lnTo>
                  <a:lnTo>
                    <a:pt x="126" y="367"/>
                  </a:lnTo>
                  <a:lnTo>
                    <a:pt x="447" y="184"/>
                  </a:lnTo>
                  <a:cubicBezTo>
                    <a:pt x="447" y="173"/>
                    <a:pt x="459" y="173"/>
                    <a:pt x="459" y="161"/>
                  </a:cubicBezTo>
                  <a:cubicBezTo>
                    <a:pt x="470" y="161"/>
                    <a:pt x="470" y="138"/>
                    <a:pt x="470" y="127"/>
                  </a:cubicBezTo>
                  <a:lnTo>
                    <a:pt x="470" y="24"/>
                  </a:lnTo>
                  <a:cubicBezTo>
                    <a:pt x="470" y="12"/>
                    <a:pt x="459" y="1"/>
                    <a:pt x="459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540075" y="2750461"/>
              <a:ext cx="17463" cy="34147"/>
            </a:xfrm>
            <a:custGeom>
              <a:rect b="b" l="l" r="r" t="t"/>
              <a:pathLst>
                <a:path extrusionOk="0" h="964" w="493">
                  <a:moveTo>
                    <a:pt x="367" y="1"/>
                  </a:moveTo>
                  <a:cubicBezTo>
                    <a:pt x="344" y="1"/>
                    <a:pt x="309" y="1"/>
                    <a:pt x="275" y="24"/>
                  </a:cubicBezTo>
                  <a:cubicBezTo>
                    <a:pt x="229" y="47"/>
                    <a:pt x="218" y="70"/>
                    <a:pt x="183" y="104"/>
                  </a:cubicBezTo>
                  <a:cubicBezTo>
                    <a:pt x="172" y="127"/>
                    <a:pt x="138" y="173"/>
                    <a:pt x="126" y="196"/>
                  </a:cubicBezTo>
                  <a:lnTo>
                    <a:pt x="126" y="173"/>
                  </a:lnTo>
                  <a:cubicBezTo>
                    <a:pt x="126" y="161"/>
                    <a:pt x="115" y="138"/>
                    <a:pt x="115" y="138"/>
                  </a:cubicBezTo>
                  <a:lnTo>
                    <a:pt x="103" y="138"/>
                  </a:lnTo>
                  <a:lnTo>
                    <a:pt x="23" y="184"/>
                  </a:lnTo>
                  <a:cubicBezTo>
                    <a:pt x="23" y="196"/>
                    <a:pt x="12" y="196"/>
                    <a:pt x="12" y="218"/>
                  </a:cubicBezTo>
                  <a:cubicBezTo>
                    <a:pt x="0" y="218"/>
                    <a:pt x="0" y="230"/>
                    <a:pt x="0" y="241"/>
                  </a:cubicBezTo>
                  <a:lnTo>
                    <a:pt x="0" y="929"/>
                  </a:lnTo>
                  <a:cubicBezTo>
                    <a:pt x="0" y="940"/>
                    <a:pt x="12" y="963"/>
                    <a:pt x="12" y="963"/>
                  </a:cubicBezTo>
                  <a:lnTo>
                    <a:pt x="23" y="963"/>
                  </a:lnTo>
                  <a:lnTo>
                    <a:pt x="103" y="917"/>
                  </a:lnTo>
                  <a:cubicBezTo>
                    <a:pt x="103" y="906"/>
                    <a:pt x="115" y="906"/>
                    <a:pt x="115" y="883"/>
                  </a:cubicBezTo>
                  <a:cubicBezTo>
                    <a:pt x="126" y="883"/>
                    <a:pt x="126" y="871"/>
                    <a:pt x="126" y="860"/>
                  </a:cubicBezTo>
                  <a:lnTo>
                    <a:pt x="126" y="482"/>
                  </a:lnTo>
                  <a:cubicBezTo>
                    <a:pt x="126" y="425"/>
                    <a:pt x="138" y="367"/>
                    <a:pt x="160" y="322"/>
                  </a:cubicBezTo>
                  <a:cubicBezTo>
                    <a:pt x="183" y="287"/>
                    <a:pt x="218" y="241"/>
                    <a:pt x="241" y="230"/>
                  </a:cubicBezTo>
                  <a:cubicBezTo>
                    <a:pt x="264" y="213"/>
                    <a:pt x="281" y="204"/>
                    <a:pt x="295" y="204"/>
                  </a:cubicBezTo>
                  <a:cubicBezTo>
                    <a:pt x="309" y="204"/>
                    <a:pt x="321" y="213"/>
                    <a:pt x="332" y="230"/>
                  </a:cubicBezTo>
                  <a:cubicBezTo>
                    <a:pt x="344" y="253"/>
                    <a:pt x="355" y="299"/>
                    <a:pt x="355" y="356"/>
                  </a:cubicBezTo>
                  <a:lnTo>
                    <a:pt x="355" y="734"/>
                  </a:lnTo>
                  <a:cubicBezTo>
                    <a:pt x="355" y="745"/>
                    <a:pt x="367" y="757"/>
                    <a:pt x="367" y="757"/>
                  </a:cubicBezTo>
                  <a:lnTo>
                    <a:pt x="390" y="757"/>
                  </a:lnTo>
                  <a:lnTo>
                    <a:pt x="458" y="711"/>
                  </a:lnTo>
                  <a:cubicBezTo>
                    <a:pt x="458" y="700"/>
                    <a:pt x="470" y="700"/>
                    <a:pt x="470" y="688"/>
                  </a:cubicBezTo>
                  <a:cubicBezTo>
                    <a:pt x="493" y="688"/>
                    <a:pt x="493" y="677"/>
                    <a:pt x="493" y="654"/>
                  </a:cubicBezTo>
                  <a:lnTo>
                    <a:pt x="470" y="654"/>
                  </a:lnTo>
                  <a:lnTo>
                    <a:pt x="470" y="253"/>
                  </a:lnTo>
                  <a:cubicBezTo>
                    <a:pt x="470" y="218"/>
                    <a:pt x="458" y="173"/>
                    <a:pt x="458" y="127"/>
                  </a:cubicBezTo>
                  <a:cubicBezTo>
                    <a:pt x="458" y="104"/>
                    <a:pt x="447" y="70"/>
                    <a:pt x="424" y="47"/>
                  </a:cubicBezTo>
                  <a:cubicBezTo>
                    <a:pt x="412" y="12"/>
                    <a:pt x="401" y="1"/>
                    <a:pt x="367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561966" y="2734662"/>
              <a:ext cx="17074" cy="45057"/>
            </a:xfrm>
            <a:custGeom>
              <a:rect b="b" l="l" r="r" t="t"/>
              <a:pathLst>
                <a:path extrusionOk="0" h="1272" w="482">
                  <a:moveTo>
                    <a:pt x="291" y="324"/>
                  </a:moveTo>
                  <a:cubicBezTo>
                    <a:pt x="304" y="324"/>
                    <a:pt x="316" y="327"/>
                    <a:pt x="333" y="332"/>
                  </a:cubicBezTo>
                  <a:cubicBezTo>
                    <a:pt x="356" y="344"/>
                    <a:pt x="367" y="390"/>
                    <a:pt x="367" y="435"/>
                  </a:cubicBezTo>
                  <a:lnTo>
                    <a:pt x="367" y="493"/>
                  </a:lnTo>
                  <a:lnTo>
                    <a:pt x="367" y="550"/>
                  </a:lnTo>
                  <a:cubicBezTo>
                    <a:pt x="356" y="607"/>
                    <a:pt x="356" y="642"/>
                    <a:pt x="333" y="687"/>
                  </a:cubicBezTo>
                  <a:cubicBezTo>
                    <a:pt x="299" y="733"/>
                    <a:pt x="276" y="756"/>
                    <a:pt x="241" y="779"/>
                  </a:cubicBezTo>
                  <a:cubicBezTo>
                    <a:pt x="218" y="785"/>
                    <a:pt x="204" y="788"/>
                    <a:pt x="193" y="788"/>
                  </a:cubicBezTo>
                  <a:cubicBezTo>
                    <a:pt x="181" y="788"/>
                    <a:pt x="173" y="785"/>
                    <a:pt x="161" y="779"/>
                  </a:cubicBezTo>
                  <a:cubicBezTo>
                    <a:pt x="127" y="756"/>
                    <a:pt x="115" y="722"/>
                    <a:pt x="115" y="664"/>
                  </a:cubicBezTo>
                  <a:lnTo>
                    <a:pt x="115" y="573"/>
                  </a:lnTo>
                  <a:cubicBezTo>
                    <a:pt x="115" y="516"/>
                    <a:pt x="127" y="458"/>
                    <a:pt x="161" y="412"/>
                  </a:cubicBezTo>
                  <a:cubicBezTo>
                    <a:pt x="184" y="378"/>
                    <a:pt x="218" y="344"/>
                    <a:pt x="241" y="332"/>
                  </a:cubicBezTo>
                  <a:cubicBezTo>
                    <a:pt x="264" y="327"/>
                    <a:pt x="278" y="324"/>
                    <a:pt x="291" y="324"/>
                  </a:cubicBezTo>
                  <a:close/>
                  <a:moveTo>
                    <a:pt x="459" y="0"/>
                  </a:moveTo>
                  <a:lnTo>
                    <a:pt x="390" y="46"/>
                  </a:lnTo>
                  <a:cubicBezTo>
                    <a:pt x="390" y="57"/>
                    <a:pt x="367" y="57"/>
                    <a:pt x="367" y="69"/>
                  </a:cubicBezTo>
                  <a:cubicBezTo>
                    <a:pt x="356" y="69"/>
                    <a:pt x="356" y="92"/>
                    <a:pt x="356" y="103"/>
                  </a:cubicBezTo>
                  <a:lnTo>
                    <a:pt x="356" y="126"/>
                  </a:lnTo>
                  <a:cubicBezTo>
                    <a:pt x="356" y="126"/>
                    <a:pt x="356" y="115"/>
                    <a:pt x="344" y="115"/>
                  </a:cubicBezTo>
                  <a:cubicBezTo>
                    <a:pt x="344" y="103"/>
                    <a:pt x="333" y="103"/>
                    <a:pt x="310" y="103"/>
                  </a:cubicBezTo>
                  <a:lnTo>
                    <a:pt x="276" y="103"/>
                  </a:lnTo>
                  <a:cubicBezTo>
                    <a:pt x="253" y="115"/>
                    <a:pt x="230" y="115"/>
                    <a:pt x="218" y="126"/>
                  </a:cubicBezTo>
                  <a:lnTo>
                    <a:pt x="127" y="218"/>
                  </a:lnTo>
                  <a:cubicBezTo>
                    <a:pt x="104" y="241"/>
                    <a:pt x="69" y="286"/>
                    <a:pt x="58" y="332"/>
                  </a:cubicBezTo>
                  <a:cubicBezTo>
                    <a:pt x="47" y="378"/>
                    <a:pt x="24" y="435"/>
                    <a:pt x="12" y="470"/>
                  </a:cubicBezTo>
                  <a:cubicBezTo>
                    <a:pt x="12" y="516"/>
                    <a:pt x="1" y="573"/>
                    <a:pt x="1" y="619"/>
                  </a:cubicBezTo>
                  <a:lnTo>
                    <a:pt x="1" y="676"/>
                  </a:lnTo>
                  <a:lnTo>
                    <a:pt x="1" y="733"/>
                  </a:lnTo>
                  <a:cubicBezTo>
                    <a:pt x="1" y="779"/>
                    <a:pt x="1" y="802"/>
                    <a:pt x="12" y="848"/>
                  </a:cubicBezTo>
                  <a:lnTo>
                    <a:pt x="58" y="928"/>
                  </a:lnTo>
                  <a:cubicBezTo>
                    <a:pt x="81" y="962"/>
                    <a:pt x="104" y="974"/>
                    <a:pt x="127" y="974"/>
                  </a:cubicBezTo>
                  <a:cubicBezTo>
                    <a:pt x="137" y="977"/>
                    <a:pt x="146" y="978"/>
                    <a:pt x="155" y="978"/>
                  </a:cubicBezTo>
                  <a:cubicBezTo>
                    <a:pt x="175" y="978"/>
                    <a:pt x="194" y="970"/>
                    <a:pt x="218" y="962"/>
                  </a:cubicBezTo>
                  <a:cubicBezTo>
                    <a:pt x="241" y="951"/>
                    <a:pt x="253" y="928"/>
                    <a:pt x="276" y="916"/>
                  </a:cubicBezTo>
                  <a:lnTo>
                    <a:pt x="310" y="871"/>
                  </a:lnTo>
                  <a:cubicBezTo>
                    <a:pt x="333" y="859"/>
                    <a:pt x="333" y="848"/>
                    <a:pt x="344" y="836"/>
                  </a:cubicBezTo>
                  <a:cubicBezTo>
                    <a:pt x="344" y="813"/>
                    <a:pt x="356" y="802"/>
                    <a:pt x="356" y="790"/>
                  </a:cubicBezTo>
                  <a:lnTo>
                    <a:pt x="356" y="848"/>
                  </a:lnTo>
                  <a:cubicBezTo>
                    <a:pt x="356" y="871"/>
                    <a:pt x="356" y="905"/>
                    <a:pt x="344" y="928"/>
                  </a:cubicBezTo>
                  <a:cubicBezTo>
                    <a:pt x="333" y="962"/>
                    <a:pt x="333" y="974"/>
                    <a:pt x="310" y="1008"/>
                  </a:cubicBezTo>
                  <a:cubicBezTo>
                    <a:pt x="299" y="1031"/>
                    <a:pt x="287" y="1042"/>
                    <a:pt x="276" y="1065"/>
                  </a:cubicBezTo>
                  <a:cubicBezTo>
                    <a:pt x="253" y="1077"/>
                    <a:pt x="241" y="1077"/>
                    <a:pt x="230" y="1088"/>
                  </a:cubicBezTo>
                  <a:cubicBezTo>
                    <a:pt x="209" y="1095"/>
                    <a:pt x="192" y="1106"/>
                    <a:pt x="185" y="1106"/>
                  </a:cubicBezTo>
                  <a:cubicBezTo>
                    <a:pt x="180" y="1106"/>
                    <a:pt x="179" y="1102"/>
                    <a:pt x="184" y="1088"/>
                  </a:cubicBezTo>
                  <a:lnTo>
                    <a:pt x="161" y="1065"/>
                  </a:lnTo>
                  <a:lnTo>
                    <a:pt x="138" y="1042"/>
                  </a:lnTo>
                  <a:lnTo>
                    <a:pt x="115" y="1042"/>
                  </a:lnTo>
                  <a:lnTo>
                    <a:pt x="47" y="1088"/>
                  </a:lnTo>
                  <a:cubicBezTo>
                    <a:pt x="47" y="1100"/>
                    <a:pt x="24" y="1100"/>
                    <a:pt x="24" y="1123"/>
                  </a:cubicBezTo>
                  <a:cubicBezTo>
                    <a:pt x="12" y="1134"/>
                    <a:pt x="12" y="1134"/>
                    <a:pt x="12" y="1146"/>
                  </a:cubicBezTo>
                  <a:cubicBezTo>
                    <a:pt x="12" y="1180"/>
                    <a:pt x="12" y="1203"/>
                    <a:pt x="24" y="1214"/>
                  </a:cubicBezTo>
                  <a:cubicBezTo>
                    <a:pt x="24" y="1237"/>
                    <a:pt x="58" y="1249"/>
                    <a:pt x="69" y="1260"/>
                  </a:cubicBezTo>
                  <a:cubicBezTo>
                    <a:pt x="81" y="1272"/>
                    <a:pt x="115" y="1272"/>
                    <a:pt x="138" y="1272"/>
                  </a:cubicBezTo>
                  <a:cubicBezTo>
                    <a:pt x="173" y="1272"/>
                    <a:pt x="195" y="1260"/>
                    <a:pt x="230" y="1249"/>
                  </a:cubicBezTo>
                  <a:cubicBezTo>
                    <a:pt x="310" y="1203"/>
                    <a:pt x="367" y="1134"/>
                    <a:pt x="413" y="1042"/>
                  </a:cubicBezTo>
                  <a:cubicBezTo>
                    <a:pt x="459" y="962"/>
                    <a:pt x="482" y="848"/>
                    <a:pt x="482" y="733"/>
                  </a:cubicBezTo>
                  <a:lnTo>
                    <a:pt x="482" y="34"/>
                  </a:lnTo>
                  <a:cubicBezTo>
                    <a:pt x="482" y="11"/>
                    <a:pt x="470" y="0"/>
                    <a:pt x="470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582652" y="2720458"/>
              <a:ext cx="5313" cy="38965"/>
            </a:xfrm>
            <a:custGeom>
              <a:rect b="b" l="l" r="r" t="t"/>
              <a:pathLst>
                <a:path extrusionOk="0" h="1100" w="150">
                  <a:moveTo>
                    <a:pt x="115" y="0"/>
                  </a:moveTo>
                  <a:lnTo>
                    <a:pt x="35" y="46"/>
                  </a:lnTo>
                  <a:cubicBezTo>
                    <a:pt x="35" y="57"/>
                    <a:pt x="12" y="57"/>
                    <a:pt x="12" y="69"/>
                  </a:cubicBezTo>
                  <a:cubicBezTo>
                    <a:pt x="1" y="69"/>
                    <a:pt x="1" y="80"/>
                    <a:pt x="1" y="103"/>
                  </a:cubicBezTo>
                  <a:lnTo>
                    <a:pt x="1" y="218"/>
                  </a:lnTo>
                  <a:cubicBezTo>
                    <a:pt x="1" y="229"/>
                    <a:pt x="12" y="241"/>
                    <a:pt x="12" y="241"/>
                  </a:cubicBezTo>
                  <a:lnTo>
                    <a:pt x="35" y="241"/>
                  </a:lnTo>
                  <a:lnTo>
                    <a:pt x="115" y="195"/>
                  </a:lnTo>
                  <a:cubicBezTo>
                    <a:pt x="115" y="183"/>
                    <a:pt x="127" y="183"/>
                    <a:pt x="127" y="172"/>
                  </a:cubicBezTo>
                  <a:cubicBezTo>
                    <a:pt x="150" y="172"/>
                    <a:pt x="150" y="160"/>
                    <a:pt x="150" y="149"/>
                  </a:cubicBezTo>
                  <a:lnTo>
                    <a:pt x="150" y="23"/>
                  </a:lnTo>
                  <a:cubicBezTo>
                    <a:pt x="150" y="12"/>
                    <a:pt x="127" y="0"/>
                    <a:pt x="127" y="0"/>
                  </a:cubicBezTo>
                  <a:close/>
                  <a:moveTo>
                    <a:pt x="115" y="286"/>
                  </a:moveTo>
                  <a:lnTo>
                    <a:pt x="47" y="332"/>
                  </a:lnTo>
                  <a:cubicBezTo>
                    <a:pt x="47" y="344"/>
                    <a:pt x="24" y="344"/>
                    <a:pt x="24" y="355"/>
                  </a:cubicBezTo>
                  <a:cubicBezTo>
                    <a:pt x="12" y="355"/>
                    <a:pt x="12" y="367"/>
                    <a:pt x="12" y="390"/>
                  </a:cubicBezTo>
                  <a:lnTo>
                    <a:pt x="12" y="1077"/>
                  </a:lnTo>
                  <a:cubicBezTo>
                    <a:pt x="12" y="1088"/>
                    <a:pt x="24" y="1100"/>
                    <a:pt x="24" y="1100"/>
                  </a:cubicBezTo>
                  <a:lnTo>
                    <a:pt x="47" y="1100"/>
                  </a:lnTo>
                  <a:lnTo>
                    <a:pt x="115" y="1054"/>
                  </a:lnTo>
                  <a:cubicBezTo>
                    <a:pt x="115" y="1043"/>
                    <a:pt x="127" y="1043"/>
                    <a:pt x="127" y="1031"/>
                  </a:cubicBezTo>
                  <a:cubicBezTo>
                    <a:pt x="150" y="1031"/>
                    <a:pt x="150" y="1020"/>
                    <a:pt x="150" y="1008"/>
                  </a:cubicBezTo>
                  <a:lnTo>
                    <a:pt x="150" y="309"/>
                  </a:lnTo>
                  <a:cubicBezTo>
                    <a:pt x="150" y="298"/>
                    <a:pt x="127" y="286"/>
                    <a:pt x="127" y="286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591579" y="2720458"/>
              <a:ext cx="17499" cy="34112"/>
            </a:xfrm>
            <a:custGeom>
              <a:rect b="b" l="l" r="r" t="t"/>
              <a:pathLst>
                <a:path extrusionOk="0" h="963" w="494">
                  <a:moveTo>
                    <a:pt x="379" y="0"/>
                  </a:moveTo>
                  <a:cubicBezTo>
                    <a:pt x="345" y="0"/>
                    <a:pt x="322" y="0"/>
                    <a:pt x="276" y="34"/>
                  </a:cubicBezTo>
                  <a:cubicBezTo>
                    <a:pt x="230" y="46"/>
                    <a:pt x="219" y="69"/>
                    <a:pt x="196" y="103"/>
                  </a:cubicBezTo>
                  <a:cubicBezTo>
                    <a:pt x="173" y="126"/>
                    <a:pt x="150" y="172"/>
                    <a:pt x="138" y="206"/>
                  </a:cubicBezTo>
                  <a:lnTo>
                    <a:pt x="138" y="172"/>
                  </a:lnTo>
                  <a:cubicBezTo>
                    <a:pt x="138" y="160"/>
                    <a:pt x="115" y="149"/>
                    <a:pt x="115" y="149"/>
                  </a:cubicBezTo>
                  <a:lnTo>
                    <a:pt x="104" y="149"/>
                  </a:lnTo>
                  <a:lnTo>
                    <a:pt x="35" y="183"/>
                  </a:lnTo>
                  <a:cubicBezTo>
                    <a:pt x="35" y="206"/>
                    <a:pt x="24" y="206"/>
                    <a:pt x="24" y="218"/>
                  </a:cubicBezTo>
                  <a:cubicBezTo>
                    <a:pt x="1" y="218"/>
                    <a:pt x="1" y="229"/>
                    <a:pt x="1" y="241"/>
                  </a:cubicBezTo>
                  <a:lnTo>
                    <a:pt x="1" y="928"/>
                  </a:lnTo>
                  <a:cubicBezTo>
                    <a:pt x="1" y="951"/>
                    <a:pt x="24" y="962"/>
                    <a:pt x="24" y="962"/>
                  </a:cubicBezTo>
                  <a:lnTo>
                    <a:pt x="35" y="962"/>
                  </a:lnTo>
                  <a:lnTo>
                    <a:pt x="104" y="917"/>
                  </a:lnTo>
                  <a:cubicBezTo>
                    <a:pt x="104" y="905"/>
                    <a:pt x="115" y="905"/>
                    <a:pt x="115" y="894"/>
                  </a:cubicBezTo>
                  <a:cubicBezTo>
                    <a:pt x="138" y="894"/>
                    <a:pt x="138" y="871"/>
                    <a:pt x="138" y="859"/>
                  </a:cubicBezTo>
                  <a:lnTo>
                    <a:pt x="138" y="493"/>
                  </a:lnTo>
                  <a:cubicBezTo>
                    <a:pt x="138" y="435"/>
                    <a:pt x="150" y="378"/>
                    <a:pt x="161" y="332"/>
                  </a:cubicBezTo>
                  <a:cubicBezTo>
                    <a:pt x="196" y="286"/>
                    <a:pt x="219" y="241"/>
                    <a:pt x="253" y="229"/>
                  </a:cubicBezTo>
                  <a:cubicBezTo>
                    <a:pt x="270" y="218"/>
                    <a:pt x="287" y="212"/>
                    <a:pt x="302" y="212"/>
                  </a:cubicBezTo>
                  <a:cubicBezTo>
                    <a:pt x="316" y="212"/>
                    <a:pt x="327" y="218"/>
                    <a:pt x="333" y="229"/>
                  </a:cubicBezTo>
                  <a:cubicBezTo>
                    <a:pt x="345" y="264"/>
                    <a:pt x="367" y="298"/>
                    <a:pt x="367" y="355"/>
                  </a:cubicBezTo>
                  <a:lnTo>
                    <a:pt x="367" y="733"/>
                  </a:lnTo>
                  <a:cubicBezTo>
                    <a:pt x="367" y="745"/>
                    <a:pt x="379" y="756"/>
                    <a:pt x="379" y="756"/>
                  </a:cubicBezTo>
                  <a:lnTo>
                    <a:pt x="390" y="756"/>
                  </a:lnTo>
                  <a:lnTo>
                    <a:pt x="459" y="722"/>
                  </a:lnTo>
                  <a:cubicBezTo>
                    <a:pt x="459" y="699"/>
                    <a:pt x="482" y="699"/>
                    <a:pt x="482" y="687"/>
                  </a:cubicBezTo>
                  <a:cubicBezTo>
                    <a:pt x="493" y="687"/>
                    <a:pt x="493" y="676"/>
                    <a:pt x="493" y="664"/>
                  </a:cubicBezTo>
                  <a:lnTo>
                    <a:pt x="482" y="664"/>
                  </a:lnTo>
                  <a:lnTo>
                    <a:pt x="482" y="264"/>
                  </a:lnTo>
                  <a:cubicBezTo>
                    <a:pt x="482" y="218"/>
                    <a:pt x="459" y="172"/>
                    <a:pt x="459" y="126"/>
                  </a:cubicBezTo>
                  <a:cubicBezTo>
                    <a:pt x="459" y="103"/>
                    <a:pt x="448" y="69"/>
                    <a:pt x="436" y="46"/>
                  </a:cubicBezTo>
                  <a:cubicBezTo>
                    <a:pt x="425" y="12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612301" y="2709477"/>
              <a:ext cx="16649" cy="29684"/>
            </a:xfrm>
            <a:custGeom>
              <a:rect b="b" l="l" r="r" t="t"/>
              <a:pathLst>
                <a:path extrusionOk="0" h="838" w="470">
                  <a:moveTo>
                    <a:pt x="295" y="190"/>
                  </a:moveTo>
                  <a:cubicBezTo>
                    <a:pt x="304" y="190"/>
                    <a:pt x="313" y="192"/>
                    <a:pt x="321" y="196"/>
                  </a:cubicBezTo>
                  <a:cubicBezTo>
                    <a:pt x="332" y="196"/>
                    <a:pt x="332" y="196"/>
                    <a:pt x="355" y="207"/>
                  </a:cubicBezTo>
                  <a:cubicBezTo>
                    <a:pt x="355" y="207"/>
                    <a:pt x="367" y="218"/>
                    <a:pt x="367" y="241"/>
                  </a:cubicBezTo>
                  <a:lnTo>
                    <a:pt x="367" y="276"/>
                  </a:lnTo>
                  <a:lnTo>
                    <a:pt x="149" y="413"/>
                  </a:lnTo>
                  <a:cubicBezTo>
                    <a:pt x="149" y="390"/>
                    <a:pt x="161" y="367"/>
                    <a:pt x="161" y="356"/>
                  </a:cubicBezTo>
                  <a:cubicBezTo>
                    <a:pt x="161" y="333"/>
                    <a:pt x="161" y="310"/>
                    <a:pt x="183" y="299"/>
                  </a:cubicBezTo>
                  <a:cubicBezTo>
                    <a:pt x="183" y="264"/>
                    <a:pt x="195" y="253"/>
                    <a:pt x="206" y="241"/>
                  </a:cubicBezTo>
                  <a:lnTo>
                    <a:pt x="252" y="196"/>
                  </a:lnTo>
                  <a:cubicBezTo>
                    <a:pt x="260" y="196"/>
                    <a:pt x="278" y="190"/>
                    <a:pt x="295" y="190"/>
                  </a:cubicBezTo>
                  <a:close/>
                  <a:moveTo>
                    <a:pt x="344" y="1"/>
                  </a:moveTo>
                  <a:cubicBezTo>
                    <a:pt x="309" y="1"/>
                    <a:pt x="287" y="12"/>
                    <a:pt x="241" y="24"/>
                  </a:cubicBezTo>
                  <a:cubicBezTo>
                    <a:pt x="195" y="35"/>
                    <a:pt x="172" y="70"/>
                    <a:pt x="138" y="115"/>
                  </a:cubicBezTo>
                  <a:cubicBezTo>
                    <a:pt x="115" y="150"/>
                    <a:pt x="80" y="196"/>
                    <a:pt x="69" y="241"/>
                  </a:cubicBezTo>
                  <a:cubicBezTo>
                    <a:pt x="57" y="299"/>
                    <a:pt x="34" y="344"/>
                    <a:pt x="23" y="402"/>
                  </a:cubicBezTo>
                  <a:cubicBezTo>
                    <a:pt x="12" y="459"/>
                    <a:pt x="12" y="516"/>
                    <a:pt x="12" y="574"/>
                  </a:cubicBezTo>
                  <a:cubicBezTo>
                    <a:pt x="12" y="619"/>
                    <a:pt x="23" y="665"/>
                    <a:pt x="0" y="700"/>
                  </a:cubicBezTo>
                  <a:cubicBezTo>
                    <a:pt x="0" y="734"/>
                    <a:pt x="23" y="768"/>
                    <a:pt x="34" y="791"/>
                  </a:cubicBezTo>
                  <a:cubicBezTo>
                    <a:pt x="57" y="826"/>
                    <a:pt x="80" y="837"/>
                    <a:pt x="115" y="837"/>
                  </a:cubicBezTo>
                  <a:cubicBezTo>
                    <a:pt x="138" y="837"/>
                    <a:pt x="172" y="826"/>
                    <a:pt x="206" y="814"/>
                  </a:cubicBezTo>
                  <a:cubicBezTo>
                    <a:pt x="252" y="791"/>
                    <a:pt x="287" y="768"/>
                    <a:pt x="309" y="734"/>
                  </a:cubicBezTo>
                  <a:cubicBezTo>
                    <a:pt x="344" y="700"/>
                    <a:pt x="367" y="665"/>
                    <a:pt x="378" y="642"/>
                  </a:cubicBezTo>
                  <a:lnTo>
                    <a:pt x="424" y="551"/>
                  </a:lnTo>
                  <a:cubicBezTo>
                    <a:pt x="435" y="528"/>
                    <a:pt x="435" y="505"/>
                    <a:pt x="435" y="493"/>
                  </a:cubicBezTo>
                  <a:cubicBezTo>
                    <a:pt x="435" y="482"/>
                    <a:pt x="424" y="470"/>
                    <a:pt x="424" y="470"/>
                  </a:cubicBezTo>
                  <a:lnTo>
                    <a:pt x="413" y="470"/>
                  </a:lnTo>
                  <a:lnTo>
                    <a:pt x="344" y="505"/>
                  </a:lnTo>
                  <a:lnTo>
                    <a:pt x="321" y="528"/>
                  </a:lnTo>
                  <a:cubicBezTo>
                    <a:pt x="321" y="539"/>
                    <a:pt x="309" y="539"/>
                    <a:pt x="309" y="551"/>
                  </a:cubicBezTo>
                  <a:cubicBezTo>
                    <a:pt x="309" y="562"/>
                    <a:pt x="298" y="585"/>
                    <a:pt x="275" y="596"/>
                  </a:cubicBezTo>
                  <a:cubicBezTo>
                    <a:pt x="264" y="608"/>
                    <a:pt x="241" y="619"/>
                    <a:pt x="229" y="642"/>
                  </a:cubicBezTo>
                  <a:cubicBezTo>
                    <a:pt x="206" y="654"/>
                    <a:pt x="195" y="654"/>
                    <a:pt x="183" y="654"/>
                  </a:cubicBezTo>
                  <a:cubicBezTo>
                    <a:pt x="183" y="658"/>
                    <a:pt x="182" y="659"/>
                    <a:pt x="180" y="659"/>
                  </a:cubicBezTo>
                  <a:cubicBezTo>
                    <a:pt x="175" y="659"/>
                    <a:pt x="164" y="654"/>
                    <a:pt x="149" y="654"/>
                  </a:cubicBezTo>
                  <a:cubicBezTo>
                    <a:pt x="138" y="654"/>
                    <a:pt x="126" y="642"/>
                    <a:pt x="126" y="619"/>
                  </a:cubicBezTo>
                  <a:cubicBezTo>
                    <a:pt x="103" y="608"/>
                    <a:pt x="103" y="596"/>
                    <a:pt x="103" y="574"/>
                  </a:cubicBezTo>
                  <a:lnTo>
                    <a:pt x="435" y="379"/>
                  </a:lnTo>
                  <a:cubicBezTo>
                    <a:pt x="435" y="367"/>
                    <a:pt x="458" y="367"/>
                    <a:pt x="458" y="356"/>
                  </a:cubicBezTo>
                  <a:cubicBezTo>
                    <a:pt x="470" y="356"/>
                    <a:pt x="470" y="344"/>
                    <a:pt x="470" y="322"/>
                  </a:cubicBezTo>
                  <a:lnTo>
                    <a:pt x="470" y="253"/>
                  </a:lnTo>
                  <a:cubicBezTo>
                    <a:pt x="470" y="207"/>
                    <a:pt x="470" y="173"/>
                    <a:pt x="458" y="127"/>
                  </a:cubicBezTo>
                  <a:cubicBezTo>
                    <a:pt x="458" y="92"/>
                    <a:pt x="424" y="70"/>
                    <a:pt x="413" y="35"/>
                  </a:cubicBezTo>
                  <a:cubicBezTo>
                    <a:pt x="390" y="12"/>
                    <a:pt x="367" y="1"/>
                    <a:pt x="344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40674" y="2681883"/>
              <a:ext cx="20333" cy="40630"/>
            </a:xfrm>
            <a:custGeom>
              <a:rect b="b" l="l" r="r" t="t"/>
              <a:pathLst>
                <a:path extrusionOk="0" h="1147" w="574">
                  <a:moveTo>
                    <a:pt x="353" y="213"/>
                  </a:moveTo>
                  <a:cubicBezTo>
                    <a:pt x="370" y="213"/>
                    <a:pt x="385" y="219"/>
                    <a:pt x="402" y="230"/>
                  </a:cubicBezTo>
                  <a:cubicBezTo>
                    <a:pt x="425" y="253"/>
                    <a:pt x="436" y="299"/>
                    <a:pt x="436" y="379"/>
                  </a:cubicBezTo>
                  <a:lnTo>
                    <a:pt x="436" y="505"/>
                  </a:lnTo>
                  <a:lnTo>
                    <a:pt x="436" y="631"/>
                  </a:lnTo>
                  <a:cubicBezTo>
                    <a:pt x="436" y="700"/>
                    <a:pt x="425" y="757"/>
                    <a:pt x="402" y="814"/>
                  </a:cubicBezTo>
                  <a:cubicBezTo>
                    <a:pt x="368" y="860"/>
                    <a:pt x="322" y="906"/>
                    <a:pt x="287" y="929"/>
                  </a:cubicBezTo>
                  <a:cubicBezTo>
                    <a:pt x="250" y="941"/>
                    <a:pt x="226" y="950"/>
                    <a:pt x="206" y="950"/>
                  </a:cubicBezTo>
                  <a:cubicBezTo>
                    <a:pt x="190" y="950"/>
                    <a:pt x="177" y="944"/>
                    <a:pt x="161" y="929"/>
                  </a:cubicBezTo>
                  <a:cubicBezTo>
                    <a:pt x="138" y="906"/>
                    <a:pt x="127" y="860"/>
                    <a:pt x="127" y="791"/>
                  </a:cubicBezTo>
                  <a:lnTo>
                    <a:pt x="127" y="665"/>
                  </a:lnTo>
                  <a:lnTo>
                    <a:pt x="127" y="528"/>
                  </a:lnTo>
                  <a:cubicBezTo>
                    <a:pt x="127" y="459"/>
                    <a:pt x="138" y="402"/>
                    <a:pt x="161" y="345"/>
                  </a:cubicBezTo>
                  <a:cubicBezTo>
                    <a:pt x="196" y="299"/>
                    <a:pt x="242" y="253"/>
                    <a:pt x="287" y="230"/>
                  </a:cubicBezTo>
                  <a:cubicBezTo>
                    <a:pt x="316" y="219"/>
                    <a:pt x="336" y="213"/>
                    <a:pt x="353" y="213"/>
                  </a:cubicBezTo>
                  <a:close/>
                  <a:moveTo>
                    <a:pt x="413" y="1"/>
                  </a:moveTo>
                  <a:cubicBezTo>
                    <a:pt x="368" y="1"/>
                    <a:pt x="322" y="12"/>
                    <a:pt x="287" y="47"/>
                  </a:cubicBezTo>
                  <a:cubicBezTo>
                    <a:pt x="230" y="70"/>
                    <a:pt x="184" y="104"/>
                    <a:pt x="150" y="138"/>
                  </a:cubicBezTo>
                  <a:cubicBezTo>
                    <a:pt x="127" y="184"/>
                    <a:pt x="93" y="241"/>
                    <a:pt x="70" y="287"/>
                  </a:cubicBezTo>
                  <a:cubicBezTo>
                    <a:pt x="35" y="333"/>
                    <a:pt x="24" y="390"/>
                    <a:pt x="12" y="448"/>
                  </a:cubicBezTo>
                  <a:cubicBezTo>
                    <a:pt x="12" y="505"/>
                    <a:pt x="1" y="562"/>
                    <a:pt x="1" y="619"/>
                  </a:cubicBezTo>
                  <a:lnTo>
                    <a:pt x="1" y="677"/>
                  </a:lnTo>
                  <a:lnTo>
                    <a:pt x="1" y="745"/>
                  </a:lnTo>
                  <a:lnTo>
                    <a:pt x="1" y="814"/>
                  </a:lnTo>
                  <a:lnTo>
                    <a:pt x="1" y="871"/>
                  </a:lnTo>
                  <a:cubicBezTo>
                    <a:pt x="1" y="929"/>
                    <a:pt x="1" y="975"/>
                    <a:pt x="12" y="1020"/>
                  </a:cubicBezTo>
                  <a:cubicBezTo>
                    <a:pt x="24" y="1055"/>
                    <a:pt x="35" y="1089"/>
                    <a:pt x="70" y="1112"/>
                  </a:cubicBezTo>
                  <a:cubicBezTo>
                    <a:pt x="93" y="1135"/>
                    <a:pt x="127" y="1146"/>
                    <a:pt x="150" y="1146"/>
                  </a:cubicBezTo>
                  <a:cubicBezTo>
                    <a:pt x="196" y="1146"/>
                    <a:pt x="242" y="1135"/>
                    <a:pt x="287" y="1101"/>
                  </a:cubicBezTo>
                  <a:cubicBezTo>
                    <a:pt x="333" y="1078"/>
                    <a:pt x="379" y="1043"/>
                    <a:pt x="413" y="997"/>
                  </a:cubicBezTo>
                  <a:cubicBezTo>
                    <a:pt x="436" y="975"/>
                    <a:pt x="471" y="917"/>
                    <a:pt x="494" y="871"/>
                  </a:cubicBezTo>
                  <a:cubicBezTo>
                    <a:pt x="528" y="826"/>
                    <a:pt x="539" y="768"/>
                    <a:pt x="551" y="711"/>
                  </a:cubicBezTo>
                  <a:cubicBezTo>
                    <a:pt x="551" y="654"/>
                    <a:pt x="574" y="597"/>
                    <a:pt x="574" y="539"/>
                  </a:cubicBezTo>
                  <a:lnTo>
                    <a:pt x="574" y="482"/>
                  </a:lnTo>
                  <a:lnTo>
                    <a:pt x="574" y="413"/>
                  </a:lnTo>
                  <a:lnTo>
                    <a:pt x="574" y="345"/>
                  </a:lnTo>
                  <a:lnTo>
                    <a:pt x="574" y="287"/>
                  </a:lnTo>
                  <a:cubicBezTo>
                    <a:pt x="574" y="230"/>
                    <a:pt x="574" y="184"/>
                    <a:pt x="551" y="138"/>
                  </a:cubicBezTo>
                  <a:cubicBezTo>
                    <a:pt x="539" y="104"/>
                    <a:pt x="528" y="70"/>
                    <a:pt x="494" y="47"/>
                  </a:cubicBezTo>
                  <a:cubicBezTo>
                    <a:pt x="471" y="12"/>
                    <a:pt x="436" y="1"/>
                    <a:pt x="413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664619" y="2678483"/>
              <a:ext cx="17499" cy="44030"/>
            </a:xfrm>
            <a:custGeom>
              <a:rect b="b" l="l" r="r" t="t"/>
              <a:pathLst>
                <a:path extrusionOk="0" h="1243" w="494">
                  <a:moveTo>
                    <a:pt x="284" y="214"/>
                  </a:moveTo>
                  <a:cubicBezTo>
                    <a:pt x="299" y="214"/>
                    <a:pt x="310" y="217"/>
                    <a:pt x="322" y="223"/>
                  </a:cubicBezTo>
                  <a:cubicBezTo>
                    <a:pt x="345" y="234"/>
                    <a:pt x="367" y="280"/>
                    <a:pt x="367" y="337"/>
                  </a:cubicBezTo>
                  <a:lnTo>
                    <a:pt x="367" y="429"/>
                  </a:lnTo>
                  <a:cubicBezTo>
                    <a:pt x="367" y="486"/>
                    <a:pt x="345" y="544"/>
                    <a:pt x="322" y="578"/>
                  </a:cubicBezTo>
                  <a:cubicBezTo>
                    <a:pt x="287" y="624"/>
                    <a:pt x="264" y="658"/>
                    <a:pt x="230" y="670"/>
                  </a:cubicBezTo>
                  <a:cubicBezTo>
                    <a:pt x="213" y="675"/>
                    <a:pt x="196" y="678"/>
                    <a:pt x="181" y="678"/>
                  </a:cubicBezTo>
                  <a:cubicBezTo>
                    <a:pt x="167" y="678"/>
                    <a:pt x="155" y="675"/>
                    <a:pt x="150" y="670"/>
                  </a:cubicBezTo>
                  <a:cubicBezTo>
                    <a:pt x="115" y="658"/>
                    <a:pt x="104" y="612"/>
                    <a:pt x="104" y="567"/>
                  </a:cubicBezTo>
                  <a:lnTo>
                    <a:pt x="104" y="509"/>
                  </a:lnTo>
                  <a:lnTo>
                    <a:pt x="104" y="452"/>
                  </a:lnTo>
                  <a:cubicBezTo>
                    <a:pt x="115" y="395"/>
                    <a:pt x="115" y="349"/>
                    <a:pt x="150" y="315"/>
                  </a:cubicBezTo>
                  <a:cubicBezTo>
                    <a:pt x="184" y="269"/>
                    <a:pt x="207" y="234"/>
                    <a:pt x="230" y="223"/>
                  </a:cubicBezTo>
                  <a:cubicBezTo>
                    <a:pt x="253" y="217"/>
                    <a:pt x="270" y="214"/>
                    <a:pt x="284" y="214"/>
                  </a:cubicBezTo>
                  <a:close/>
                  <a:moveTo>
                    <a:pt x="342" y="1"/>
                  </a:moveTo>
                  <a:cubicBezTo>
                    <a:pt x="320" y="1"/>
                    <a:pt x="301" y="11"/>
                    <a:pt x="276" y="28"/>
                  </a:cubicBezTo>
                  <a:cubicBezTo>
                    <a:pt x="253" y="40"/>
                    <a:pt x="241" y="51"/>
                    <a:pt x="218" y="62"/>
                  </a:cubicBezTo>
                  <a:lnTo>
                    <a:pt x="184" y="108"/>
                  </a:lnTo>
                  <a:cubicBezTo>
                    <a:pt x="161" y="120"/>
                    <a:pt x="161" y="143"/>
                    <a:pt x="150" y="154"/>
                  </a:cubicBezTo>
                  <a:cubicBezTo>
                    <a:pt x="150" y="166"/>
                    <a:pt x="138" y="177"/>
                    <a:pt x="138" y="200"/>
                  </a:cubicBezTo>
                  <a:lnTo>
                    <a:pt x="138" y="166"/>
                  </a:lnTo>
                  <a:cubicBezTo>
                    <a:pt x="138" y="154"/>
                    <a:pt x="115" y="143"/>
                    <a:pt x="115" y="143"/>
                  </a:cubicBezTo>
                  <a:lnTo>
                    <a:pt x="104" y="143"/>
                  </a:lnTo>
                  <a:lnTo>
                    <a:pt x="35" y="177"/>
                  </a:lnTo>
                  <a:cubicBezTo>
                    <a:pt x="35" y="200"/>
                    <a:pt x="24" y="200"/>
                    <a:pt x="24" y="211"/>
                  </a:cubicBezTo>
                  <a:cubicBezTo>
                    <a:pt x="1" y="211"/>
                    <a:pt x="1" y="223"/>
                    <a:pt x="1" y="234"/>
                  </a:cubicBezTo>
                  <a:lnTo>
                    <a:pt x="1" y="1208"/>
                  </a:lnTo>
                  <a:cubicBezTo>
                    <a:pt x="1" y="1231"/>
                    <a:pt x="24" y="1242"/>
                    <a:pt x="24" y="1242"/>
                  </a:cubicBezTo>
                  <a:lnTo>
                    <a:pt x="35" y="1242"/>
                  </a:lnTo>
                  <a:lnTo>
                    <a:pt x="104" y="1197"/>
                  </a:lnTo>
                  <a:cubicBezTo>
                    <a:pt x="104" y="1185"/>
                    <a:pt x="115" y="1185"/>
                    <a:pt x="115" y="1174"/>
                  </a:cubicBezTo>
                  <a:cubicBezTo>
                    <a:pt x="138" y="1174"/>
                    <a:pt x="138" y="1151"/>
                    <a:pt x="138" y="1139"/>
                  </a:cubicBezTo>
                  <a:lnTo>
                    <a:pt x="138" y="830"/>
                  </a:lnTo>
                  <a:cubicBezTo>
                    <a:pt x="138" y="830"/>
                    <a:pt x="138" y="841"/>
                    <a:pt x="150" y="841"/>
                  </a:cubicBezTo>
                  <a:cubicBezTo>
                    <a:pt x="150" y="853"/>
                    <a:pt x="161" y="853"/>
                    <a:pt x="184" y="853"/>
                  </a:cubicBezTo>
                  <a:lnTo>
                    <a:pt x="218" y="853"/>
                  </a:lnTo>
                  <a:cubicBezTo>
                    <a:pt x="230" y="841"/>
                    <a:pt x="264" y="841"/>
                    <a:pt x="276" y="830"/>
                  </a:cubicBezTo>
                  <a:cubicBezTo>
                    <a:pt x="310" y="819"/>
                    <a:pt x="333" y="784"/>
                    <a:pt x="367" y="773"/>
                  </a:cubicBezTo>
                  <a:cubicBezTo>
                    <a:pt x="390" y="738"/>
                    <a:pt x="425" y="693"/>
                    <a:pt x="436" y="658"/>
                  </a:cubicBezTo>
                  <a:cubicBezTo>
                    <a:pt x="448" y="612"/>
                    <a:pt x="471" y="555"/>
                    <a:pt x="482" y="509"/>
                  </a:cubicBezTo>
                  <a:cubicBezTo>
                    <a:pt x="482" y="463"/>
                    <a:pt x="493" y="406"/>
                    <a:pt x="493" y="372"/>
                  </a:cubicBezTo>
                  <a:lnTo>
                    <a:pt x="493" y="315"/>
                  </a:lnTo>
                  <a:lnTo>
                    <a:pt x="493" y="257"/>
                  </a:lnTo>
                  <a:cubicBezTo>
                    <a:pt x="493" y="211"/>
                    <a:pt x="493" y="177"/>
                    <a:pt x="482" y="143"/>
                  </a:cubicBezTo>
                  <a:lnTo>
                    <a:pt x="436" y="51"/>
                  </a:lnTo>
                  <a:cubicBezTo>
                    <a:pt x="413" y="28"/>
                    <a:pt x="390" y="5"/>
                    <a:pt x="367" y="5"/>
                  </a:cubicBezTo>
                  <a:cubicBezTo>
                    <a:pt x="358" y="2"/>
                    <a:pt x="350" y="1"/>
                    <a:pt x="342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1684102" y="2659992"/>
              <a:ext cx="13425" cy="38185"/>
            </a:xfrm>
            <a:custGeom>
              <a:rect b="b" l="l" r="r" t="t"/>
              <a:pathLst>
                <a:path extrusionOk="0" h="1078" w="379">
                  <a:moveTo>
                    <a:pt x="184" y="0"/>
                  </a:moveTo>
                  <a:lnTo>
                    <a:pt x="115" y="46"/>
                  </a:lnTo>
                  <a:cubicBezTo>
                    <a:pt x="115" y="58"/>
                    <a:pt x="104" y="58"/>
                    <a:pt x="104" y="80"/>
                  </a:cubicBezTo>
                  <a:cubicBezTo>
                    <a:pt x="81" y="80"/>
                    <a:pt x="81" y="92"/>
                    <a:pt x="81" y="103"/>
                  </a:cubicBezTo>
                  <a:lnTo>
                    <a:pt x="81" y="344"/>
                  </a:lnTo>
                  <a:lnTo>
                    <a:pt x="35" y="390"/>
                  </a:lnTo>
                  <a:cubicBezTo>
                    <a:pt x="35" y="401"/>
                    <a:pt x="12" y="401"/>
                    <a:pt x="12" y="424"/>
                  </a:cubicBezTo>
                  <a:cubicBezTo>
                    <a:pt x="1" y="424"/>
                    <a:pt x="1" y="436"/>
                    <a:pt x="1" y="447"/>
                  </a:cubicBezTo>
                  <a:lnTo>
                    <a:pt x="1" y="550"/>
                  </a:lnTo>
                  <a:cubicBezTo>
                    <a:pt x="1" y="562"/>
                    <a:pt x="12" y="573"/>
                    <a:pt x="12" y="573"/>
                  </a:cubicBezTo>
                  <a:lnTo>
                    <a:pt x="35" y="573"/>
                  </a:lnTo>
                  <a:lnTo>
                    <a:pt x="81" y="539"/>
                  </a:lnTo>
                  <a:lnTo>
                    <a:pt x="81" y="871"/>
                  </a:lnTo>
                  <a:cubicBezTo>
                    <a:pt x="81" y="974"/>
                    <a:pt x="104" y="1031"/>
                    <a:pt x="127" y="1066"/>
                  </a:cubicBezTo>
                  <a:cubicBezTo>
                    <a:pt x="143" y="1074"/>
                    <a:pt x="159" y="1078"/>
                    <a:pt x="176" y="1078"/>
                  </a:cubicBezTo>
                  <a:cubicBezTo>
                    <a:pt x="206" y="1078"/>
                    <a:pt x="239" y="1065"/>
                    <a:pt x="276" y="1043"/>
                  </a:cubicBezTo>
                  <a:lnTo>
                    <a:pt x="344" y="1008"/>
                  </a:lnTo>
                  <a:cubicBezTo>
                    <a:pt x="344" y="997"/>
                    <a:pt x="356" y="997"/>
                    <a:pt x="356" y="974"/>
                  </a:cubicBezTo>
                  <a:cubicBezTo>
                    <a:pt x="379" y="974"/>
                    <a:pt x="379" y="963"/>
                    <a:pt x="379" y="951"/>
                  </a:cubicBezTo>
                  <a:lnTo>
                    <a:pt x="379" y="848"/>
                  </a:lnTo>
                  <a:cubicBezTo>
                    <a:pt x="379" y="837"/>
                    <a:pt x="356" y="825"/>
                    <a:pt x="356" y="825"/>
                  </a:cubicBezTo>
                  <a:lnTo>
                    <a:pt x="344" y="825"/>
                  </a:lnTo>
                  <a:lnTo>
                    <a:pt x="287" y="848"/>
                  </a:lnTo>
                  <a:cubicBezTo>
                    <a:pt x="276" y="854"/>
                    <a:pt x="264" y="857"/>
                    <a:pt x="254" y="857"/>
                  </a:cubicBezTo>
                  <a:cubicBezTo>
                    <a:pt x="244" y="857"/>
                    <a:pt x="236" y="854"/>
                    <a:pt x="230" y="848"/>
                  </a:cubicBezTo>
                  <a:cubicBezTo>
                    <a:pt x="218" y="837"/>
                    <a:pt x="218" y="802"/>
                    <a:pt x="218" y="779"/>
                  </a:cubicBezTo>
                  <a:lnTo>
                    <a:pt x="218" y="458"/>
                  </a:lnTo>
                  <a:lnTo>
                    <a:pt x="344" y="390"/>
                  </a:lnTo>
                  <a:cubicBezTo>
                    <a:pt x="344" y="378"/>
                    <a:pt x="356" y="378"/>
                    <a:pt x="356" y="367"/>
                  </a:cubicBezTo>
                  <a:cubicBezTo>
                    <a:pt x="379" y="367"/>
                    <a:pt x="379" y="344"/>
                    <a:pt x="379" y="332"/>
                  </a:cubicBezTo>
                  <a:lnTo>
                    <a:pt x="379" y="229"/>
                  </a:lnTo>
                  <a:cubicBezTo>
                    <a:pt x="379" y="218"/>
                    <a:pt x="356" y="206"/>
                    <a:pt x="356" y="206"/>
                  </a:cubicBezTo>
                  <a:lnTo>
                    <a:pt x="344" y="206"/>
                  </a:lnTo>
                  <a:lnTo>
                    <a:pt x="218" y="275"/>
                  </a:lnTo>
                  <a:lnTo>
                    <a:pt x="218" y="35"/>
                  </a:lnTo>
                  <a:cubicBezTo>
                    <a:pt x="218" y="23"/>
                    <a:pt x="207" y="0"/>
                    <a:pt x="207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700750" y="2652695"/>
              <a:ext cx="5313" cy="38965"/>
            </a:xfrm>
            <a:custGeom>
              <a:rect b="b" l="l" r="r" t="t"/>
              <a:pathLst>
                <a:path extrusionOk="0" h="1100" w="150">
                  <a:moveTo>
                    <a:pt x="115" y="0"/>
                  </a:moveTo>
                  <a:lnTo>
                    <a:pt x="35" y="34"/>
                  </a:lnTo>
                  <a:cubicBezTo>
                    <a:pt x="35" y="57"/>
                    <a:pt x="12" y="57"/>
                    <a:pt x="12" y="69"/>
                  </a:cubicBezTo>
                  <a:cubicBezTo>
                    <a:pt x="0" y="69"/>
                    <a:pt x="0" y="80"/>
                    <a:pt x="0" y="92"/>
                  </a:cubicBezTo>
                  <a:lnTo>
                    <a:pt x="0" y="206"/>
                  </a:lnTo>
                  <a:cubicBezTo>
                    <a:pt x="0" y="218"/>
                    <a:pt x="12" y="241"/>
                    <a:pt x="12" y="241"/>
                  </a:cubicBezTo>
                  <a:lnTo>
                    <a:pt x="35" y="241"/>
                  </a:lnTo>
                  <a:lnTo>
                    <a:pt x="115" y="195"/>
                  </a:lnTo>
                  <a:cubicBezTo>
                    <a:pt x="115" y="183"/>
                    <a:pt x="138" y="183"/>
                    <a:pt x="138" y="172"/>
                  </a:cubicBezTo>
                  <a:cubicBezTo>
                    <a:pt x="149" y="172"/>
                    <a:pt x="149" y="149"/>
                    <a:pt x="149" y="138"/>
                  </a:cubicBezTo>
                  <a:lnTo>
                    <a:pt x="149" y="23"/>
                  </a:lnTo>
                  <a:cubicBezTo>
                    <a:pt x="149" y="12"/>
                    <a:pt x="138" y="0"/>
                    <a:pt x="138" y="0"/>
                  </a:cubicBezTo>
                  <a:close/>
                  <a:moveTo>
                    <a:pt x="103" y="286"/>
                  </a:moveTo>
                  <a:lnTo>
                    <a:pt x="35" y="321"/>
                  </a:lnTo>
                  <a:cubicBezTo>
                    <a:pt x="35" y="344"/>
                    <a:pt x="12" y="344"/>
                    <a:pt x="12" y="355"/>
                  </a:cubicBezTo>
                  <a:cubicBezTo>
                    <a:pt x="0" y="355"/>
                    <a:pt x="0" y="367"/>
                    <a:pt x="0" y="378"/>
                  </a:cubicBezTo>
                  <a:lnTo>
                    <a:pt x="0" y="1065"/>
                  </a:lnTo>
                  <a:cubicBezTo>
                    <a:pt x="0" y="1077"/>
                    <a:pt x="12" y="1100"/>
                    <a:pt x="12" y="1100"/>
                  </a:cubicBezTo>
                  <a:lnTo>
                    <a:pt x="35" y="1100"/>
                  </a:lnTo>
                  <a:lnTo>
                    <a:pt x="103" y="1054"/>
                  </a:lnTo>
                  <a:cubicBezTo>
                    <a:pt x="103" y="1043"/>
                    <a:pt x="115" y="1043"/>
                    <a:pt x="115" y="1031"/>
                  </a:cubicBezTo>
                  <a:cubicBezTo>
                    <a:pt x="138" y="1031"/>
                    <a:pt x="138" y="1008"/>
                    <a:pt x="138" y="997"/>
                  </a:cubicBezTo>
                  <a:lnTo>
                    <a:pt x="138" y="309"/>
                  </a:lnTo>
                  <a:cubicBezTo>
                    <a:pt x="138" y="298"/>
                    <a:pt x="115" y="286"/>
                    <a:pt x="115" y="286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708862" y="2646992"/>
              <a:ext cx="28019" cy="39390"/>
            </a:xfrm>
            <a:custGeom>
              <a:rect b="b" l="l" r="r" t="t"/>
              <a:pathLst>
                <a:path extrusionOk="0" h="1112" w="791">
                  <a:moveTo>
                    <a:pt x="688" y="1"/>
                  </a:moveTo>
                  <a:cubicBezTo>
                    <a:pt x="676" y="1"/>
                    <a:pt x="653" y="12"/>
                    <a:pt x="608" y="24"/>
                  </a:cubicBezTo>
                  <a:cubicBezTo>
                    <a:pt x="585" y="24"/>
                    <a:pt x="573" y="47"/>
                    <a:pt x="562" y="58"/>
                  </a:cubicBezTo>
                  <a:lnTo>
                    <a:pt x="516" y="104"/>
                  </a:lnTo>
                  <a:cubicBezTo>
                    <a:pt x="504" y="115"/>
                    <a:pt x="493" y="127"/>
                    <a:pt x="470" y="161"/>
                  </a:cubicBezTo>
                  <a:cubicBezTo>
                    <a:pt x="459" y="184"/>
                    <a:pt x="459" y="195"/>
                    <a:pt x="447" y="230"/>
                  </a:cubicBezTo>
                  <a:cubicBezTo>
                    <a:pt x="436" y="195"/>
                    <a:pt x="413" y="184"/>
                    <a:pt x="390" y="173"/>
                  </a:cubicBezTo>
                  <a:cubicBezTo>
                    <a:pt x="367" y="173"/>
                    <a:pt x="333" y="173"/>
                    <a:pt x="287" y="195"/>
                  </a:cubicBezTo>
                  <a:cubicBezTo>
                    <a:pt x="264" y="218"/>
                    <a:pt x="241" y="230"/>
                    <a:pt x="218" y="253"/>
                  </a:cubicBezTo>
                  <a:cubicBezTo>
                    <a:pt x="195" y="287"/>
                    <a:pt x="172" y="310"/>
                    <a:pt x="161" y="356"/>
                  </a:cubicBezTo>
                  <a:lnTo>
                    <a:pt x="126" y="356"/>
                  </a:lnTo>
                  <a:lnTo>
                    <a:pt x="126" y="333"/>
                  </a:lnTo>
                  <a:cubicBezTo>
                    <a:pt x="126" y="310"/>
                    <a:pt x="115" y="299"/>
                    <a:pt x="115" y="299"/>
                  </a:cubicBezTo>
                  <a:lnTo>
                    <a:pt x="104" y="299"/>
                  </a:lnTo>
                  <a:lnTo>
                    <a:pt x="35" y="344"/>
                  </a:lnTo>
                  <a:cubicBezTo>
                    <a:pt x="35" y="356"/>
                    <a:pt x="12" y="356"/>
                    <a:pt x="12" y="367"/>
                  </a:cubicBezTo>
                  <a:cubicBezTo>
                    <a:pt x="0" y="367"/>
                    <a:pt x="0" y="390"/>
                    <a:pt x="0" y="402"/>
                  </a:cubicBezTo>
                  <a:lnTo>
                    <a:pt x="0" y="1089"/>
                  </a:lnTo>
                  <a:cubicBezTo>
                    <a:pt x="0" y="1100"/>
                    <a:pt x="12" y="1112"/>
                    <a:pt x="12" y="1112"/>
                  </a:cubicBezTo>
                  <a:lnTo>
                    <a:pt x="35" y="1112"/>
                  </a:lnTo>
                  <a:lnTo>
                    <a:pt x="104" y="1077"/>
                  </a:lnTo>
                  <a:cubicBezTo>
                    <a:pt x="104" y="1055"/>
                    <a:pt x="115" y="1055"/>
                    <a:pt x="115" y="1043"/>
                  </a:cubicBezTo>
                  <a:cubicBezTo>
                    <a:pt x="126" y="1043"/>
                    <a:pt x="126" y="1032"/>
                    <a:pt x="126" y="1020"/>
                  </a:cubicBezTo>
                  <a:lnTo>
                    <a:pt x="126" y="631"/>
                  </a:lnTo>
                  <a:cubicBezTo>
                    <a:pt x="126" y="562"/>
                    <a:pt x="149" y="516"/>
                    <a:pt x="161" y="470"/>
                  </a:cubicBezTo>
                  <a:cubicBezTo>
                    <a:pt x="184" y="425"/>
                    <a:pt x="207" y="402"/>
                    <a:pt x="230" y="390"/>
                  </a:cubicBezTo>
                  <a:cubicBezTo>
                    <a:pt x="247" y="379"/>
                    <a:pt x="261" y="373"/>
                    <a:pt x="273" y="373"/>
                  </a:cubicBezTo>
                  <a:cubicBezTo>
                    <a:pt x="284" y="373"/>
                    <a:pt x="293" y="379"/>
                    <a:pt x="298" y="390"/>
                  </a:cubicBezTo>
                  <a:cubicBezTo>
                    <a:pt x="321" y="402"/>
                    <a:pt x="333" y="447"/>
                    <a:pt x="333" y="516"/>
                  </a:cubicBezTo>
                  <a:lnTo>
                    <a:pt x="333" y="906"/>
                  </a:lnTo>
                  <a:cubicBezTo>
                    <a:pt x="333" y="917"/>
                    <a:pt x="344" y="929"/>
                    <a:pt x="344" y="929"/>
                  </a:cubicBezTo>
                  <a:lnTo>
                    <a:pt x="356" y="929"/>
                  </a:lnTo>
                  <a:lnTo>
                    <a:pt x="436" y="883"/>
                  </a:lnTo>
                  <a:cubicBezTo>
                    <a:pt x="436" y="871"/>
                    <a:pt x="436" y="860"/>
                    <a:pt x="447" y="860"/>
                  </a:cubicBezTo>
                  <a:cubicBezTo>
                    <a:pt x="459" y="860"/>
                    <a:pt x="459" y="848"/>
                    <a:pt x="459" y="825"/>
                  </a:cubicBezTo>
                  <a:lnTo>
                    <a:pt x="459" y="425"/>
                  </a:lnTo>
                  <a:cubicBezTo>
                    <a:pt x="459" y="356"/>
                    <a:pt x="470" y="310"/>
                    <a:pt x="493" y="276"/>
                  </a:cubicBezTo>
                  <a:cubicBezTo>
                    <a:pt x="516" y="241"/>
                    <a:pt x="527" y="218"/>
                    <a:pt x="562" y="195"/>
                  </a:cubicBezTo>
                  <a:cubicBezTo>
                    <a:pt x="573" y="190"/>
                    <a:pt x="588" y="187"/>
                    <a:pt x="600" y="187"/>
                  </a:cubicBezTo>
                  <a:cubicBezTo>
                    <a:pt x="613" y="187"/>
                    <a:pt x="625" y="190"/>
                    <a:pt x="631" y="195"/>
                  </a:cubicBezTo>
                  <a:cubicBezTo>
                    <a:pt x="642" y="218"/>
                    <a:pt x="665" y="253"/>
                    <a:pt x="665" y="333"/>
                  </a:cubicBezTo>
                  <a:lnTo>
                    <a:pt x="665" y="734"/>
                  </a:lnTo>
                  <a:cubicBezTo>
                    <a:pt x="665" y="745"/>
                    <a:pt x="676" y="757"/>
                    <a:pt x="676" y="757"/>
                  </a:cubicBezTo>
                  <a:lnTo>
                    <a:pt x="688" y="757"/>
                  </a:lnTo>
                  <a:lnTo>
                    <a:pt x="757" y="711"/>
                  </a:lnTo>
                  <a:cubicBezTo>
                    <a:pt x="757" y="699"/>
                    <a:pt x="779" y="699"/>
                    <a:pt x="779" y="688"/>
                  </a:cubicBezTo>
                  <a:cubicBezTo>
                    <a:pt x="791" y="688"/>
                    <a:pt x="791" y="677"/>
                    <a:pt x="791" y="654"/>
                  </a:cubicBezTo>
                  <a:lnTo>
                    <a:pt x="791" y="253"/>
                  </a:lnTo>
                  <a:cubicBezTo>
                    <a:pt x="791" y="218"/>
                    <a:pt x="779" y="173"/>
                    <a:pt x="779" y="127"/>
                  </a:cubicBezTo>
                  <a:cubicBezTo>
                    <a:pt x="779" y="104"/>
                    <a:pt x="768" y="69"/>
                    <a:pt x="745" y="47"/>
                  </a:cubicBezTo>
                  <a:cubicBezTo>
                    <a:pt x="734" y="12"/>
                    <a:pt x="722" y="1"/>
                    <a:pt x="688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41308" y="2629139"/>
              <a:ext cx="5313" cy="39000"/>
            </a:xfrm>
            <a:custGeom>
              <a:rect b="b" l="l" r="r" t="t"/>
              <a:pathLst>
                <a:path extrusionOk="0" h="1101" w="150">
                  <a:moveTo>
                    <a:pt x="115" y="1"/>
                  </a:moveTo>
                  <a:lnTo>
                    <a:pt x="35" y="47"/>
                  </a:lnTo>
                  <a:cubicBezTo>
                    <a:pt x="35" y="58"/>
                    <a:pt x="12" y="58"/>
                    <a:pt x="12" y="69"/>
                  </a:cubicBezTo>
                  <a:cubicBezTo>
                    <a:pt x="1" y="69"/>
                    <a:pt x="1" y="92"/>
                    <a:pt x="1" y="104"/>
                  </a:cubicBezTo>
                  <a:lnTo>
                    <a:pt x="1" y="218"/>
                  </a:lnTo>
                  <a:cubicBezTo>
                    <a:pt x="1" y="230"/>
                    <a:pt x="12" y="241"/>
                    <a:pt x="12" y="241"/>
                  </a:cubicBezTo>
                  <a:lnTo>
                    <a:pt x="35" y="241"/>
                  </a:lnTo>
                  <a:lnTo>
                    <a:pt x="115" y="195"/>
                  </a:lnTo>
                  <a:cubicBezTo>
                    <a:pt x="115" y="184"/>
                    <a:pt x="138" y="184"/>
                    <a:pt x="138" y="173"/>
                  </a:cubicBezTo>
                  <a:cubicBezTo>
                    <a:pt x="150" y="173"/>
                    <a:pt x="150" y="161"/>
                    <a:pt x="150" y="150"/>
                  </a:cubicBezTo>
                  <a:lnTo>
                    <a:pt x="150" y="24"/>
                  </a:lnTo>
                  <a:cubicBezTo>
                    <a:pt x="150" y="12"/>
                    <a:pt x="138" y="1"/>
                    <a:pt x="138" y="1"/>
                  </a:cubicBezTo>
                  <a:close/>
                  <a:moveTo>
                    <a:pt x="104" y="287"/>
                  </a:moveTo>
                  <a:lnTo>
                    <a:pt x="35" y="333"/>
                  </a:lnTo>
                  <a:cubicBezTo>
                    <a:pt x="35" y="344"/>
                    <a:pt x="12" y="344"/>
                    <a:pt x="12" y="356"/>
                  </a:cubicBezTo>
                  <a:cubicBezTo>
                    <a:pt x="1" y="356"/>
                    <a:pt x="1" y="379"/>
                    <a:pt x="1" y="390"/>
                  </a:cubicBezTo>
                  <a:lnTo>
                    <a:pt x="1" y="1077"/>
                  </a:lnTo>
                  <a:cubicBezTo>
                    <a:pt x="1" y="1089"/>
                    <a:pt x="12" y="1100"/>
                    <a:pt x="12" y="1100"/>
                  </a:cubicBezTo>
                  <a:lnTo>
                    <a:pt x="35" y="1100"/>
                  </a:lnTo>
                  <a:lnTo>
                    <a:pt x="104" y="1055"/>
                  </a:lnTo>
                  <a:cubicBezTo>
                    <a:pt x="104" y="1043"/>
                    <a:pt x="115" y="1043"/>
                    <a:pt x="115" y="1032"/>
                  </a:cubicBezTo>
                  <a:cubicBezTo>
                    <a:pt x="138" y="1032"/>
                    <a:pt x="138" y="1020"/>
                    <a:pt x="138" y="1009"/>
                  </a:cubicBezTo>
                  <a:lnTo>
                    <a:pt x="138" y="310"/>
                  </a:lnTo>
                  <a:cubicBezTo>
                    <a:pt x="138" y="299"/>
                    <a:pt x="115" y="287"/>
                    <a:pt x="115" y="287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749845" y="2628325"/>
              <a:ext cx="15869" cy="35352"/>
            </a:xfrm>
            <a:custGeom>
              <a:rect b="b" l="l" r="r" t="t"/>
              <a:pathLst>
                <a:path extrusionOk="0" h="998" w="448">
                  <a:moveTo>
                    <a:pt x="401" y="1"/>
                  </a:moveTo>
                  <a:lnTo>
                    <a:pt x="46" y="207"/>
                  </a:lnTo>
                  <a:cubicBezTo>
                    <a:pt x="46" y="230"/>
                    <a:pt x="35" y="230"/>
                    <a:pt x="35" y="241"/>
                  </a:cubicBezTo>
                  <a:cubicBezTo>
                    <a:pt x="23" y="241"/>
                    <a:pt x="23" y="253"/>
                    <a:pt x="23" y="264"/>
                  </a:cubicBezTo>
                  <a:lnTo>
                    <a:pt x="23" y="367"/>
                  </a:lnTo>
                  <a:cubicBezTo>
                    <a:pt x="23" y="379"/>
                    <a:pt x="35" y="402"/>
                    <a:pt x="35" y="402"/>
                  </a:cubicBezTo>
                  <a:lnTo>
                    <a:pt x="46" y="402"/>
                  </a:lnTo>
                  <a:lnTo>
                    <a:pt x="264" y="264"/>
                  </a:lnTo>
                  <a:lnTo>
                    <a:pt x="23" y="814"/>
                  </a:lnTo>
                  <a:cubicBezTo>
                    <a:pt x="0" y="826"/>
                    <a:pt x="0" y="826"/>
                    <a:pt x="0" y="837"/>
                  </a:cubicBezTo>
                  <a:lnTo>
                    <a:pt x="0" y="871"/>
                  </a:lnTo>
                  <a:lnTo>
                    <a:pt x="0" y="974"/>
                  </a:lnTo>
                  <a:cubicBezTo>
                    <a:pt x="0" y="986"/>
                    <a:pt x="23" y="997"/>
                    <a:pt x="23" y="997"/>
                  </a:cubicBezTo>
                  <a:lnTo>
                    <a:pt x="35" y="997"/>
                  </a:lnTo>
                  <a:lnTo>
                    <a:pt x="424" y="768"/>
                  </a:lnTo>
                  <a:cubicBezTo>
                    <a:pt x="424" y="757"/>
                    <a:pt x="436" y="757"/>
                    <a:pt x="436" y="745"/>
                  </a:cubicBezTo>
                  <a:cubicBezTo>
                    <a:pt x="447" y="745"/>
                    <a:pt x="447" y="722"/>
                    <a:pt x="447" y="711"/>
                  </a:cubicBezTo>
                  <a:lnTo>
                    <a:pt x="447" y="608"/>
                  </a:lnTo>
                  <a:cubicBezTo>
                    <a:pt x="447" y="596"/>
                    <a:pt x="436" y="585"/>
                    <a:pt x="436" y="585"/>
                  </a:cubicBezTo>
                  <a:lnTo>
                    <a:pt x="424" y="585"/>
                  </a:lnTo>
                  <a:lnTo>
                    <a:pt x="184" y="722"/>
                  </a:lnTo>
                  <a:lnTo>
                    <a:pt x="424" y="184"/>
                  </a:lnTo>
                  <a:cubicBezTo>
                    <a:pt x="436" y="173"/>
                    <a:pt x="436" y="173"/>
                    <a:pt x="436" y="150"/>
                  </a:cubicBezTo>
                  <a:lnTo>
                    <a:pt x="436" y="127"/>
                  </a:lnTo>
                  <a:lnTo>
                    <a:pt x="436" y="24"/>
                  </a:lnTo>
                  <a:cubicBezTo>
                    <a:pt x="436" y="12"/>
                    <a:pt x="424" y="1"/>
                    <a:pt x="424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767698" y="2620213"/>
              <a:ext cx="16259" cy="30888"/>
            </a:xfrm>
            <a:custGeom>
              <a:rect b="b" l="l" r="r" t="t"/>
              <a:pathLst>
                <a:path extrusionOk="0" h="872" w="459">
                  <a:moveTo>
                    <a:pt x="344" y="413"/>
                  </a:moveTo>
                  <a:lnTo>
                    <a:pt x="344" y="425"/>
                  </a:lnTo>
                  <a:cubicBezTo>
                    <a:pt x="344" y="459"/>
                    <a:pt x="333" y="470"/>
                    <a:pt x="333" y="493"/>
                  </a:cubicBezTo>
                  <a:cubicBezTo>
                    <a:pt x="321" y="528"/>
                    <a:pt x="321" y="539"/>
                    <a:pt x="298" y="573"/>
                  </a:cubicBezTo>
                  <a:cubicBezTo>
                    <a:pt x="287" y="585"/>
                    <a:pt x="275" y="608"/>
                    <a:pt x="264" y="631"/>
                  </a:cubicBezTo>
                  <a:cubicBezTo>
                    <a:pt x="252" y="642"/>
                    <a:pt x="230" y="654"/>
                    <a:pt x="207" y="665"/>
                  </a:cubicBezTo>
                  <a:cubicBezTo>
                    <a:pt x="199" y="665"/>
                    <a:pt x="186" y="675"/>
                    <a:pt x="175" y="675"/>
                  </a:cubicBezTo>
                  <a:cubicBezTo>
                    <a:pt x="170" y="675"/>
                    <a:pt x="165" y="673"/>
                    <a:pt x="161" y="665"/>
                  </a:cubicBezTo>
                  <a:cubicBezTo>
                    <a:pt x="149" y="665"/>
                    <a:pt x="149" y="654"/>
                    <a:pt x="149" y="642"/>
                  </a:cubicBezTo>
                  <a:cubicBezTo>
                    <a:pt x="149" y="631"/>
                    <a:pt x="149" y="596"/>
                    <a:pt x="161" y="585"/>
                  </a:cubicBezTo>
                  <a:lnTo>
                    <a:pt x="218" y="528"/>
                  </a:lnTo>
                  <a:lnTo>
                    <a:pt x="344" y="413"/>
                  </a:lnTo>
                  <a:close/>
                  <a:moveTo>
                    <a:pt x="333" y="1"/>
                  </a:moveTo>
                  <a:cubicBezTo>
                    <a:pt x="310" y="1"/>
                    <a:pt x="275" y="12"/>
                    <a:pt x="252" y="24"/>
                  </a:cubicBezTo>
                  <a:cubicBezTo>
                    <a:pt x="218" y="35"/>
                    <a:pt x="195" y="69"/>
                    <a:pt x="161" y="92"/>
                  </a:cubicBezTo>
                  <a:cubicBezTo>
                    <a:pt x="149" y="127"/>
                    <a:pt x="115" y="150"/>
                    <a:pt x="104" y="184"/>
                  </a:cubicBezTo>
                  <a:lnTo>
                    <a:pt x="58" y="264"/>
                  </a:lnTo>
                  <a:cubicBezTo>
                    <a:pt x="58" y="299"/>
                    <a:pt x="46" y="310"/>
                    <a:pt x="46" y="344"/>
                  </a:cubicBezTo>
                  <a:cubicBezTo>
                    <a:pt x="46" y="356"/>
                    <a:pt x="46" y="356"/>
                    <a:pt x="35" y="356"/>
                  </a:cubicBezTo>
                  <a:lnTo>
                    <a:pt x="46" y="356"/>
                  </a:lnTo>
                  <a:lnTo>
                    <a:pt x="138" y="299"/>
                  </a:lnTo>
                  <a:lnTo>
                    <a:pt x="149" y="276"/>
                  </a:lnTo>
                  <a:cubicBezTo>
                    <a:pt x="149" y="264"/>
                    <a:pt x="161" y="264"/>
                    <a:pt x="161" y="253"/>
                  </a:cubicBezTo>
                  <a:cubicBezTo>
                    <a:pt x="172" y="241"/>
                    <a:pt x="172" y="218"/>
                    <a:pt x="195" y="207"/>
                  </a:cubicBezTo>
                  <a:cubicBezTo>
                    <a:pt x="207" y="195"/>
                    <a:pt x="218" y="195"/>
                    <a:pt x="230" y="184"/>
                  </a:cubicBezTo>
                  <a:cubicBezTo>
                    <a:pt x="264" y="161"/>
                    <a:pt x="287" y="161"/>
                    <a:pt x="310" y="161"/>
                  </a:cubicBezTo>
                  <a:cubicBezTo>
                    <a:pt x="321" y="184"/>
                    <a:pt x="333" y="195"/>
                    <a:pt x="333" y="241"/>
                  </a:cubicBezTo>
                  <a:lnTo>
                    <a:pt x="172" y="367"/>
                  </a:lnTo>
                  <a:cubicBezTo>
                    <a:pt x="115" y="413"/>
                    <a:pt x="81" y="470"/>
                    <a:pt x="46" y="528"/>
                  </a:cubicBezTo>
                  <a:cubicBezTo>
                    <a:pt x="23" y="585"/>
                    <a:pt x="0" y="642"/>
                    <a:pt x="0" y="711"/>
                  </a:cubicBezTo>
                  <a:cubicBezTo>
                    <a:pt x="0" y="745"/>
                    <a:pt x="0" y="768"/>
                    <a:pt x="23" y="803"/>
                  </a:cubicBezTo>
                  <a:cubicBezTo>
                    <a:pt x="23" y="825"/>
                    <a:pt x="35" y="837"/>
                    <a:pt x="46" y="848"/>
                  </a:cubicBezTo>
                  <a:cubicBezTo>
                    <a:pt x="58" y="871"/>
                    <a:pt x="81" y="871"/>
                    <a:pt x="104" y="871"/>
                  </a:cubicBezTo>
                  <a:cubicBezTo>
                    <a:pt x="115" y="871"/>
                    <a:pt x="149" y="860"/>
                    <a:pt x="172" y="837"/>
                  </a:cubicBezTo>
                  <a:cubicBezTo>
                    <a:pt x="218" y="814"/>
                    <a:pt x="252" y="780"/>
                    <a:pt x="275" y="757"/>
                  </a:cubicBezTo>
                  <a:cubicBezTo>
                    <a:pt x="310" y="722"/>
                    <a:pt x="321" y="699"/>
                    <a:pt x="333" y="654"/>
                  </a:cubicBezTo>
                  <a:lnTo>
                    <a:pt x="333" y="722"/>
                  </a:lnTo>
                  <a:cubicBezTo>
                    <a:pt x="333" y="745"/>
                    <a:pt x="344" y="757"/>
                    <a:pt x="344" y="757"/>
                  </a:cubicBezTo>
                  <a:lnTo>
                    <a:pt x="367" y="757"/>
                  </a:lnTo>
                  <a:lnTo>
                    <a:pt x="436" y="711"/>
                  </a:lnTo>
                  <a:cubicBezTo>
                    <a:pt x="436" y="699"/>
                    <a:pt x="447" y="699"/>
                    <a:pt x="447" y="688"/>
                  </a:cubicBezTo>
                  <a:cubicBezTo>
                    <a:pt x="459" y="688"/>
                    <a:pt x="459" y="665"/>
                    <a:pt x="459" y="654"/>
                  </a:cubicBezTo>
                  <a:lnTo>
                    <a:pt x="459" y="207"/>
                  </a:lnTo>
                  <a:cubicBezTo>
                    <a:pt x="459" y="150"/>
                    <a:pt x="459" y="115"/>
                    <a:pt x="447" y="81"/>
                  </a:cubicBezTo>
                  <a:cubicBezTo>
                    <a:pt x="436" y="58"/>
                    <a:pt x="424" y="24"/>
                    <a:pt x="401" y="12"/>
                  </a:cubicBezTo>
                  <a:cubicBezTo>
                    <a:pt x="378" y="1"/>
                    <a:pt x="367" y="1"/>
                    <a:pt x="333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787180" y="2601156"/>
              <a:ext cx="13000" cy="37158"/>
            </a:xfrm>
            <a:custGeom>
              <a:rect b="b" l="l" r="r" t="t"/>
              <a:pathLst>
                <a:path extrusionOk="0" h="1049" w="367">
                  <a:moveTo>
                    <a:pt x="184" y="0"/>
                  </a:moveTo>
                  <a:lnTo>
                    <a:pt x="115" y="46"/>
                  </a:lnTo>
                  <a:cubicBezTo>
                    <a:pt x="115" y="58"/>
                    <a:pt x="103" y="58"/>
                    <a:pt x="103" y="80"/>
                  </a:cubicBezTo>
                  <a:cubicBezTo>
                    <a:pt x="81" y="80"/>
                    <a:pt x="81" y="92"/>
                    <a:pt x="81" y="103"/>
                  </a:cubicBezTo>
                  <a:lnTo>
                    <a:pt x="81" y="344"/>
                  </a:lnTo>
                  <a:lnTo>
                    <a:pt x="23" y="390"/>
                  </a:lnTo>
                  <a:cubicBezTo>
                    <a:pt x="23" y="401"/>
                    <a:pt x="12" y="401"/>
                    <a:pt x="12" y="424"/>
                  </a:cubicBezTo>
                  <a:cubicBezTo>
                    <a:pt x="0" y="424"/>
                    <a:pt x="0" y="436"/>
                    <a:pt x="0" y="447"/>
                  </a:cubicBezTo>
                  <a:lnTo>
                    <a:pt x="0" y="550"/>
                  </a:lnTo>
                  <a:cubicBezTo>
                    <a:pt x="0" y="562"/>
                    <a:pt x="12" y="573"/>
                    <a:pt x="12" y="573"/>
                  </a:cubicBezTo>
                  <a:lnTo>
                    <a:pt x="23" y="573"/>
                  </a:lnTo>
                  <a:lnTo>
                    <a:pt x="81" y="527"/>
                  </a:lnTo>
                  <a:lnTo>
                    <a:pt x="81" y="848"/>
                  </a:lnTo>
                  <a:cubicBezTo>
                    <a:pt x="81" y="951"/>
                    <a:pt x="103" y="1008"/>
                    <a:pt x="126" y="1031"/>
                  </a:cubicBezTo>
                  <a:cubicBezTo>
                    <a:pt x="143" y="1044"/>
                    <a:pt x="160" y="1049"/>
                    <a:pt x="177" y="1049"/>
                  </a:cubicBezTo>
                  <a:cubicBezTo>
                    <a:pt x="207" y="1049"/>
                    <a:pt x="239" y="1034"/>
                    <a:pt x="275" y="1020"/>
                  </a:cubicBezTo>
                  <a:lnTo>
                    <a:pt x="344" y="974"/>
                  </a:lnTo>
                  <a:cubicBezTo>
                    <a:pt x="344" y="963"/>
                    <a:pt x="355" y="963"/>
                    <a:pt x="355" y="951"/>
                  </a:cubicBezTo>
                  <a:cubicBezTo>
                    <a:pt x="367" y="951"/>
                    <a:pt x="367" y="940"/>
                    <a:pt x="367" y="917"/>
                  </a:cubicBezTo>
                  <a:lnTo>
                    <a:pt x="367" y="825"/>
                  </a:lnTo>
                  <a:cubicBezTo>
                    <a:pt x="367" y="802"/>
                    <a:pt x="355" y="791"/>
                    <a:pt x="355" y="791"/>
                  </a:cubicBezTo>
                  <a:lnTo>
                    <a:pt x="344" y="791"/>
                  </a:lnTo>
                  <a:lnTo>
                    <a:pt x="287" y="825"/>
                  </a:lnTo>
                  <a:cubicBezTo>
                    <a:pt x="270" y="831"/>
                    <a:pt x="258" y="834"/>
                    <a:pt x="249" y="834"/>
                  </a:cubicBezTo>
                  <a:cubicBezTo>
                    <a:pt x="241" y="834"/>
                    <a:pt x="235" y="831"/>
                    <a:pt x="229" y="825"/>
                  </a:cubicBezTo>
                  <a:cubicBezTo>
                    <a:pt x="218" y="825"/>
                    <a:pt x="218" y="791"/>
                    <a:pt x="218" y="768"/>
                  </a:cubicBezTo>
                  <a:lnTo>
                    <a:pt x="218" y="458"/>
                  </a:lnTo>
                  <a:lnTo>
                    <a:pt x="344" y="390"/>
                  </a:lnTo>
                  <a:cubicBezTo>
                    <a:pt x="344" y="378"/>
                    <a:pt x="355" y="378"/>
                    <a:pt x="355" y="367"/>
                  </a:cubicBezTo>
                  <a:cubicBezTo>
                    <a:pt x="367" y="367"/>
                    <a:pt x="367" y="344"/>
                    <a:pt x="367" y="332"/>
                  </a:cubicBezTo>
                  <a:lnTo>
                    <a:pt x="367" y="229"/>
                  </a:lnTo>
                  <a:cubicBezTo>
                    <a:pt x="367" y="218"/>
                    <a:pt x="355" y="206"/>
                    <a:pt x="355" y="206"/>
                  </a:cubicBezTo>
                  <a:lnTo>
                    <a:pt x="344" y="206"/>
                  </a:lnTo>
                  <a:lnTo>
                    <a:pt x="218" y="275"/>
                  </a:lnTo>
                  <a:lnTo>
                    <a:pt x="218" y="35"/>
                  </a:lnTo>
                  <a:cubicBezTo>
                    <a:pt x="218" y="23"/>
                    <a:pt x="195" y="0"/>
                    <a:pt x="195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803404" y="2593044"/>
              <a:ext cx="4888" cy="39390"/>
            </a:xfrm>
            <a:custGeom>
              <a:rect b="b" l="l" r="r" t="t"/>
              <a:pathLst>
                <a:path extrusionOk="0" h="1112" w="138">
                  <a:moveTo>
                    <a:pt x="115" y="0"/>
                  </a:moveTo>
                  <a:lnTo>
                    <a:pt x="23" y="46"/>
                  </a:lnTo>
                  <a:cubicBezTo>
                    <a:pt x="23" y="57"/>
                    <a:pt x="12" y="57"/>
                    <a:pt x="12" y="80"/>
                  </a:cubicBezTo>
                  <a:cubicBezTo>
                    <a:pt x="1" y="80"/>
                    <a:pt x="1" y="92"/>
                    <a:pt x="1" y="103"/>
                  </a:cubicBezTo>
                  <a:lnTo>
                    <a:pt x="1" y="218"/>
                  </a:lnTo>
                  <a:cubicBezTo>
                    <a:pt x="1" y="229"/>
                    <a:pt x="12" y="252"/>
                    <a:pt x="12" y="252"/>
                  </a:cubicBezTo>
                  <a:lnTo>
                    <a:pt x="23" y="252"/>
                  </a:lnTo>
                  <a:lnTo>
                    <a:pt x="115" y="206"/>
                  </a:lnTo>
                  <a:cubicBezTo>
                    <a:pt x="115" y="183"/>
                    <a:pt x="127" y="183"/>
                    <a:pt x="127" y="172"/>
                  </a:cubicBezTo>
                  <a:cubicBezTo>
                    <a:pt x="138" y="172"/>
                    <a:pt x="138" y="161"/>
                    <a:pt x="138" y="149"/>
                  </a:cubicBezTo>
                  <a:lnTo>
                    <a:pt x="138" y="35"/>
                  </a:lnTo>
                  <a:cubicBezTo>
                    <a:pt x="138" y="23"/>
                    <a:pt x="127" y="0"/>
                    <a:pt x="127" y="0"/>
                  </a:cubicBezTo>
                  <a:close/>
                  <a:moveTo>
                    <a:pt x="92" y="287"/>
                  </a:moveTo>
                  <a:lnTo>
                    <a:pt x="23" y="332"/>
                  </a:lnTo>
                  <a:cubicBezTo>
                    <a:pt x="23" y="344"/>
                    <a:pt x="12" y="344"/>
                    <a:pt x="12" y="367"/>
                  </a:cubicBezTo>
                  <a:cubicBezTo>
                    <a:pt x="1" y="367"/>
                    <a:pt x="1" y="378"/>
                    <a:pt x="1" y="390"/>
                  </a:cubicBezTo>
                  <a:lnTo>
                    <a:pt x="1" y="1077"/>
                  </a:lnTo>
                  <a:cubicBezTo>
                    <a:pt x="1" y="1088"/>
                    <a:pt x="12" y="1111"/>
                    <a:pt x="12" y="1111"/>
                  </a:cubicBezTo>
                  <a:lnTo>
                    <a:pt x="23" y="1111"/>
                  </a:lnTo>
                  <a:lnTo>
                    <a:pt x="92" y="1066"/>
                  </a:lnTo>
                  <a:cubicBezTo>
                    <a:pt x="92" y="1043"/>
                    <a:pt x="115" y="1043"/>
                    <a:pt x="115" y="1031"/>
                  </a:cubicBezTo>
                  <a:cubicBezTo>
                    <a:pt x="127" y="1031"/>
                    <a:pt x="127" y="1020"/>
                    <a:pt x="127" y="1008"/>
                  </a:cubicBezTo>
                  <a:lnTo>
                    <a:pt x="127" y="321"/>
                  </a:lnTo>
                  <a:cubicBezTo>
                    <a:pt x="127" y="309"/>
                    <a:pt x="115" y="287"/>
                    <a:pt x="115" y="287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812330" y="2594248"/>
              <a:ext cx="17499" cy="30463"/>
            </a:xfrm>
            <a:custGeom>
              <a:rect b="b" l="l" r="r" t="t"/>
              <a:pathLst>
                <a:path extrusionOk="0" h="860" w="494">
                  <a:moveTo>
                    <a:pt x="310" y="195"/>
                  </a:moveTo>
                  <a:cubicBezTo>
                    <a:pt x="321" y="195"/>
                    <a:pt x="321" y="218"/>
                    <a:pt x="333" y="230"/>
                  </a:cubicBezTo>
                  <a:cubicBezTo>
                    <a:pt x="344" y="241"/>
                    <a:pt x="344" y="275"/>
                    <a:pt x="344" y="298"/>
                  </a:cubicBezTo>
                  <a:lnTo>
                    <a:pt x="344" y="333"/>
                  </a:lnTo>
                  <a:lnTo>
                    <a:pt x="344" y="367"/>
                  </a:lnTo>
                  <a:lnTo>
                    <a:pt x="344" y="413"/>
                  </a:lnTo>
                  <a:lnTo>
                    <a:pt x="344" y="447"/>
                  </a:lnTo>
                  <a:cubicBezTo>
                    <a:pt x="344" y="470"/>
                    <a:pt x="344" y="505"/>
                    <a:pt x="333" y="527"/>
                  </a:cubicBezTo>
                  <a:cubicBezTo>
                    <a:pt x="321" y="539"/>
                    <a:pt x="321" y="573"/>
                    <a:pt x="310" y="585"/>
                  </a:cubicBezTo>
                  <a:cubicBezTo>
                    <a:pt x="310" y="596"/>
                    <a:pt x="287" y="619"/>
                    <a:pt x="275" y="631"/>
                  </a:cubicBezTo>
                  <a:cubicBezTo>
                    <a:pt x="264" y="642"/>
                    <a:pt x="253" y="642"/>
                    <a:pt x="230" y="653"/>
                  </a:cubicBezTo>
                  <a:cubicBezTo>
                    <a:pt x="218" y="653"/>
                    <a:pt x="207" y="676"/>
                    <a:pt x="195" y="676"/>
                  </a:cubicBezTo>
                  <a:lnTo>
                    <a:pt x="161" y="676"/>
                  </a:lnTo>
                  <a:cubicBezTo>
                    <a:pt x="149" y="676"/>
                    <a:pt x="149" y="653"/>
                    <a:pt x="138" y="642"/>
                  </a:cubicBezTo>
                  <a:cubicBezTo>
                    <a:pt x="115" y="631"/>
                    <a:pt x="115" y="596"/>
                    <a:pt x="115" y="573"/>
                  </a:cubicBezTo>
                  <a:lnTo>
                    <a:pt x="115" y="539"/>
                  </a:lnTo>
                  <a:lnTo>
                    <a:pt x="115" y="505"/>
                  </a:lnTo>
                  <a:lnTo>
                    <a:pt x="115" y="459"/>
                  </a:lnTo>
                  <a:lnTo>
                    <a:pt x="115" y="424"/>
                  </a:lnTo>
                  <a:cubicBezTo>
                    <a:pt x="115" y="401"/>
                    <a:pt x="115" y="367"/>
                    <a:pt x="138" y="344"/>
                  </a:cubicBezTo>
                  <a:cubicBezTo>
                    <a:pt x="149" y="333"/>
                    <a:pt x="149" y="298"/>
                    <a:pt x="161" y="287"/>
                  </a:cubicBezTo>
                  <a:cubicBezTo>
                    <a:pt x="161" y="275"/>
                    <a:pt x="172" y="253"/>
                    <a:pt x="195" y="241"/>
                  </a:cubicBezTo>
                  <a:cubicBezTo>
                    <a:pt x="207" y="230"/>
                    <a:pt x="218" y="230"/>
                    <a:pt x="230" y="218"/>
                  </a:cubicBezTo>
                  <a:cubicBezTo>
                    <a:pt x="253" y="218"/>
                    <a:pt x="264" y="195"/>
                    <a:pt x="275" y="195"/>
                  </a:cubicBezTo>
                  <a:close/>
                  <a:moveTo>
                    <a:pt x="333" y="1"/>
                  </a:moveTo>
                  <a:cubicBezTo>
                    <a:pt x="310" y="1"/>
                    <a:pt x="264" y="12"/>
                    <a:pt x="230" y="23"/>
                  </a:cubicBezTo>
                  <a:cubicBezTo>
                    <a:pt x="207" y="46"/>
                    <a:pt x="172" y="69"/>
                    <a:pt x="161" y="115"/>
                  </a:cubicBezTo>
                  <a:cubicBezTo>
                    <a:pt x="127" y="138"/>
                    <a:pt x="104" y="184"/>
                    <a:pt x="92" y="230"/>
                  </a:cubicBezTo>
                  <a:cubicBezTo>
                    <a:pt x="58" y="275"/>
                    <a:pt x="46" y="310"/>
                    <a:pt x="35" y="356"/>
                  </a:cubicBezTo>
                  <a:cubicBezTo>
                    <a:pt x="23" y="401"/>
                    <a:pt x="1" y="459"/>
                    <a:pt x="1" y="505"/>
                  </a:cubicBezTo>
                  <a:lnTo>
                    <a:pt x="1" y="527"/>
                  </a:lnTo>
                  <a:lnTo>
                    <a:pt x="1" y="573"/>
                  </a:lnTo>
                  <a:lnTo>
                    <a:pt x="1" y="619"/>
                  </a:lnTo>
                  <a:lnTo>
                    <a:pt x="1" y="642"/>
                  </a:lnTo>
                  <a:cubicBezTo>
                    <a:pt x="12" y="688"/>
                    <a:pt x="12" y="734"/>
                    <a:pt x="35" y="757"/>
                  </a:cubicBezTo>
                  <a:cubicBezTo>
                    <a:pt x="35" y="791"/>
                    <a:pt x="58" y="814"/>
                    <a:pt x="81" y="825"/>
                  </a:cubicBezTo>
                  <a:cubicBezTo>
                    <a:pt x="92" y="848"/>
                    <a:pt x="115" y="860"/>
                    <a:pt x="149" y="860"/>
                  </a:cubicBezTo>
                  <a:cubicBezTo>
                    <a:pt x="172" y="860"/>
                    <a:pt x="218" y="848"/>
                    <a:pt x="241" y="825"/>
                  </a:cubicBezTo>
                  <a:cubicBezTo>
                    <a:pt x="287" y="802"/>
                    <a:pt x="321" y="768"/>
                    <a:pt x="344" y="745"/>
                  </a:cubicBezTo>
                  <a:cubicBezTo>
                    <a:pt x="379" y="699"/>
                    <a:pt x="401" y="676"/>
                    <a:pt x="413" y="631"/>
                  </a:cubicBezTo>
                  <a:lnTo>
                    <a:pt x="459" y="505"/>
                  </a:lnTo>
                  <a:cubicBezTo>
                    <a:pt x="470" y="459"/>
                    <a:pt x="493" y="401"/>
                    <a:pt x="493" y="356"/>
                  </a:cubicBezTo>
                  <a:lnTo>
                    <a:pt x="493" y="333"/>
                  </a:lnTo>
                  <a:lnTo>
                    <a:pt x="493" y="287"/>
                  </a:lnTo>
                  <a:lnTo>
                    <a:pt x="493" y="241"/>
                  </a:lnTo>
                  <a:lnTo>
                    <a:pt x="493" y="218"/>
                  </a:lnTo>
                  <a:cubicBezTo>
                    <a:pt x="482" y="172"/>
                    <a:pt x="482" y="127"/>
                    <a:pt x="459" y="104"/>
                  </a:cubicBezTo>
                  <a:cubicBezTo>
                    <a:pt x="447" y="69"/>
                    <a:pt x="424" y="46"/>
                    <a:pt x="401" y="23"/>
                  </a:cubicBezTo>
                  <a:cubicBezTo>
                    <a:pt x="390" y="12"/>
                    <a:pt x="367" y="1"/>
                    <a:pt x="333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832627" y="2581674"/>
              <a:ext cx="17463" cy="33722"/>
            </a:xfrm>
            <a:custGeom>
              <a:rect b="b" l="l" r="r" t="t"/>
              <a:pathLst>
                <a:path extrusionOk="0" h="952" w="493">
                  <a:moveTo>
                    <a:pt x="378" y="0"/>
                  </a:moveTo>
                  <a:cubicBezTo>
                    <a:pt x="344" y="0"/>
                    <a:pt x="321" y="0"/>
                    <a:pt x="275" y="23"/>
                  </a:cubicBezTo>
                  <a:cubicBezTo>
                    <a:pt x="229" y="35"/>
                    <a:pt x="218" y="69"/>
                    <a:pt x="184" y="92"/>
                  </a:cubicBezTo>
                  <a:cubicBezTo>
                    <a:pt x="172" y="126"/>
                    <a:pt x="149" y="161"/>
                    <a:pt x="126" y="195"/>
                  </a:cubicBezTo>
                  <a:lnTo>
                    <a:pt x="126" y="161"/>
                  </a:lnTo>
                  <a:cubicBezTo>
                    <a:pt x="126" y="149"/>
                    <a:pt x="115" y="138"/>
                    <a:pt x="115" y="138"/>
                  </a:cubicBezTo>
                  <a:lnTo>
                    <a:pt x="103" y="138"/>
                  </a:lnTo>
                  <a:lnTo>
                    <a:pt x="35" y="184"/>
                  </a:lnTo>
                  <a:cubicBezTo>
                    <a:pt x="35" y="195"/>
                    <a:pt x="12" y="195"/>
                    <a:pt x="12" y="207"/>
                  </a:cubicBezTo>
                  <a:cubicBezTo>
                    <a:pt x="0" y="207"/>
                    <a:pt x="0" y="218"/>
                    <a:pt x="0" y="241"/>
                  </a:cubicBezTo>
                  <a:lnTo>
                    <a:pt x="0" y="928"/>
                  </a:lnTo>
                  <a:cubicBezTo>
                    <a:pt x="0" y="940"/>
                    <a:pt x="12" y="951"/>
                    <a:pt x="12" y="951"/>
                  </a:cubicBezTo>
                  <a:lnTo>
                    <a:pt x="35" y="951"/>
                  </a:lnTo>
                  <a:lnTo>
                    <a:pt x="103" y="905"/>
                  </a:lnTo>
                  <a:cubicBezTo>
                    <a:pt x="103" y="894"/>
                    <a:pt x="115" y="894"/>
                    <a:pt x="115" y="882"/>
                  </a:cubicBezTo>
                  <a:cubicBezTo>
                    <a:pt x="126" y="882"/>
                    <a:pt x="126" y="871"/>
                    <a:pt x="126" y="860"/>
                  </a:cubicBezTo>
                  <a:lnTo>
                    <a:pt x="126" y="482"/>
                  </a:lnTo>
                  <a:cubicBezTo>
                    <a:pt x="126" y="424"/>
                    <a:pt x="149" y="367"/>
                    <a:pt x="161" y="321"/>
                  </a:cubicBezTo>
                  <a:cubicBezTo>
                    <a:pt x="184" y="287"/>
                    <a:pt x="218" y="241"/>
                    <a:pt x="241" y="230"/>
                  </a:cubicBezTo>
                  <a:cubicBezTo>
                    <a:pt x="264" y="212"/>
                    <a:pt x="284" y="204"/>
                    <a:pt x="300" y="204"/>
                  </a:cubicBezTo>
                  <a:cubicBezTo>
                    <a:pt x="315" y="204"/>
                    <a:pt x="327" y="212"/>
                    <a:pt x="333" y="230"/>
                  </a:cubicBezTo>
                  <a:cubicBezTo>
                    <a:pt x="344" y="252"/>
                    <a:pt x="355" y="298"/>
                    <a:pt x="355" y="356"/>
                  </a:cubicBezTo>
                  <a:lnTo>
                    <a:pt x="355" y="722"/>
                  </a:lnTo>
                  <a:cubicBezTo>
                    <a:pt x="355" y="745"/>
                    <a:pt x="378" y="756"/>
                    <a:pt x="378" y="756"/>
                  </a:cubicBezTo>
                  <a:lnTo>
                    <a:pt x="390" y="756"/>
                  </a:lnTo>
                  <a:lnTo>
                    <a:pt x="459" y="711"/>
                  </a:lnTo>
                  <a:cubicBezTo>
                    <a:pt x="459" y="699"/>
                    <a:pt x="481" y="699"/>
                    <a:pt x="481" y="688"/>
                  </a:cubicBezTo>
                  <a:cubicBezTo>
                    <a:pt x="493" y="688"/>
                    <a:pt x="493" y="665"/>
                    <a:pt x="493" y="653"/>
                  </a:cubicBezTo>
                  <a:lnTo>
                    <a:pt x="470" y="653"/>
                  </a:lnTo>
                  <a:lnTo>
                    <a:pt x="470" y="252"/>
                  </a:lnTo>
                  <a:cubicBezTo>
                    <a:pt x="470" y="207"/>
                    <a:pt x="459" y="172"/>
                    <a:pt x="459" y="126"/>
                  </a:cubicBezTo>
                  <a:cubicBezTo>
                    <a:pt x="459" y="92"/>
                    <a:pt x="447" y="69"/>
                    <a:pt x="436" y="35"/>
                  </a:cubicBezTo>
                  <a:cubicBezTo>
                    <a:pt x="413" y="12"/>
                    <a:pt x="401" y="0"/>
                    <a:pt x="378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862240" y="2549616"/>
              <a:ext cx="4499" cy="59687"/>
            </a:xfrm>
            <a:custGeom>
              <a:rect b="b" l="l" r="r" t="t"/>
              <a:pathLst>
                <a:path extrusionOk="0" h="1685" w="127">
                  <a:moveTo>
                    <a:pt x="104" y="0"/>
                  </a:moveTo>
                  <a:lnTo>
                    <a:pt x="23" y="46"/>
                  </a:lnTo>
                  <a:cubicBezTo>
                    <a:pt x="23" y="58"/>
                    <a:pt x="12" y="58"/>
                    <a:pt x="12" y="69"/>
                  </a:cubicBezTo>
                  <a:cubicBezTo>
                    <a:pt x="1" y="69"/>
                    <a:pt x="1" y="81"/>
                    <a:pt x="1" y="104"/>
                  </a:cubicBezTo>
                  <a:lnTo>
                    <a:pt x="1" y="1661"/>
                  </a:lnTo>
                  <a:cubicBezTo>
                    <a:pt x="1" y="1673"/>
                    <a:pt x="12" y="1684"/>
                    <a:pt x="12" y="1684"/>
                  </a:cubicBezTo>
                  <a:lnTo>
                    <a:pt x="23" y="1684"/>
                  </a:lnTo>
                  <a:lnTo>
                    <a:pt x="104" y="1639"/>
                  </a:lnTo>
                  <a:cubicBezTo>
                    <a:pt x="104" y="1627"/>
                    <a:pt x="115" y="1627"/>
                    <a:pt x="115" y="1616"/>
                  </a:cubicBezTo>
                  <a:cubicBezTo>
                    <a:pt x="127" y="1616"/>
                    <a:pt x="127" y="1604"/>
                    <a:pt x="127" y="1593"/>
                  </a:cubicBezTo>
                  <a:lnTo>
                    <a:pt x="127" y="23"/>
                  </a:lnTo>
                  <a:cubicBezTo>
                    <a:pt x="127" y="12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877649" y="2545543"/>
              <a:ext cx="19518" cy="41019"/>
            </a:xfrm>
            <a:custGeom>
              <a:rect b="b" l="l" r="r" t="t"/>
              <a:pathLst>
                <a:path extrusionOk="0" h="1158" w="551">
                  <a:moveTo>
                    <a:pt x="390" y="1"/>
                  </a:moveTo>
                  <a:cubicBezTo>
                    <a:pt x="367" y="1"/>
                    <a:pt x="322" y="12"/>
                    <a:pt x="276" y="47"/>
                  </a:cubicBezTo>
                  <a:cubicBezTo>
                    <a:pt x="253" y="58"/>
                    <a:pt x="207" y="81"/>
                    <a:pt x="184" y="93"/>
                  </a:cubicBezTo>
                  <a:cubicBezTo>
                    <a:pt x="138" y="138"/>
                    <a:pt x="115" y="173"/>
                    <a:pt x="92" y="207"/>
                  </a:cubicBezTo>
                  <a:cubicBezTo>
                    <a:pt x="70" y="253"/>
                    <a:pt x="47" y="299"/>
                    <a:pt x="35" y="345"/>
                  </a:cubicBezTo>
                  <a:cubicBezTo>
                    <a:pt x="24" y="379"/>
                    <a:pt x="24" y="425"/>
                    <a:pt x="24" y="471"/>
                  </a:cubicBezTo>
                  <a:cubicBezTo>
                    <a:pt x="24" y="528"/>
                    <a:pt x="24" y="562"/>
                    <a:pt x="35" y="585"/>
                  </a:cubicBezTo>
                  <a:cubicBezTo>
                    <a:pt x="35" y="597"/>
                    <a:pt x="47" y="631"/>
                    <a:pt x="70" y="642"/>
                  </a:cubicBezTo>
                  <a:cubicBezTo>
                    <a:pt x="81" y="654"/>
                    <a:pt x="92" y="665"/>
                    <a:pt x="115" y="665"/>
                  </a:cubicBezTo>
                  <a:cubicBezTo>
                    <a:pt x="127" y="673"/>
                    <a:pt x="138" y="675"/>
                    <a:pt x="149" y="675"/>
                  </a:cubicBezTo>
                  <a:cubicBezTo>
                    <a:pt x="171" y="675"/>
                    <a:pt x="192" y="665"/>
                    <a:pt x="207" y="665"/>
                  </a:cubicBezTo>
                  <a:cubicBezTo>
                    <a:pt x="253" y="665"/>
                    <a:pt x="276" y="654"/>
                    <a:pt x="310" y="654"/>
                  </a:cubicBezTo>
                  <a:cubicBezTo>
                    <a:pt x="333" y="642"/>
                    <a:pt x="367" y="642"/>
                    <a:pt x="379" y="642"/>
                  </a:cubicBezTo>
                  <a:cubicBezTo>
                    <a:pt x="390" y="642"/>
                    <a:pt x="402" y="642"/>
                    <a:pt x="425" y="654"/>
                  </a:cubicBezTo>
                  <a:cubicBezTo>
                    <a:pt x="436" y="654"/>
                    <a:pt x="436" y="677"/>
                    <a:pt x="436" y="700"/>
                  </a:cubicBezTo>
                  <a:cubicBezTo>
                    <a:pt x="436" y="734"/>
                    <a:pt x="436" y="757"/>
                    <a:pt x="425" y="768"/>
                  </a:cubicBezTo>
                  <a:cubicBezTo>
                    <a:pt x="425" y="791"/>
                    <a:pt x="413" y="814"/>
                    <a:pt x="390" y="826"/>
                  </a:cubicBezTo>
                  <a:lnTo>
                    <a:pt x="356" y="872"/>
                  </a:lnTo>
                  <a:cubicBezTo>
                    <a:pt x="333" y="883"/>
                    <a:pt x="310" y="906"/>
                    <a:pt x="299" y="917"/>
                  </a:cubicBezTo>
                  <a:cubicBezTo>
                    <a:pt x="276" y="929"/>
                    <a:pt x="253" y="940"/>
                    <a:pt x="241" y="940"/>
                  </a:cubicBezTo>
                  <a:lnTo>
                    <a:pt x="196" y="940"/>
                  </a:lnTo>
                  <a:cubicBezTo>
                    <a:pt x="184" y="940"/>
                    <a:pt x="161" y="940"/>
                    <a:pt x="161" y="929"/>
                  </a:cubicBezTo>
                  <a:cubicBezTo>
                    <a:pt x="161" y="917"/>
                    <a:pt x="150" y="917"/>
                    <a:pt x="150" y="906"/>
                  </a:cubicBezTo>
                  <a:lnTo>
                    <a:pt x="138" y="883"/>
                  </a:lnTo>
                  <a:cubicBezTo>
                    <a:pt x="134" y="879"/>
                    <a:pt x="132" y="878"/>
                    <a:pt x="129" y="878"/>
                  </a:cubicBezTo>
                  <a:cubicBezTo>
                    <a:pt x="124" y="878"/>
                    <a:pt x="119" y="883"/>
                    <a:pt x="104" y="883"/>
                  </a:cubicBezTo>
                  <a:lnTo>
                    <a:pt x="35" y="929"/>
                  </a:lnTo>
                  <a:cubicBezTo>
                    <a:pt x="35" y="940"/>
                    <a:pt x="24" y="940"/>
                    <a:pt x="24" y="963"/>
                  </a:cubicBezTo>
                  <a:cubicBezTo>
                    <a:pt x="1" y="963"/>
                    <a:pt x="1" y="975"/>
                    <a:pt x="1" y="986"/>
                  </a:cubicBezTo>
                  <a:cubicBezTo>
                    <a:pt x="1" y="1032"/>
                    <a:pt x="24" y="1055"/>
                    <a:pt x="35" y="1089"/>
                  </a:cubicBezTo>
                  <a:cubicBezTo>
                    <a:pt x="47" y="1112"/>
                    <a:pt x="58" y="1135"/>
                    <a:pt x="92" y="1146"/>
                  </a:cubicBezTo>
                  <a:cubicBezTo>
                    <a:pt x="115" y="1158"/>
                    <a:pt x="150" y="1158"/>
                    <a:pt x="173" y="1158"/>
                  </a:cubicBezTo>
                  <a:cubicBezTo>
                    <a:pt x="207" y="1146"/>
                    <a:pt x="230" y="1135"/>
                    <a:pt x="276" y="1112"/>
                  </a:cubicBezTo>
                  <a:cubicBezTo>
                    <a:pt x="322" y="1101"/>
                    <a:pt x="367" y="1078"/>
                    <a:pt x="390" y="1032"/>
                  </a:cubicBezTo>
                  <a:cubicBezTo>
                    <a:pt x="425" y="998"/>
                    <a:pt x="448" y="963"/>
                    <a:pt x="482" y="917"/>
                  </a:cubicBezTo>
                  <a:cubicBezTo>
                    <a:pt x="505" y="872"/>
                    <a:pt x="516" y="826"/>
                    <a:pt x="539" y="791"/>
                  </a:cubicBezTo>
                  <a:cubicBezTo>
                    <a:pt x="551" y="745"/>
                    <a:pt x="551" y="700"/>
                    <a:pt x="551" y="654"/>
                  </a:cubicBezTo>
                  <a:cubicBezTo>
                    <a:pt x="551" y="619"/>
                    <a:pt x="551" y="585"/>
                    <a:pt x="539" y="562"/>
                  </a:cubicBezTo>
                  <a:cubicBezTo>
                    <a:pt x="516" y="528"/>
                    <a:pt x="505" y="516"/>
                    <a:pt x="493" y="505"/>
                  </a:cubicBezTo>
                  <a:cubicBezTo>
                    <a:pt x="482" y="482"/>
                    <a:pt x="448" y="471"/>
                    <a:pt x="425" y="471"/>
                  </a:cubicBezTo>
                  <a:cubicBezTo>
                    <a:pt x="390" y="471"/>
                    <a:pt x="367" y="471"/>
                    <a:pt x="322" y="482"/>
                  </a:cubicBezTo>
                  <a:cubicBezTo>
                    <a:pt x="287" y="482"/>
                    <a:pt x="264" y="505"/>
                    <a:pt x="230" y="505"/>
                  </a:cubicBezTo>
                  <a:lnTo>
                    <a:pt x="173" y="505"/>
                  </a:lnTo>
                  <a:cubicBezTo>
                    <a:pt x="161" y="505"/>
                    <a:pt x="150" y="505"/>
                    <a:pt x="150" y="482"/>
                  </a:cubicBezTo>
                  <a:cubicBezTo>
                    <a:pt x="138" y="471"/>
                    <a:pt x="138" y="459"/>
                    <a:pt x="138" y="425"/>
                  </a:cubicBezTo>
                  <a:cubicBezTo>
                    <a:pt x="138" y="413"/>
                    <a:pt x="150" y="379"/>
                    <a:pt x="150" y="367"/>
                  </a:cubicBezTo>
                  <a:cubicBezTo>
                    <a:pt x="161" y="345"/>
                    <a:pt x="161" y="322"/>
                    <a:pt x="173" y="310"/>
                  </a:cubicBezTo>
                  <a:lnTo>
                    <a:pt x="218" y="264"/>
                  </a:lnTo>
                  <a:lnTo>
                    <a:pt x="264" y="230"/>
                  </a:lnTo>
                  <a:cubicBezTo>
                    <a:pt x="310" y="196"/>
                    <a:pt x="333" y="196"/>
                    <a:pt x="356" y="196"/>
                  </a:cubicBezTo>
                  <a:lnTo>
                    <a:pt x="390" y="241"/>
                  </a:lnTo>
                  <a:lnTo>
                    <a:pt x="413" y="253"/>
                  </a:lnTo>
                  <a:cubicBezTo>
                    <a:pt x="417" y="257"/>
                    <a:pt x="420" y="258"/>
                    <a:pt x="422" y="258"/>
                  </a:cubicBezTo>
                  <a:cubicBezTo>
                    <a:pt x="426" y="258"/>
                    <a:pt x="428" y="253"/>
                    <a:pt x="436" y="253"/>
                  </a:cubicBezTo>
                  <a:lnTo>
                    <a:pt x="505" y="207"/>
                  </a:lnTo>
                  <a:cubicBezTo>
                    <a:pt x="505" y="196"/>
                    <a:pt x="528" y="196"/>
                    <a:pt x="528" y="184"/>
                  </a:cubicBezTo>
                  <a:cubicBezTo>
                    <a:pt x="539" y="184"/>
                    <a:pt x="539" y="173"/>
                    <a:pt x="539" y="161"/>
                  </a:cubicBezTo>
                  <a:cubicBezTo>
                    <a:pt x="539" y="127"/>
                    <a:pt x="539" y="93"/>
                    <a:pt x="528" y="70"/>
                  </a:cubicBezTo>
                  <a:cubicBezTo>
                    <a:pt x="528" y="35"/>
                    <a:pt x="505" y="24"/>
                    <a:pt x="482" y="12"/>
                  </a:cubicBezTo>
                  <a:cubicBezTo>
                    <a:pt x="448" y="1"/>
                    <a:pt x="425" y="1"/>
                    <a:pt x="390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899575" y="2536227"/>
              <a:ext cx="13425" cy="37158"/>
            </a:xfrm>
            <a:custGeom>
              <a:rect b="b" l="l" r="r" t="t"/>
              <a:pathLst>
                <a:path extrusionOk="0" h="1049" w="379">
                  <a:moveTo>
                    <a:pt x="195" y="0"/>
                  </a:moveTo>
                  <a:lnTo>
                    <a:pt x="115" y="46"/>
                  </a:lnTo>
                  <a:cubicBezTo>
                    <a:pt x="115" y="58"/>
                    <a:pt x="104" y="58"/>
                    <a:pt x="104" y="81"/>
                  </a:cubicBezTo>
                  <a:cubicBezTo>
                    <a:pt x="92" y="81"/>
                    <a:pt x="92" y="92"/>
                    <a:pt x="92" y="104"/>
                  </a:cubicBezTo>
                  <a:lnTo>
                    <a:pt x="92" y="344"/>
                  </a:lnTo>
                  <a:lnTo>
                    <a:pt x="35" y="390"/>
                  </a:lnTo>
                  <a:cubicBezTo>
                    <a:pt x="35" y="401"/>
                    <a:pt x="23" y="401"/>
                    <a:pt x="23" y="424"/>
                  </a:cubicBezTo>
                  <a:cubicBezTo>
                    <a:pt x="0" y="424"/>
                    <a:pt x="0" y="436"/>
                    <a:pt x="0" y="447"/>
                  </a:cubicBezTo>
                  <a:lnTo>
                    <a:pt x="0" y="550"/>
                  </a:lnTo>
                  <a:cubicBezTo>
                    <a:pt x="0" y="562"/>
                    <a:pt x="23" y="573"/>
                    <a:pt x="23" y="573"/>
                  </a:cubicBezTo>
                  <a:lnTo>
                    <a:pt x="35" y="573"/>
                  </a:lnTo>
                  <a:lnTo>
                    <a:pt x="92" y="527"/>
                  </a:lnTo>
                  <a:lnTo>
                    <a:pt x="92" y="848"/>
                  </a:lnTo>
                  <a:cubicBezTo>
                    <a:pt x="92" y="951"/>
                    <a:pt x="104" y="1008"/>
                    <a:pt x="138" y="1031"/>
                  </a:cubicBezTo>
                  <a:cubicBezTo>
                    <a:pt x="151" y="1044"/>
                    <a:pt x="165" y="1049"/>
                    <a:pt x="180" y="1049"/>
                  </a:cubicBezTo>
                  <a:cubicBezTo>
                    <a:pt x="207" y="1049"/>
                    <a:pt x="239" y="1034"/>
                    <a:pt x="275" y="1020"/>
                  </a:cubicBezTo>
                  <a:lnTo>
                    <a:pt x="344" y="974"/>
                  </a:lnTo>
                  <a:cubicBezTo>
                    <a:pt x="344" y="963"/>
                    <a:pt x="367" y="963"/>
                    <a:pt x="367" y="951"/>
                  </a:cubicBezTo>
                  <a:cubicBezTo>
                    <a:pt x="378" y="951"/>
                    <a:pt x="378" y="928"/>
                    <a:pt x="378" y="917"/>
                  </a:cubicBezTo>
                  <a:lnTo>
                    <a:pt x="378" y="825"/>
                  </a:lnTo>
                  <a:cubicBezTo>
                    <a:pt x="378" y="802"/>
                    <a:pt x="367" y="791"/>
                    <a:pt x="367" y="791"/>
                  </a:cubicBezTo>
                  <a:lnTo>
                    <a:pt x="344" y="791"/>
                  </a:lnTo>
                  <a:lnTo>
                    <a:pt x="287" y="825"/>
                  </a:lnTo>
                  <a:cubicBezTo>
                    <a:pt x="275" y="831"/>
                    <a:pt x="267" y="834"/>
                    <a:pt x="258" y="834"/>
                  </a:cubicBezTo>
                  <a:cubicBezTo>
                    <a:pt x="250" y="834"/>
                    <a:pt x="241" y="831"/>
                    <a:pt x="230" y="825"/>
                  </a:cubicBezTo>
                  <a:cubicBezTo>
                    <a:pt x="218" y="825"/>
                    <a:pt x="218" y="791"/>
                    <a:pt x="218" y="768"/>
                  </a:cubicBezTo>
                  <a:lnTo>
                    <a:pt x="218" y="459"/>
                  </a:lnTo>
                  <a:lnTo>
                    <a:pt x="344" y="390"/>
                  </a:lnTo>
                  <a:cubicBezTo>
                    <a:pt x="344" y="378"/>
                    <a:pt x="367" y="378"/>
                    <a:pt x="367" y="356"/>
                  </a:cubicBezTo>
                  <a:cubicBezTo>
                    <a:pt x="378" y="356"/>
                    <a:pt x="378" y="344"/>
                    <a:pt x="378" y="333"/>
                  </a:cubicBezTo>
                  <a:lnTo>
                    <a:pt x="378" y="230"/>
                  </a:lnTo>
                  <a:cubicBezTo>
                    <a:pt x="378" y="218"/>
                    <a:pt x="367" y="207"/>
                    <a:pt x="367" y="207"/>
                  </a:cubicBezTo>
                  <a:lnTo>
                    <a:pt x="344" y="207"/>
                  </a:lnTo>
                  <a:lnTo>
                    <a:pt x="218" y="275"/>
                  </a:lnTo>
                  <a:lnTo>
                    <a:pt x="218" y="35"/>
                  </a:lnTo>
                  <a:cubicBezTo>
                    <a:pt x="218" y="23"/>
                    <a:pt x="207" y="0"/>
                    <a:pt x="207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915409" y="2534208"/>
              <a:ext cx="16259" cy="30038"/>
            </a:xfrm>
            <a:custGeom>
              <a:rect b="b" l="l" r="r" t="t"/>
              <a:pathLst>
                <a:path extrusionOk="0" h="848" w="459">
                  <a:moveTo>
                    <a:pt x="269" y="209"/>
                  </a:moveTo>
                  <a:cubicBezTo>
                    <a:pt x="278" y="209"/>
                    <a:pt x="287" y="212"/>
                    <a:pt x="298" y="218"/>
                  </a:cubicBezTo>
                  <a:cubicBezTo>
                    <a:pt x="309" y="218"/>
                    <a:pt x="309" y="218"/>
                    <a:pt x="332" y="229"/>
                  </a:cubicBezTo>
                  <a:cubicBezTo>
                    <a:pt x="332" y="229"/>
                    <a:pt x="344" y="252"/>
                    <a:pt x="344" y="264"/>
                  </a:cubicBezTo>
                  <a:cubicBezTo>
                    <a:pt x="355" y="275"/>
                    <a:pt x="355" y="287"/>
                    <a:pt x="355" y="309"/>
                  </a:cubicBezTo>
                  <a:lnTo>
                    <a:pt x="149" y="435"/>
                  </a:lnTo>
                  <a:cubicBezTo>
                    <a:pt x="149" y="424"/>
                    <a:pt x="161" y="390"/>
                    <a:pt x="161" y="378"/>
                  </a:cubicBezTo>
                  <a:cubicBezTo>
                    <a:pt x="161" y="367"/>
                    <a:pt x="161" y="332"/>
                    <a:pt x="172" y="321"/>
                  </a:cubicBezTo>
                  <a:cubicBezTo>
                    <a:pt x="172" y="287"/>
                    <a:pt x="183" y="275"/>
                    <a:pt x="206" y="264"/>
                  </a:cubicBezTo>
                  <a:lnTo>
                    <a:pt x="241" y="218"/>
                  </a:lnTo>
                  <a:cubicBezTo>
                    <a:pt x="252" y="212"/>
                    <a:pt x="261" y="209"/>
                    <a:pt x="269" y="209"/>
                  </a:cubicBezTo>
                  <a:close/>
                  <a:moveTo>
                    <a:pt x="332" y="0"/>
                  </a:moveTo>
                  <a:cubicBezTo>
                    <a:pt x="298" y="0"/>
                    <a:pt x="275" y="23"/>
                    <a:pt x="229" y="35"/>
                  </a:cubicBezTo>
                  <a:cubicBezTo>
                    <a:pt x="183" y="46"/>
                    <a:pt x="161" y="80"/>
                    <a:pt x="126" y="115"/>
                  </a:cubicBezTo>
                  <a:cubicBezTo>
                    <a:pt x="103" y="161"/>
                    <a:pt x="69" y="206"/>
                    <a:pt x="57" y="252"/>
                  </a:cubicBezTo>
                  <a:cubicBezTo>
                    <a:pt x="46" y="309"/>
                    <a:pt x="35" y="344"/>
                    <a:pt x="12" y="401"/>
                  </a:cubicBezTo>
                  <a:cubicBezTo>
                    <a:pt x="0" y="458"/>
                    <a:pt x="0" y="516"/>
                    <a:pt x="0" y="573"/>
                  </a:cubicBezTo>
                  <a:lnTo>
                    <a:pt x="0" y="699"/>
                  </a:lnTo>
                  <a:cubicBezTo>
                    <a:pt x="0" y="745"/>
                    <a:pt x="35" y="779"/>
                    <a:pt x="46" y="802"/>
                  </a:cubicBezTo>
                  <a:cubicBezTo>
                    <a:pt x="57" y="836"/>
                    <a:pt x="92" y="848"/>
                    <a:pt x="115" y="848"/>
                  </a:cubicBezTo>
                  <a:cubicBezTo>
                    <a:pt x="149" y="848"/>
                    <a:pt x="172" y="836"/>
                    <a:pt x="218" y="825"/>
                  </a:cubicBezTo>
                  <a:cubicBezTo>
                    <a:pt x="264" y="802"/>
                    <a:pt x="287" y="779"/>
                    <a:pt x="321" y="745"/>
                  </a:cubicBezTo>
                  <a:cubicBezTo>
                    <a:pt x="344" y="710"/>
                    <a:pt x="378" y="676"/>
                    <a:pt x="390" y="653"/>
                  </a:cubicBezTo>
                  <a:lnTo>
                    <a:pt x="435" y="561"/>
                  </a:lnTo>
                  <a:cubicBezTo>
                    <a:pt x="447" y="539"/>
                    <a:pt x="447" y="516"/>
                    <a:pt x="447" y="504"/>
                  </a:cubicBezTo>
                  <a:cubicBezTo>
                    <a:pt x="447" y="493"/>
                    <a:pt x="435" y="481"/>
                    <a:pt x="435" y="481"/>
                  </a:cubicBezTo>
                  <a:lnTo>
                    <a:pt x="413" y="481"/>
                  </a:lnTo>
                  <a:lnTo>
                    <a:pt x="344" y="516"/>
                  </a:lnTo>
                  <a:lnTo>
                    <a:pt x="332" y="539"/>
                  </a:lnTo>
                  <a:cubicBezTo>
                    <a:pt x="332" y="550"/>
                    <a:pt x="321" y="550"/>
                    <a:pt x="321" y="561"/>
                  </a:cubicBezTo>
                  <a:cubicBezTo>
                    <a:pt x="321" y="573"/>
                    <a:pt x="298" y="596"/>
                    <a:pt x="287" y="607"/>
                  </a:cubicBezTo>
                  <a:cubicBezTo>
                    <a:pt x="275" y="619"/>
                    <a:pt x="241" y="630"/>
                    <a:pt x="229" y="653"/>
                  </a:cubicBezTo>
                  <a:cubicBezTo>
                    <a:pt x="218" y="665"/>
                    <a:pt x="206" y="665"/>
                    <a:pt x="183" y="665"/>
                  </a:cubicBezTo>
                  <a:cubicBezTo>
                    <a:pt x="180" y="668"/>
                    <a:pt x="176" y="670"/>
                    <a:pt x="172" y="670"/>
                  </a:cubicBezTo>
                  <a:cubicBezTo>
                    <a:pt x="164" y="670"/>
                    <a:pt x="157" y="665"/>
                    <a:pt x="149" y="665"/>
                  </a:cubicBezTo>
                  <a:cubicBezTo>
                    <a:pt x="126" y="665"/>
                    <a:pt x="115" y="653"/>
                    <a:pt x="115" y="630"/>
                  </a:cubicBezTo>
                  <a:cubicBezTo>
                    <a:pt x="103" y="619"/>
                    <a:pt x="103" y="607"/>
                    <a:pt x="103" y="573"/>
                  </a:cubicBezTo>
                  <a:lnTo>
                    <a:pt x="435" y="390"/>
                  </a:lnTo>
                  <a:cubicBezTo>
                    <a:pt x="435" y="378"/>
                    <a:pt x="447" y="378"/>
                    <a:pt x="447" y="367"/>
                  </a:cubicBezTo>
                  <a:cubicBezTo>
                    <a:pt x="458" y="367"/>
                    <a:pt x="458" y="344"/>
                    <a:pt x="458" y="332"/>
                  </a:cubicBezTo>
                  <a:lnTo>
                    <a:pt x="458" y="264"/>
                  </a:lnTo>
                  <a:cubicBezTo>
                    <a:pt x="458" y="218"/>
                    <a:pt x="458" y="172"/>
                    <a:pt x="447" y="138"/>
                  </a:cubicBezTo>
                  <a:cubicBezTo>
                    <a:pt x="447" y="103"/>
                    <a:pt x="413" y="80"/>
                    <a:pt x="401" y="46"/>
                  </a:cubicBezTo>
                  <a:cubicBezTo>
                    <a:pt x="390" y="23"/>
                    <a:pt x="355" y="0"/>
                    <a:pt x="332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935670" y="2522270"/>
              <a:ext cx="17499" cy="44030"/>
            </a:xfrm>
            <a:custGeom>
              <a:rect b="b" l="l" r="r" t="t"/>
              <a:pathLst>
                <a:path extrusionOk="0" h="1243" w="494">
                  <a:moveTo>
                    <a:pt x="292" y="203"/>
                  </a:moveTo>
                  <a:cubicBezTo>
                    <a:pt x="304" y="203"/>
                    <a:pt x="316" y="205"/>
                    <a:pt x="333" y="211"/>
                  </a:cubicBezTo>
                  <a:cubicBezTo>
                    <a:pt x="356" y="223"/>
                    <a:pt x="379" y="268"/>
                    <a:pt x="379" y="326"/>
                  </a:cubicBezTo>
                  <a:lnTo>
                    <a:pt x="379" y="417"/>
                  </a:lnTo>
                  <a:cubicBezTo>
                    <a:pt x="356" y="486"/>
                    <a:pt x="356" y="543"/>
                    <a:pt x="333" y="566"/>
                  </a:cubicBezTo>
                  <a:cubicBezTo>
                    <a:pt x="299" y="612"/>
                    <a:pt x="276" y="646"/>
                    <a:pt x="241" y="658"/>
                  </a:cubicBezTo>
                  <a:cubicBezTo>
                    <a:pt x="219" y="664"/>
                    <a:pt x="204" y="667"/>
                    <a:pt x="193" y="667"/>
                  </a:cubicBezTo>
                  <a:cubicBezTo>
                    <a:pt x="181" y="667"/>
                    <a:pt x="173" y="664"/>
                    <a:pt x="161" y="658"/>
                  </a:cubicBezTo>
                  <a:cubicBezTo>
                    <a:pt x="127" y="646"/>
                    <a:pt x="115" y="601"/>
                    <a:pt x="115" y="555"/>
                  </a:cubicBezTo>
                  <a:lnTo>
                    <a:pt x="115" y="498"/>
                  </a:lnTo>
                  <a:lnTo>
                    <a:pt x="115" y="440"/>
                  </a:lnTo>
                  <a:cubicBezTo>
                    <a:pt x="127" y="383"/>
                    <a:pt x="127" y="337"/>
                    <a:pt x="161" y="303"/>
                  </a:cubicBezTo>
                  <a:cubicBezTo>
                    <a:pt x="184" y="257"/>
                    <a:pt x="219" y="223"/>
                    <a:pt x="241" y="211"/>
                  </a:cubicBezTo>
                  <a:cubicBezTo>
                    <a:pt x="264" y="205"/>
                    <a:pt x="279" y="203"/>
                    <a:pt x="292" y="203"/>
                  </a:cubicBezTo>
                  <a:close/>
                  <a:moveTo>
                    <a:pt x="336" y="0"/>
                  </a:moveTo>
                  <a:cubicBezTo>
                    <a:pt x="316" y="0"/>
                    <a:pt x="293" y="11"/>
                    <a:pt x="276" y="28"/>
                  </a:cubicBezTo>
                  <a:cubicBezTo>
                    <a:pt x="241" y="39"/>
                    <a:pt x="230" y="51"/>
                    <a:pt x="219" y="62"/>
                  </a:cubicBezTo>
                  <a:lnTo>
                    <a:pt x="173" y="108"/>
                  </a:lnTo>
                  <a:cubicBezTo>
                    <a:pt x="161" y="120"/>
                    <a:pt x="161" y="142"/>
                    <a:pt x="150" y="154"/>
                  </a:cubicBezTo>
                  <a:cubicBezTo>
                    <a:pt x="150" y="165"/>
                    <a:pt x="127" y="177"/>
                    <a:pt x="127" y="200"/>
                  </a:cubicBezTo>
                  <a:lnTo>
                    <a:pt x="127" y="165"/>
                  </a:lnTo>
                  <a:cubicBezTo>
                    <a:pt x="127" y="154"/>
                    <a:pt x="115" y="142"/>
                    <a:pt x="115" y="142"/>
                  </a:cubicBezTo>
                  <a:lnTo>
                    <a:pt x="104" y="142"/>
                  </a:lnTo>
                  <a:lnTo>
                    <a:pt x="35" y="188"/>
                  </a:lnTo>
                  <a:cubicBezTo>
                    <a:pt x="35" y="200"/>
                    <a:pt x="12" y="200"/>
                    <a:pt x="12" y="211"/>
                  </a:cubicBezTo>
                  <a:cubicBezTo>
                    <a:pt x="1" y="211"/>
                    <a:pt x="1" y="223"/>
                    <a:pt x="1" y="246"/>
                  </a:cubicBezTo>
                  <a:lnTo>
                    <a:pt x="1" y="1219"/>
                  </a:lnTo>
                  <a:cubicBezTo>
                    <a:pt x="1" y="1231"/>
                    <a:pt x="12" y="1242"/>
                    <a:pt x="12" y="1242"/>
                  </a:cubicBezTo>
                  <a:lnTo>
                    <a:pt x="35" y="1242"/>
                  </a:lnTo>
                  <a:lnTo>
                    <a:pt x="104" y="1196"/>
                  </a:lnTo>
                  <a:cubicBezTo>
                    <a:pt x="104" y="1185"/>
                    <a:pt x="115" y="1185"/>
                    <a:pt x="115" y="1173"/>
                  </a:cubicBezTo>
                  <a:cubicBezTo>
                    <a:pt x="127" y="1173"/>
                    <a:pt x="127" y="1162"/>
                    <a:pt x="127" y="1139"/>
                  </a:cubicBezTo>
                  <a:lnTo>
                    <a:pt x="127" y="830"/>
                  </a:lnTo>
                  <a:cubicBezTo>
                    <a:pt x="127" y="830"/>
                    <a:pt x="127" y="841"/>
                    <a:pt x="150" y="841"/>
                  </a:cubicBezTo>
                  <a:cubicBezTo>
                    <a:pt x="150" y="853"/>
                    <a:pt x="161" y="853"/>
                    <a:pt x="173" y="853"/>
                  </a:cubicBezTo>
                  <a:lnTo>
                    <a:pt x="219" y="853"/>
                  </a:lnTo>
                  <a:cubicBezTo>
                    <a:pt x="230" y="841"/>
                    <a:pt x="264" y="841"/>
                    <a:pt x="276" y="830"/>
                  </a:cubicBezTo>
                  <a:cubicBezTo>
                    <a:pt x="322" y="818"/>
                    <a:pt x="345" y="784"/>
                    <a:pt x="356" y="772"/>
                  </a:cubicBezTo>
                  <a:cubicBezTo>
                    <a:pt x="390" y="738"/>
                    <a:pt x="413" y="692"/>
                    <a:pt x="436" y="658"/>
                  </a:cubicBezTo>
                  <a:cubicBezTo>
                    <a:pt x="448" y="612"/>
                    <a:pt x="459" y="555"/>
                    <a:pt x="471" y="509"/>
                  </a:cubicBezTo>
                  <a:cubicBezTo>
                    <a:pt x="471" y="463"/>
                    <a:pt x="493" y="406"/>
                    <a:pt x="493" y="372"/>
                  </a:cubicBezTo>
                  <a:lnTo>
                    <a:pt x="493" y="314"/>
                  </a:lnTo>
                  <a:lnTo>
                    <a:pt x="493" y="257"/>
                  </a:lnTo>
                  <a:cubicBezTo>
                    <a:pt x="493" y="211"/>
                    <a:pt x="493" y="165"/>
                    <a:pt x="471" y="142"/>
                  </a:cubicBezTo>
                  <a:lnTo>
                    <a:pt x="436" y="51"/>
                  </a:lnTo>
                  <a:cubicBezTo>
                    <a:pt x="402" y="28"/>
                    <a:pt x="390" y="5"/>
                    <a:pt x="356" y="5"/>
                  </a:cubicBezTo>
                  <a:cubicBezTo>
                    <a:pt x="350" y="2"/>
                    <a:pt x="343" y="0"/>
                    <a:pt x="336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957207" y="2518764"/>
              <a:ext cx="12610" cy="12610"/>
            </a:xfrm>
            <a:custGeom>
              <a:rect b="b" l="l" r="r" t="t"/>
              <a:pathLst>
                <a:path extrusionOk="0" h="356" w="356">
                  <a:moveTo>
                    <a:pt x="321" y="1"/>
                  </a:moveTo>
                  <a:lnTo>
                    <a:pt x="23" y="173"/>
                  </a:lnTo>
                  <a:cubicBezTo>
                    <a:pt x="23" y="184"/>
                    <a:pt x="12" y="184"/>
                    <a:pt x="12" y="196"/>
                  </a:cubicBezTo>
                  <a:cubicBezTo>
                    <a:pt x="0" y="196"/>
                    <a:pt x="0" y="207"/>
                    <a:pt x="0" y="230"/>
                  </a:cubicBezTo>
                  <a:lnTo>
                    <a:pt x="0" y="322"/>
                  </a:lnTo>
                  <a:cubicBezTo>
                    <a:pt x="0" y="345"/>
                    <a:pt x="12" y="356"/>
                    <a:pt x="12" y="356"/>
                  </a:cubicBezTo>
                  <a:lnTo>
                    <a:pt x="23" y="356"/>
                  </a:lnTo>
                  <a:lnTo>
                    <a:pt x="321" y="184"/>
                  </a:lnTo>
                  <a:cubicBezTo>
                    <a:pt x="321" y="173"/>
                    <a:pt x="344" y="173"/>
                    <a:pt x="344" y="150"/>
                  </a:cubicBezTo>
                  <a:cubicBezTo>
                    <a:pt x="355" y="150"/>
                    <a:pt x="355" y="138"/>
                    <a:pt x="355" y="127"/>
                  </a:cubicBezTo>
                  <a:lnTo>
                    <a:pt x="355" y="24"/>
                  </a:lnTo>
                  <a:cubicBezTo>
                    <a:pt x="355" y="12"/>
                    <a:pt x="344" y="1"/>
                    <a:pt x="344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973820" y="2496447"/>
              <a:ext cx="17074" cy="39000"/>
            </a:xfrm>
            <a:custGeom>
              <a:rect b="b" l="l" r="r" t="t"/>
              <a:pathLst>
                <a:path extrusionOk="0" h="1101" w="482">
                  <a:moveTo>
                    <a:pt x="274" y="313"/>
                  </a:moveTo>
                  <a:cubicBezTo>
                    <a:pt x="287" y="313"/>
                    <a:pt x="299" y="316"/>
                    <a:pt x="310" y="322"/>
                  </a:cubicBezTo>
                  <a:cubicBezTo>
                    <a:pt x="344" y="344"/>
                    <a:pt x="356" y="379"/>
                    <a:pt x="356" y="436"/>
                  </a:cubicBezTo>
                  <a:lnTo>
                    <a:pt x="356" y="528"/>
                  </a:lnTo>
                  <a:cubicBezTo>
                    <a:pt x="344" y="585"/>
                    <a:pt x="344" y="642"/>
                    <a:pt x="310" y="688"/>
                  </a:cubicBezTo>
                  <a:cubicBezTo>
                    <a:pt x="287" y="723"/>
                    <a:pt x="253" y="757"/>
                    <a:pt x="230" y="768"/>
                  </a:cubicBezTo>
                  <a:cubicBezTo>
                    <a:pt x="207" y="774"/>
                    <a:pt x="193" y="777"/>
                    <a:pt x="180" y="777"/>
                  </a:cubicBezTo>
                  <a:cubicBezTo>
                    <a:pt x="167" y="777"/>
                    <a:pt x="155" y="774"/>
                    <a:pt x="138" y="768"/>
                  </a:cubicBezTo>
                  <a:cubicBezTo>
                    <a:pt x="115" y="757"/>
                    <a:pt x="92" y="723"/>
                    <a:pt x="92" y="665"/>
                  </a:cubicBezTo>
                  <a:lnTo>
                    <a:pt x="92" y="608"/>
                  </a:lnTo>
                  <a:lnTo>
                    <a:pt x="92" y="551"/>
                  </a:lnTo>
                  <a:cubicBezTo>
                    <a:pt x="115" y="493"/>
                    <a:pt x="115" y="459"/>
                    <a:pt x="138" y="413"/>
                  </a:cubicBezTo>
                  <a:cubicBezTo>
                    <a:pt x="173" y="367"/>
                    <a:pt x="195" y="333"/>
                    <a:pt x="230" y="322"/>
                  </a:cubicBezTo>
                  <a:cubicBezTo>
                    <a:pt x="247" y="316"/>
                    <a:pt x="261" y="313"/>
                    <a:pt x="274" y="313"/>
                  </a:cubicBezTo>
                  <a:close/>
                  <a:moveTo>
                    <a:pt x="104" y="1"/>
                  </a:moveTo>
                  <a:lnTo>
                    <a:pt x="24" y="35"/>
                  </a:lnTo>
                  <a:cubicBezTo>
                    <a:pt x="24" y="58"/>
                    <a:pt x="12" y="58"/>
                    <a:pt x="12" y="70"/>
                  </a:cubicBezTo>
                  <a:cubicBezTo>
                    <a:pt x="1" y="70"/>
                    <a:pt x="1" y="81"/>
                    <a:pt x="1" y="92"/>
                  </a:cubicBezTo>
                  <a:lnTo>
                    <a:pt x="1" y="1066"/>
                  </a:lnTo>
                  <a:cubicBezTo>
                    <a:pt x="1" y="1089"/>
                    <a:pt x="12" y="1101"/>
                    <a:pt x="12" y="1101"/>
                  </a:cubicBezTo>
                  <a:lnTo>
                    <a:pt x="24" y="1101"/>
                  </a:lnTo>
                  <a:lnTo>
                    <a:pt x="104" y="1055"/>
                  </a:lnTo>
                  <a:cubicBezTo>
                    <a:pt x="104" y="1043"/>
                    <a:pt x="115" y="1043"/>
                    <a:pt x="115" y="1032"/>
                  </a:cubicBezTo>
                  <a:cubicBezTo>
                    <a:pt x="127" y="1032"/>
                    <a:pt x="127" y="1009"/>
                    <a:pt x="127" y="997"/>
                  </a:cubicBezTo>
                  <a:lnTo>
                    <a:pt x="127" y="975"/>
                  </a:lnTo>
                  <a:cubicBezTo>
                    <a:pt x="127" y="975"/>
                    <a:pt x="127" y="986"/>
                    <a:pt x="138" y="986"/>
                  </a:cubicBezTo>
                  <a:cubicBezTo>
                    <a:pt x="138" y="997"/>
                    <a:pt x="161" y="997"/>
                    <a:pt x="173" y="997"/>
                  </a:cubicBezTo>
                  <a:lnTo>
                    <a:pt x="218" y="997"/>
                  </a:lnTo>
                  <a:cubicBezTo>
                    <a:pt x="230" y="986"/>
                    <a:pt x="253" y="986"/>
                    <a:pt x="276" y="975"/>
                  </a:cubicBezTo>
                  <a:lnTo>
                    <a:pt x="356" y="883"/>
                  </a:lnTo>
                  <a:cubicBezTo>
                    <a:pt x="390" y="860"/>
                    <a:pt x="413" y="814"/>
                    <a:pt x="425" y="768"/>
                  </a:cubicBezTo>
                  <a:cubicBezTo>
                    <a:pt x="447" y="723"/>
                    <a:pt x="470" y="665"/>
                    <a:pt x="470" y="631"/>
                  </a:cubicBezTo>
                  <a:cubicBezTo>
                    <a:pt x="470" y="585"/>
                    <a:pt x="482" y="528"/>
                    <a:pt x="482" y="482"/>
                  </a:cubicBezTo>
                  <a:lnTo>
                    <a:pt x="482" y="425"/>
                  </a:lnTo>
                  <a:lnTo>
                    <a:pt x="482" y="367"/>
                  </a:lnTo>
                  <a:cubicBezTo>
                    <a:pt x="482" y="322"/>
                    <a:pt x="482" y="299"/>
                    <a:pt x="470" y="253"/>
                  </a:cubicBezTo>
                  <a:lnTo>
                    <a:pt x="425" y="173"/>
                  </a:lnTo>
                  <a:cubicBezTo>
                    <a:pt x="402" y="138"/>
                    <a:pt x="390" y="127"/>
                    <a:pt x="356" y="127"/>
                  </a:cubicBezTo>
                  <a:cubicBezTo>
                    <a:pt x="349" y="123"/>
                    <a:pt x="341" y="122"/>
                    <a:pt x="333" y="122"/>
                  </a:cubicBezTo>
                  <a:cubicBezTo>
                    <a:pt x="314" y="122"/>
                    <a:pt x="292" y="130"/>
                    <a:pt x="276" y="138"/>
                  </a:cubicBezTo>
                  <a:cubicBezTo>
                    <a:pt x="253" y="150"/>
                    <a:pt x="230" y="173"/>
                    <a:pt x="218" y="207"/>
                  </a:cubicBezTo>
                  <a:lnTo>
                    <a:pt x="173" y="253"/>
                  </a:lnTo>
                  <a:cubicBezTo>
                    <a:pt x="161" y="264"/>
                    <a:pt x="161" y="287"/>
                    <a:pt x="138" y="299"/>
                  </a:cubicBezTo>
                  <a:cubicBezTo>
                    <a:pt x="138" y="310"/>
                    <a:pt x="127" y="322"/>
                    <a:pt x="127" y="344"/>
                  </a:cubicBezTo>
                  <a:lnTo>
                    <a:pt x="127" y="24"/>
                  </a:lnTo>
                  <a:cubicBezTo>
                    <a:pt x="127" y="12"/>
                    <a:pt x="115" y="1"/>
                    <a:pt x="115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992912" y="2485502"/>
              <a:ext cx="18278" cy="45482"/>
            </a:xfrm>
            <a:custGeom>
              <a:rect b="b" l="l" r="r" t="t"/>
              <a:pathLst>
                <a:path extrusionOk="0" h="1284" w="516">
                  <a:moveTo>
                    <a:pt x="493" y="1"/>
                  </a:moveTo>
                  <a:lnTo>
                    <a:pt x="424" y="46"/>
                  </a:lnTo>
                  <a:cubicBezTo>
                    <a:pt x="424" y="58"/>
                    <a:pt x="401" y="58"/>
                    <a:pt x="401" y="81"/>
                  </a:cubicBezTo>
                  <a:cubicBezTo>
                    <a:pt x="390" y="92"/>
                    <a:pt x="390" y="92"/>
                    <a:pt x="390" y="104"/>
                  </a:cubicBezTo>
                  <a:lnTo>
                    <a:pt x="264" y="631"/>
                  </a:lnTo>
                  <a:lnTo>
                    <a:pt x="138" y="253"/>
                  </a:lnTo>
                  <a:lnTo>
                    <a:pt x="115" y="230"/>
                  </a:lnTo>
                  <a:lnTo>
                    <a:pt x="103" y="230"/>
                  </a:lnTo>
                  <a:lnTo>
                    <a:pt x="34" y="275"/>
                  </a:lnTo>
                  <a:cubicBezTo>
                    <a:pt x="34" y="287"/>
                    <a:pt x="23" y="287"/>
                    <a:pt x="23" y="310"/>
                  </a:cubicBezTo>
                  <a:cubicBezTo>
                    <a:pt x="0" y="310"/>
                    <a:pt x="0" y="321"/>
                    <a:pt x="0" y="333"/>
                  </a:cubicBezTo>
                  <a:lnTo>
                    <a:pt x="0" y="344"/>
                  </a:lnTo>
                  <a:lnTo>
                    <a:pt x="195" y="917"/>
                  </a:lnTo>
                  <a:lnTo>
                    <a:pt x="115" y="1238"/>
                  </a:lnTo>
                  <a:lnTo>
                    <a:pt x="115" y="1249"/>
                  </a:lnTo>
                  <a:cubicBezTo>
                    <a:pt x="115" y="1261"/>
                    <a:pt x="138" y="1284"/>
                    <a:pt x="138" y="1284"/>
                  </a:cubicBezTo>
                  <a:lnTo>
                    <a:pt x="149" y="1284"/>
                  </a:lnTo>
                  <a:lnTo>
                    <a:pt x="218" y="1238"/>
                  </a:lnTo>
                  <a:cubicBezTo>
                    <a:pt x="218" y="1226"/>
                    <a:pt x="229" y="1226"/>
                    <a:pt x="229" y="1203"/>
                  </a:cubicBezTo>
                  <a:cubicBezTo>
                    <a:pt x="252" y="1192"/>
                    <a:pt x="252" y="1192"/>
                    <a:pt x="252" y="1180"/>
                  </a:cubicBezTo>
                  <a:lnTo>
                    <a:pt x="516" y="46"/>
                  </a:lnTo>
                  <a:lnTo>
                    <a:pt x="516" y="35"/>
                  </a:lnTo>
                  <a:cubicBezTo>
                    <a:pt x="516" y="23"/>
                    <a:pt x="504" y="1"/>
                    <a:pt x="504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013174" y="2486317"/>
              <a:ext cx="13035" cy="12610"/>
            </a:xfrm>
            <a:custGeom>
              <a:rect b="b" l="l" r="r" t="t"/>
              <a:pathLst>
                <a:path extrusionOk="0" h="356" w="368">
                  <a:moveTo>
                    <a:pt x="333" y="0"/>
                  </a:moveTo>
                  <a:lnTo>
                    <a:pt x="35" y="172"/>
                  </a:lnTo>
                  <a:cubicBezTo>
                    <a:pt x="35" y="184"/>
                    <a:pt x="12" y="184"/>
                    <a:pt x="12" y="195"/>
                  </a:cubicBezTo>
                  <a:cubicBezTo>
                    <a:pt x="1" y="195"/>
                    <a:pt x="1" y="207"/>
                    <a:pt x="1" y="230"/>
                  </a:cubicBezTo>
                  <a:lnTo>
                    <a:pt x="1" y="321"/>
                  </a:lnTo>
                  <a:cubicBezTo>
                    <a:pt x="1" y="344"/>
                    <a:pt x="12" y="356"/>
                    <a:pt x="12" y="356"/>
                  </a:cubicBezTo>
                  <a:lnTo>
                    <a:pt x="35" y="356"/>
                  </a:lnTo>
                  <a:lnTo>
                    <a:pt x="333" y="184"/>
                  </a:lnTo>
                  <a:cubicBezTo>
                    <a:pt x="333" y="172"/>
                    <a:pt x="345" y="172"/>
                    <a:pt x="345" y="149"/>
                  </a:cubicBezTo>
                  <a:cubicBezTo>
                    <a:pt x="367" y="149"/>
                    <a:pt x="367" y="138"/>
                    <a:pt x="367" y="126"/>
                  </a:cubicBezTo>
                  <a:lnTo>
                    <a:pt x="367" y="23"/>
                  </a:lnTo>
                  <a:cubicBezTo>
                    <a:pt x="367" y="12"/>
                    <a:pt x="345" y="0"/>
                    <a:pt x="345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028618" y="2458723"/>
              <a:ext cx="19093" cy="41019"/>
            </a:xfrm>
            <a:custGeom>
              <a:rect b="b" l="l" r="r" t="t"/>
              <a:pathLst>
                <a:path extrusionOk="0" h="1158" w="539">
                  <a:moveTo>
                    <a:pt x="390" y="0"/>
                  </a:moveTo>
                  <a:cubicBezTo>
                    <a:pt x="355" y="0"/>
                    <a:pt x="309" y="12"/>
                    <a:pt x="275" y="46"/>
                  </a:cubicBezTo>
                  <a:cubicBezTo>
                    <a:pt x="241" y="58"/>
                    <a:pt x="195" y="92"/>
                    <a:pt x="172" y="104"/>
                  </a:cubicBezTo>
                  <a:cubicBezTo>
                    <a:pt x="126" y="138"/>
                    <a:pt x="115" y="172"/>
                    <a:pt x="80" y="218"/>
                  </a:cubicBezTo>
                  <a:cubicBezTo>
                    <a:pt x="57" y="253"/>
                    <a:pt x="46" y="298"/>
                    <a:pt x="23" y="344"/>
                  </a:cubicBezTo>
                  <a:cubicBezTo>
                    <a:pt x="12" y="390"/>
                    <a:pt x="12" y="424"/>
                    <a:pt x="12" y="470"/>
                  </a:cubicBezTo>
                  <a:cubicBezTo>
                    <a:pt x="12" y="527"/>
                    <a:pt x="12" y="562"/>
                    <a:pt x="23" y="585"/>
                  </a:cubicBezTo>
                  <a:cubicBezTo>
                    <a:pt x="23" y="608"/>
                    <a:pt x="46" y="631"/>
                    <a:pt x="57" y="642"/>
                  </a:cubicBezTo>
                  <a:cubicBezTo>
                    <a:pt x="69" y="665"/>
                    <a:pt x="80" y="676"/>
                    <a:pt x="115" y="676"/>
                  </a:cubicBezTo>
                  <a:cubicBezTo>
                    <a:pt x="122" y="680"/>
                    <a:pt x="131" y="681"/>
                    <a:pt x="141" y="681"/>
                  </a:cubicBezTo>
                  <a:cubicBezTo>
                    <a:pt x="159" y="681"/>
                    <a:pt x="180" y="676"/>
                    <a:pt x="195" y="676"/>
                  </a:cubicBezTo>
                  <a:cubicBezTo>
                    <a:pt x="241" y="676"/>
                    <a:pt x="275" y="665"/>
                    <a:pt x="298" y="665"/>
                  </a:cubicBezTo>
                  <a:cubicBezTo>
                    <a:pt x="332" y="642"/>
                    <a:pt x="355" y="642"/>
                    <a:pt x="367" y="642"/>
                  </a:cubicBezTo>
                  <a:cubicBezTo>
                    <a:pt x="390" y="642"/>
                    <a:pt x="401" y="642"/>
                    <a:pt x="413" y="665"/>
                  </a:cubicBezTo>
                  <a:cubicBezTo>
                    <a:pt x="424" y="665"/>
                    <a:pt x="424" y="676"/>
                    <a:pt x="424" y="699"/>
                  </a:cubicBezTo>
                  <a:cubicBezTo>
                    <a:pt x="424" y="734"/>
                    <a:pt x="424" y="757"/>
                    <a:pt x="413" y="779"/>
                  </a:cubicBezTo>
                  <a:cubicBezTo>
                    <a:pt x="413" y="791"/>
                    <a:pt x="401" y="814"/>
                    <a:pt x="390" y="837"/>
                  </a:cubicBezTo>
                  <a:lnTo>
                    <a:pt x="344" y="871"/>
                  </a:lnTo>
                  <a:cubicBezTo>
                    <a:pt x="332" y="894"/>
                    <a:pt x="298" y="905"/>
                    <a:pt x="287" y="917"/>
                  </a:cubicBezTo>
                  <a:cubicBezTo>
                    <a:pt x="275" y="928"/>
                    <a:pt x="241" y="951"/>
                    <a:pt x="229" y="951"/>
                  </a:cubicBezTo>
                  <a:lnTo>
                    <a:pt x="183" y="951"/>
                  </a:lnTo>
                  <a:cubicBezTo>
                    <a:pt x="172" y="951"/>
                    <a:pt x="161" y="951"/>
                    <a:pt x="161" y="928"/>
                  </a:cubicBezTo>
                  <a:cubicBezTo>
                    <a:pt x="161" y="917"/>
                    <a:pt x="138" y="917"/>
                    <a:pt x="138" y="905"/>
                  </a:cubicBezTo>
                  <a:lnTo>
                    <a:pt x="126" y="894"/>
                  </a:lnTo>
                  <a:cubicBezTo>
                    <a:pt x="122" y="886"/>
                    <a:pt x="120" y="884"/>
                    <a:pt x="118" y="884"/>
                  </a:cubicBezTo>
                  <a:cubicBezTo>
                    <a:pt x="113" y="884"/>
                    <a:pt x="111" y="894"/>
                    <a:pt x="103" y="894"/>
                  </a:cubicBezTo>
                  <a:lnTo>
                    <a:pt x="23" y="928"/>
                  </a:lnTo>
                  <a:cubicBezTo>
                    <a:pt x="23" y="951"/>
                    <a:pt x="12" y="951"/>
                    <a:pt x="12" y="963"/>
                  </a:cubicBezTo>
                  <a:cubicBezTo>
                    <a:pt x="0" y="963"/>
                    <a:pt x="0" y="974"/>
                    <a:pt x="0" y="986"/>
                  </a:cubicBezTo>
                  <a:cubicBezTo>
                    <a:pt x="0" y="1031"/>
                    <a:pt x="12" y="1066"/>
                    <a:pt x="23" y="1089"/>
                  </a:cubicBezTo>
                  <a:cubicBezTo>
                    <a:pt x="35" y="1123"/>
                    <a:pt x="57" y="1135"/>
                    <a:pt x="80" y="1146"/>
                  </a:cubicBezTo>
                  <a:cubicBezTo>
                    <a:pt x="115" y="1157"/>
                    <a:pt x="138" y="1157"/>
                    <a:pt x="172" y="1157"/>
                  </a:cubicBezTo>
                  <a:cubicBezTo>
                    <a:pt x="195" y="1146"/>
                    <a:pt x="229" y="1135"/>
                    <a:pt x="275" y="1123"/>
                  </a:cubicBezTo>
                  <a:cubicBezTo>
                    <a:pt x="309" y="1100"/>
                    <a:pt x="355" y="1077"/>
                    <a:pt x="390" y="1031"/>
                  </a:cubicBezTo>
                  <a:cubicBezTo>
                    <a:pt x="413" y="1009"/>
                    <a:pt x="447" y="963"/>
                    <a:pt x="470" y="917"/>
                  </a:cubicBezTo>
                  <a:cubicBezTo>
                    <a:pt x="504" y="871"/>
                    <a:pt x="516" y="837"/>
                    <a:pt x="527" y="791"/>
                  </a:cubicBezTo>
                  <a:cubicBezTo>
                    <a:pt x="539" y="745"/>
                    <a:pt x="539" y="699"/>
                    <a:pt x="539" y="665"/>
                  </a:cubicBezTo>
                  <a:cubicBezTo>
                    <a:pt x="539" y="619"/>
                    <a:pt x="539" y="585"/>
                    <a:pt x="527" y="562"/>
                  </a:cubicBezTo>
                  <a:cubicBezTo>
                    <a:pt x="516" y="527"/>
                    <a:pt x="504" y="516"/>
                    <a:pt x="481" y="505"/>
                  </a:cubicBezTo>
                  <a:cubicBezTo>
                    <a:pt x="470" y="493"/>
                    <a:pt x="435" y="470"/>
                    <a:pt x="413" y="470"/>
                  </a:cubicBezTo>
                  <a:cubicBezTo>
                    <a:pt x="390" y="470"/>
                    <a:pt x="355" y="470"/>
                    <a:pt x="309" y="493"/>
                  </a:cubicBezTo>
                  <a:cubicBezTo>
                    <a:pt x="287" y="493"/>
                    <a:pt x="252" y="505"/>
                    <a:pt x="229" y="505"/>
                  </a:cubicBezTo>
                  <a:lnTo>
                    <a:pt x="172" y="505"/>
                  </a:lnTo>
                  <a:cubicBezTo>
                    <a:pt x="161" y="505"/>
                    <a:pt x="138" y="505"/>
                    <a:pt x="138" y="493"/>
                  </a:cubicBezTo>
                  <a:cubicBezTo>
                    <a:pt x="126" y="470"/>
                    <a:pt x="126" y="459"/>
                    <a:pt x="126" y="436"/>
                  </a:cubicBezTo>
                  <a:cubicBezTo>
                    <a:pt x="126" y="413"/>
                    <a:pt x="138" y="390"/>
                    <a:pt x="138" y="379"/>
                  </a:cubicBezTo>
                  <a:cubicBezTo>
                    <a:pt x="149" y="344"/>
                    <a:pt x="149" y="333"/>
                    <a:pt x="172" y="321"/>
                  </a:cubicBezTo>
                  <a:lnTo>
                    <a:pt x="218" y="275"/>
                  </a:lnTo>
                  <a:lnTo>
                    <a:pt x="252" y="230"/>
                  </a:lnTo>
                  <a:cubicBezTo>
                    <a:pt x="298" y="195"/>
                    <a:pt x="332" y="195"/>
                    <a:pt x="344" y="195"/>
                  </a:cubicBezTo>
                  <a:lnTo>
                    <a:pt x="390" y="241"/>
                  </a:lnTo>
                  <a:lnTo>
                    <a:pt x="401" y="253"/>
                  </a:lnTo>
                  <a:cubicBezTo>
                    <a:pt x="405" y="260"/>
                    <a:pt x="407" y="263"/>
                    <a:pt x="410" y="263"/>
                  </a:cubicBezTo>
                  <a:cubicBezTo>
                    <a:pt x="414" y="263"/>
                    <a:pt x="416" y="253"/>
                    <a:pt x="424" y="253"/>
                  </a:cubicBezTo>
                  <a:lnTo>
                    <a:pt x="504" y="218"/>
                  </a:lnTo>
                  <a:cubicBezTo>
                    <a:pt x="504" y="195"/>
                    <a:pt x="516" y="195"/>
                    <a:pt x="516" y="184"/>
                  </a:cubicBezTo>
                  <a:cubicBezTo>
                    <a:pt x="527" y="184"/>
                    <a:pt x="527" y="172"/>
                    <a:pt x="527" y="161"/>
                  </a:cubicBezTo>
                  <a:cubicBezTo>
                    <a:pt x="527" y="127"/>
                    <a:pt x="527" y="104"/>
                    <a:pt x="516" y="69"/>
                  </a:cubicBezTo>
                  <a:cubicBezTo>
                    <a:pt x="516" y="46"/>
                    <a:pt x="504" y="35"/>
                    <a:pt x="470" y="12"/>
                  </a:cubicBezTo>
                  <a:cubicBezTo>
                    <a:pt x="447" y="0"/>
                    <a:pt x="413" y="0"/>
                    <a:pt x="390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2050119" y="2448982"/>
              <a:ext cx="13425" cy="37194"/>
            </a:xfrm>
            <a:custGeom>
              <a:rect b="b" l="l" r="r" t="t"/>
              <a:pathLst>
                <a:path extrusionOk="0" h="1050" w="379">
                  <a:moveTo>
                    <a:pt x="195" y="1"/>
                  </a:moveTo>
                  <a:lnTo>
                    <a:pt x="126" y="46"/>
                  </a:lnTo>
                  <a:cubicBezTo>
                    <a:pt x="126" y="58"/>
                    <a:pt x="103" y="58"/>
                    <a:pt x="103" y="81"/>
                  </a:cubicBezTo>
                  <a:cubicBezTo>
                    <a:pt x="92" y="81"/>
                    <a:pt x="92" y="92"/>
                    <a:pt x="92" y="104"/>
                  </a:cubicBezTo>
                  <a:lnTo>
                    <a:pt x="92" y="344"/>
                  </a:lnTo>
                  <a:lnTo>
                    <a:pt x="35" y="390"/>
                  </a:lnTo>
                  <a:cubicBezTo>
                    <a:pt x="35" y="402"/>
                    <a:pt x="23" y="402"/>
                    <a:pt x="23" y="424"/>
                  </a:cubicBezTo>
                  <a:cubicBezTo>
                    <a:pt x="0" y="424"/>
                    <a:pt x="0" y="436"/>
                    <a:pt x="0" y="447"/>
                  </a:cubicBezTo>
                  <a:lnTo>
                    <a:pt x="0" y="550"/>
                  </a:lnTo>
                  <a:cubicBezTo>
                    <a:pt x="0" y="562"/>
                    <a:pt x="23" y="573"/>
                    <a:pt x="23" y="573"/>
                  </a:cubicBezTo>
                  <a:lnTo>
                    <a:pt x="35" y="573"/>
                  </a:lnTo>
                  <a:lnTo>
                    <a:pt x="92" y="528"/>
                  </a:lnTo>
                  <a:lnTo>
                    <a:pt x="92" y="848"/>
                  </a:lnTo>
                  <a:cubicBezTo>
                    <a:pt x="92" y="951"/>
                    <a:pt x="103" y="1009"/>
                    <a:pt x="138" y="1032"/>
                  </a:cubicBezTo>
                  <a:cubicBezTo>
                    <a:pt x="155" y="1044"/>
                    <a:pt x="170" y="1049"/>
                    <a:pt x="185" y="1049"/>
                  </a:cubicBezTo>
                  <a:cubicBezTo>
                    <a:pt x="212" y="1049"/>
                    <a:pt x="239" y="1035"/>
                    <a:pt x="275" y="1020"/>
                  </a:cubicBezTo>
                  <a:lnTo>
                    <a:pt x="355" y="974"/>
                  </a:lnTo>
                  <a:cubicBezTo>
                    <a:pt x="355" y="963"/>
                    <a:pt x="355" y="951"/>
                    <a:pt x="367" y="951"/>
                  </a:cubicBezTo>
                  <a:cubicBezTo>
                    <a:pt x="378" y="951"/>
                    <a:pt x="378" y="940"/>
                    <a:pt x="378" y="917"/>
                  </a:cubicBezTo>
                  <a:lnTo>
                    <a:pt x="378" y="825"/>
                  </a:lnTo>
                  <a:cubicBezTo>
                    <a:pt x="378" y="802"/>
                    <a:pt x="367" y="791"/>
                    <a:pt x="367" y="791"/>
                  </a:cubicBezTo>
                  <a:lnTo>
                    <a:pt x="355" y="791"/>
                  </a:lnTo>
                  <a:lnTo>
                    <a:pt x="298" y="825"/>
                  </a:lnTo>
                  <a:cubicBezTo>
                    <a:pt x="281" y="831"/>
                    <a:pt x="269" y="834"/>
                    <a:pt x="261" y="834"/>
                  </a:cubicBezTo>
                  <a:cubicBezTo>
                    <a:pt x="252" y="834"/>
                    <a:pt x="247" y="831"/>
                    <a:pt x="241" y="825"/>
                  </a:cubicBezTo>
                  <a:cubicBezTo>
                    <a:pt x="218" y="825"/>
                    <a:pt x="218" y="791"/>
                    <a:pt x="218" y="768"/>
                  </a:cubicBezTo>
                  <a:lnTo>
                    <a:pt x="218" y="459"/>
                  </a:lnTo>
                  <a:lnTo>
                    <a:pt x="355" y="390"/>
                  </a:lnTo>
                  <a:cubicBezTo>
                    <a:pt x="355" y="379"/>
                    <a:pt x="367" y="379"/>
                    <a:pt x="367" y="367"/>
                  </a:cubicBezTo>
                  <a:cubicBezTo>
                    <a:pt x="378" y="367"/>
                    <a:pt x="378" y="344"/>
                    <a:pt x="378" y="333"/>
                  </a:cubicBezTo>
                  <a:lnTo>
                    <a:pt x="378" y="230"/>
                  </a:lnTo>
                  <a:cubicBezTo>
                    <a:pt x="378" y="218"/>
                    <a:pt x="367" y="207"/>
                    <a:pt x="367" y="207"/>
                  </a:cubicBezTo>
                  <a:lnTo>
                    <a:pt x="355" y="207"/>
                  </a:lnTo>
                  <a:lnTo>
                    <a:pt x="218" y="275"/>
                  </a:lnTo>
                  <a:lnTo>
                    <a:pt x="218" y="35"/>
                  </a:lnTo>
                  <a:cubicBezTo>
                    <a:pt x="218" y="23"/>
                    <a:pt x="206" y="1"/>
                    <a:pt x="206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065528" y="2447777"/>
              <a:ext cx="16684" cy="29649"/>
            </a:xfrm>
            <a:custGeom>
              <a:rect b="b" l="l" r="r" t="t"/>
              <a:pathLst>
                <a:path extrusionOk="0" h="837" w="471">
                  <a:moveTo>
                    <a:pt x="291" y="193"/>
                  </a:moveTo>
                  <a:cubicBezTo>
                    <a:pt x="300" y="193"/>
                    <a:pt x="313" y="197"/>
                    <a:pt x="333" y="206"/>
                  </a:cubicBezTo>
                  <a:cubicBezTo>
                    <a:pt x="344" y="206"/>
                    <a:pt x="344" y="206"/>
                    <a:pt x="356" y="229"/>
                  </a:cubicBezTo>
                  <a:cubicBezTo>
                    <a:pt x="356" y="229"/>
                    <a:pt x="379" y="241"/>
                    <a:pt x="379" y="252"/>
                  </a:cubicBezTo>
                  <a:lnTo>
                    <a:pt x="379" y="298"/>
                  </a:lnTo>
                  <a:lnTo>
                    <a:pt x="161" y="424"/>
                  </a:lnTo>
                  <a:cubicBezTo>
                    <a:pt x="161" y="413"/>
                    <a:pt x="172" y="378"/>
                    <a:pt x="172" y="367"/>
                  </a:cubicBezTo>
                  <a:cubicBezTo>
                    <a:pt x="172" y="355"/>
                    <a:pt x="172" y="321"/>
                    <a:pt x="184" y="309"/>
                  </a:cubicBezTo>
                  <a:cubicBezTo>
                    <a:pt x="184" y="287"/>
                    <a:pt x="207" y="264"/>
                    <a:pt x="218" y="252"/>
                  </a:cubicBezTo>
                  <a:lnTo>
                    <a:pt x="264" y="206"/>
                  </a:lnTo>
                  <a:cubicBezTo>
                    <a:pt x="271" y="200"/>
                    <a:pt x="277" y="193"/>
                    <a:pt x="291" y="193"/>
                  </a:cubicBezTo>
                  <a:close/>
                  <a:moveTo>
                    <a:pt x="344" y="0"/>
                  </a:moveTo>
                  <a:cubicBezTo>
                    <a:pt x="321" y="0"/>
                    <a:pt x="287" y="12"/>
                    <a:pt x="241" y="23"/>
                  </a:cubicBezTo>
                  <a:cubicBezTo>
                    <a:pt x="207" y="35"/>
                    <a:pt x="172" y="69"/>
                    <a:pt x="150" y="115"/>
                  </a:cubicBezTo>
                  <a:cubicBezTo>
                    <a:pt x="115" y="149"/>
                    <a:pt x="92" y="195"/>
                    <a:pt x="69" y="241"/>
                  </a:cubicBezTo>
                  <a:cubicBezTo>
                    <a:pt x="58" y="298"/>
                    <a:pt x="46" y="344"/>
                    <a:pt x="35" y="401"/>
                  </a:cubicBezTo>
                  <a:cubicBezTo>
                    <a:pt x="12" y="458"/>
                    <a:pt x="12" y="516"/>
                    <a:pt x="12" y="573"/>
                  </a:cubicBezTo>
                  <a:cubicBezTo>
                    <a:pt x="12" y="630"/>
                    <a:pt x="35" y="665"/>
                    <a:pt x="1" y="699"/>
                  </a:cubicBezTo>
                  <a:cubicBezTo>
                    <a:pt x="1" y="733"/>
                    <a:pt x="35" y="768"/>
                    <a:pt x="46" y="791"/>
                  </a:cubicBezTo>
                  <a:cubicBezTo>
                    <a:pt x="58" y="825"/>
                    <a:pt x="92" y="836"/>
                    <a:pt x="115" y="836"/>
                  </a:cubicBezTo>
                  <a:cubicBezTo>
                    <a:pt x="150" y="836"/>
                    <a:pt x="172" y="825"/>
                    <a:pt x="218" y="814"/>
                  </a:cubicBezTo>
                  <a:cubicBezTo>
                    <a:pt x="264" y="802"/>
                    <a:pt x="287" y="768"/>
                    <a:pt x="321" y="745"/>
                  </a:cubicBezTo>
                  <a:cubicBezTo>
                    <a:pt x="344" y="699"/>
                    <a:pt x="379" y="665"/>
                    <a:pt x="390" y="642"/>
                  </a:cubicBezTo>
                  <a:lnTo>
                    <a:pt x="436" y="550"/>
                  </a:lnTo>
                  <a:cubicBezTo>
                    <a:pt x="447" y="527"/>
                    <a:pt x="447" y="516"/>
                    <a:pt x="447" y="493"/>
                  </a:cubicBezTo>
                  <a:cubicBezTo>
                    <a:pt x="447" y="481"/>
                    <a:pt x="436" y="470"/>
                    <a:pt x="436" y="470"/>
                  </a:cubicBezTo>
                  <a:lnTo>
                    <a:pt x="413" y="470"/>
                  </a:lnTo>
                  <a:lnTo>
                    <a:pt x="344" y="516"/>
                  </a:lnTo>
                  <a:lnTo>
                    <a:pt x="333" y="527"/>
                  </a:lnTo>
                  <a:cubicBezTo>
                    <a:pt x="333" y="539"/>
                    <a:pt x="321" y="539"/>
                    <a:pt x="321" y="550"/>
                  </a:cubicBezTo>
                  <a:cubicBezTo>
                    <a:pt x="321" y="573"/>
                    <a:pt x="298" y="584"/>
                    <a:pt x="287" y="596"/>
                  </a:cubicBezTo>
                  <a:cubicBezTo>
                    <a:pt x="276" y="607"/>
                    <a:pt x="241" y="630"/>
                    <a:pt x="230" y="642"/>
                  </a:cubicBezTo>
                  <a:cubicBezTo>
                    <a:pt x="218" y="653"/>
                    <a:pt x="207" y="653"/>
                    <a:pt x="184" y="653"/>
                  </a:cubicBezTo>
                  <a:cubicBezTo>
                    <a:pt x="184" y="657"/>
                    <a:pt x="183" y="658"/>
                    <a:pt x="180" y="658"/>
                  </a:cubicBezTo>
                  <a:cubicBezTo>
                    <a:pt x="176" y="658"/>
                    <a:pt x="169" y="653"/>
                    <a:pt x="161" y="653"/>
                  </a:cubicBezTo>
                  <a:cubicBezTo>
                    <a:pt x="150" y="653"/>
                    <a:pt x="127" y="642"/>
                    <a:pt x="127" y="630"/>
                  </a:cubicBezTo>
                  <a:cubicBezTo>
                    <a:pt x="115" y="607"/>
                    <a:pt x="115" y="596"/>
                    <a:pt x="115" y="573"/>
                  </a:cubicBezTo>
                  <a:lnTo>
                    <a:pt x="447" y="378"/>
                  </a:lnTo>
                  <a:cubicBezTo>
                    <a:pt x="447" y="367"/>
                    <a:pt x="459" y="367"/>
                    <a:pt x="459" y="355"/>
                  </a:cubicBezTo>
                  <a:cubicBezTo>
                    <a:pt x="470" y="355"/>
                    <a:pt x="470" y="344"/>
                    <a:pt x="470" y="321"/>
                  </a:cubicBezTo>
                  <a:lnTo>
                    <a:pt x="470" y="252"/>
                  </a:lnTo>
                  <a:cubicBezTo>
                    <a:pt x="470" y="206"/>
                    <a:pt x="470" y="172"/>
                    <a:pt x="459" y="126"/>
                  </a:cubicBezTo>
                  <a:cubicBezTo>
                    <a:pt x="459" y="92"/>
                    <a:pt x="436" y="69"/>
                    <a:pt x="413" y="35"/>
                  </a:cubicBezTo>
                  <a:cubicBezTo>
                    <a:pt x="402" y="12"/>
                    <a:pt x="379" y="0"/>
                    <a:pt x="344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086640" y="2435025"/>
              <a:ext cx="17463" cy="44030"/>
            </a:xfrm>
            <a:custGeom>
              <a:rect b="b" l="l" r="r" t="t"/>
              <a:pathLst>
                <a:path extrusionOk="0" h="1243" w="493">
                  <a:moveTo>
                    <a:pt x="284" y="214"/>
                  </a:moveTo>
                  <a:cubicBezTo>
                    <a:pt x="298" y="214"/>
                    <a:pt x="310" y="217"/>
                    <a:pt x="321" y="223"/>
                  </a:cubicBezTo>
                  <a:cubicBezTo>
                    <a:pt x="355" y="246"/>
                    <a:pt x="367" y="280"/>
                    <a:pt x="367" y="337"/>
                  </a:cubicBezTo>
                  <a:lnTo>
                    <a:pt x="367" y="429"/>
                  </a:lnTo>
                  <a:cubicBezTo>
                    <a:pt x="367" y="486"/>
                    <a:pt x="355" y="543"/>
                    <a:pt x="321" y="589"/>
                  </a:cubicBezTo>
                  <a:cubicBezTo>
                    <a:pt x="287" y="624"/>
                    <a:pt x="264" y="658"/>
                    <a:pt x="229" y="669"/>
                  </a:cubicBezTo>
                  <a:cubicBezTo>
                    <a:pt x="212" y="675"/>
                    <a:pt x="198" y="678"/>
                    <a:pt x="185" y="678"/>
                  </a:cubicBezTo>
                  <a:cubicBezTo>
                    <a:pt x="172" y="678"/>
                    <a:pt x="161" y="675"/>
                    <a:pt x="149" y="669"/>
                  </a:cubicBezTo>
                  <a:cubicBezTo>
                    <a:pt x="115" y="658"/>
                    <a:pt x="103" y="612"/>
                    <a:pt x="103" y="566"/>
                  </a:cubicBezTo>
                  <a:lnTo>
                    <a:pt x="103" y="509"/>
                  </a:lnTo>
                  <a:lnTo>
                    <a:pt x="103" y="452"/>
                  </a:lnTo>
                  <a:cubicBezTo>
                    <a:pt x="115" y="395"/>
                    <a:pt x="115" y="360"/>
                    <a:pt x="149" y="314"/>
                  </a:cubicBezTo>
                  <a:cubicBezTo>
                    <a:pt x="184" y="269"/>
                    <a:pt x="206" y="246"/>
                    <a:pt x="229" y="223"/>
                  </a:cubicBezTo>
                  <a:cubicBezTo>
                    <a:pt x="252" y="217"/>
                    <a:pt x="269" y="214"/>
                    <a:pt x="284" y="214"/>
                  </a:cubicBezTo>
                  <a:close/>
                  <a:moveTo>
                    <a:pt x="341" y="1"/>
                  </a:moveTo>
                  <a:cubicBezTo>
                    <a:pt x="319" y="1"/>
                    <a:pt x="300" y="11"/>
                    <a:pt x="275" y="28"/>
                  </a:cubicBezTo>
                  <a:cubicBezTo>
                    <a:pt x="252" y="39"/>
                    <a:pt x="241" y="51"/>
                    <a:pt x="218" y="62"/>
                  </a:cubicBezTo>
                  <a:lnTo>
                    <a:pt x="184" y="108"/>
                  </a:lnTo>
                  <a:cubicBezTo>
                    <a:pt x="161" y="120"/>
                    <a:pt x="161" y="143"/>
                    <a:pt x="149" y="154"/>
                  </a:cubicBezTo>
                  <a:cubicBezTo>
                    <a:pt x="149" y="165"/>
                    <a:pt x="138" y="177"/>
                    <a:pt x="138" y="200"/>
                  </a:cubicBezTo>
                  <a:lnTo>
                    <a:pt x="138" y="165"/>
                  </a:lnTo>
                  <a:cubicBezTo>
                    <a:pt x="138" y="154"/>
                    <a:pt x="126" y="143"/>
                    <a:pt x="126" y="143"/>
                  </a:cubicBezTo>
                  <a:lnTo>
                    <a:pt x="103" y="143"/>
                  </a:lnTo>
                  <a:lnTo>
                    <a:pt x="35" y="188"/>
                  </a:lnTo>
                  <a:cubicBezTo>
                    <a:pt x="35" y="200"/>
                    <a:pt x="23" y="200"/>
                    <a:pt x="23" y="211"/>
                  </a:cubicBezTo>
                  <a:cubicBezTo>
                    <a:pt x="0" y="211"/>
                    <a:pt x="0" y="223"/>
                    <a:pt x="0" y="234"/>
                  </a:cubicBezTo>
                  <a:lnTo>
                    <a:pt x="0" y="1208"/>
                  </a:lnTo>
                  <a:cubicBezTo>
                    <a:pt x="0" y="1231"/>
                    <a:pt x="23" y="1242"/>
                    <a:pt x="23" y="1242"/>
                  </a:cubicBezTo>
                  <a:lnTo>
                    <a:pt x="35" y="1242"/>
                  </a:lnTo>
                  <a:lnTo>
                    <a:pt x="103" y="1196"/>
                  </a:lnTo>
                  <a:cubicBezTo>
                    <a:pt x="103" y="1185"/>
                    <a:pt x="126" y="1185"/>
                    <a:pt x="126" y="1174"/>
                  </a:cubicBezTo>
                  <a:cubicBezTo>
                    <a:pt x="138" y="1174"/>
                    <a:pt x="138" y="1151"/>
                    <a:pt x="138" y="1139"/>
                  </a:cubicBezTo>
                  <a:lnTo>
                    <a:pt x="138" y="830"/>
                  </a:lnTo>
                  <a:cubicBezTo>
                    <a:pt x="138" y="830"/>
                    <a:pt x="138" y="841"/>
                    <a:pt x="149" y="841"/>
                  </a:cubicBezTo>
                  <a:cubicBezTo>
                    <a:pt x="149" y="853"/>
                    <a:pt x="161" y="853"/>
                    <a:pt x="184" y="853"/>
                  </a:cubicBezTo>
                  <a:lnTo>
                    <a:pt x="218" y="853"/>
                  </a:lnTo>
                  <a:cubicBezTo>
                    <a:pt x="241" y="841"/>
                    <a:pt x="264" y="841"/>
                    <a:pt x="275" y="830"/>
                  </a:cubicBezTo>
                  <a:cubicBezTo>
                    <a:pt x="310" y="818"/>
                    <a:pt x="332" y="784"/>
                    <a:pt x="367" y="773"/>
                  </a:cubicBezTo>
                  <a:cubicBezTo>
                    <a:pt x="390" y="738"/>
                    <a:pt x="424" y="692"/>
                    <a:pt x="436" y="658"/>
                  </a:cubicBezTo>
                  <a:cubicBezTo>
                    <a:pt x="447" y="612"/>
                    <a:pt x="470" y="555"/>
                    <a:pt x="481" y="509"/>
                  </a:cubicBezTo>
                  <a:cubicBezTo>
                    <a:pt x="481" y="463"/>
                    <a:pt x="493" y="406"/>
                    <a:pt x="493" y="372"/>
                  </a:cubicBezTo>
                  <a:lnTo>
                    <a:pt x="493" y="314"/>
                  </a:lnTo>
                  <a:lnTo>
                    <a:pt x="493" y="257"/>
                  </a:lnTo>
                  <a:cubicBezTo>
                    <a:pt x="493" y="211"/>
                    <a:pt x="493" y="177"/>
                    <a:pt x="481" y="143"/>
                  </a:cubicBezTo>
                  <a:lnTo>
                    <a:pt x="436" y="51"/>
                  </a:lnTo>
                  <a:cubicBezTo>
                    <a:pt x="413" y="28"/>
                    <a:pt x="390" y="5"/>
                    <a:pt x="367" y="5"/>
                  </a:cubicBezTo>
                  <a:cubicBezTo>
                    <a:pt x="358" y="2"/>
                    <a:pt x="349" y="1"/>
                    <a:pt x="341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2115438" y="2408423"/>
              <a:ext cx="21147" cy="41409"/>
            </a:xfrm>
            <a:custGeom>
              <a:rect b="b" l="l" r="r" t="t"/>
              <a:pathLst>
                <a:path extrusionOk="0" h="1169" w="597">
                  <a:moveTo>
                    <a:pt x="424" y="0"/>
                  </a:moveTo>
                  <a:cubicBezTo>
                    <a:pt x="379" y="0"/>
                    <a:pt x="344" y="23"/>
                    <a:pt x="287" y="46"/>
                  </a:cubicBezTo>
                  <a:cubicBezTo>
                    <a:pt x="230" y="80"/>
                    <a:pt x="184" y="103"/>
                    <a:pt x="149" y="149"/>
                  </a:cubicBezTo>
                  <a:cubicBezTo>
                    <a:pt x="127" y="172"/>
                    <a:pt x="92" y="229"/>
                    <a:pt x="69" y="275"/>
                  </a:cubicBezTo>
                  <a:cubicBezTo>
                    <a:pt x="35" y="321"/>
                    <a:pt x="23" y="378"/>
                    <a:pt x="12" y="435"/>
                  </a:cubicBezTo>
                  <a:cubicBezTo>
                    <a:pt x="12" y="493"/>
                    <a:pt x="1" y="550"/>
                    <a:pt x="1" y="607"/>
                  </a:cubicBezTo>
                  <a:cubicBezTo>
                    <a:pt x="1" y="619"/>
                    <a:pt x="1" y="653"/>
                    <a:pt x="23" y="676"/>
                  </a:cubicBezTo>
                  <a:lnTo>
                    <a:pt x="23" y="745"/>
                  </a:lnTo>
                  <a:lnTo>
                    <a:pt x="23" y="825"/>
                  </a:lnTo>
                  <a:lnTo>
                    <a:pt x="23" y="882"/>
                  </a:lnTo>
                  <a:cubicBezTo>
                    <a:pt x="23" y="939"/>
                    <a:pt x="23" y="997"/>
                    <a:pt x="35" y="1031"/>
                  </a:cubicBezTo>
                  <a:cubicBezTo>
                    <a:pt x="58" y="1077"/>
                    <a:pt x="69" y="1111"/>
                    <a:pt x="92" y="1134"/>
                  </a:cubicBezTo>
                  <a:cubicBezTo>
                    <a:pt x="115" y="1146"/>
                    <a:pt x="138" y="1168"/>
                    <a:pt x="184" y="1168"/>
                  </a:cubicBezTo>
                  <a:cubicBezTo>
                    <a:pt x="230" y="1168"/>
                    <a:pt x="264" y="1146"/>
                    <a:pt x="310" y="1123"/>
                  </a:cubicBezTo>
                  <a:cubicBezTo>
                    <a:pt x="356" y="1088"/>
                    <a:pt x="402" y="1065"/>
                    <a:pt x="436" y="1020"/>
                  </a:cubicBezTo>
                  <a:cubicBezTo>
                    <a:pt x="470" y="974"/>
                    <a:pt x="493" y="939"/>
                    <a:pt x="528" y="882"/>
                  </a:cubicBezTo>
                  <a:cubicBezTo>
                    <a:pt x="550" y="836"/>
                    <a:pt x="562" y="779"/>
                    <a:pt x="585" y="722"/>
                  </a:cubicBezTo>
                  <a:cubicBezTo>
                    <a:pt x="596" y="664"/>
                    <a:pt x="596" y="607"/>
                    <a:pt x="596" y="550"/>
                  </a:cubicBezTo>
                  <a:lnTo>
                    <a:pt x="596" y="390"/>
                  </a:lnTo>
                  <a:cubicBezTo>
                    <a:pt x="596" y="378"/>
                    <a:pt x="585" y="367"/>
                    <a:pt x="585" y="367"/>
                  </a:cubicBezTo>
                  <a:lnTo>
                    <a:pt x="562" y="367"/>
                  </a:lnTo>
                  <a:lnTo>
                    <a:pt x="333" y="493"/>
                  </a:lnTo>
                  <a:cubicBezTo>
                    <a:pt x="333" y="504"/>
                    <a:pt x="321" y="504"/>
                    <a:pt x="321" y="516"/>
                  </a:cubicBezTo>
                  <a:cubicBezTo>
                    <a:pt x="310" y="516"/>
                    <a:pt x="310" y="538"/>
                    <a:pt x="310" y="550"/>
                  </a:cubicBezTo>
                  <a:lnTo>
                    <a:pt x="310" y="653"/>
                  </a:lnTo>
                  <a:cubicBezTo>
                    <a:pt x="310" y="664"/>
                    <a:pt x="321" y="676"/>
                    <a:pt x="321" y="676"/>
                  </a:cubicBezTo>
                  <a:lnTo>
                    <a:pt x="333" y="676"/>
                  </a:lnTo>
                  <a:lnTo>
                    <a:pt x="447" y="607"/>
                  </a:lnTo>
                  <a:lnTo>
                    <a:pt x="447" y="619"/>
                  </a:lnTo>
                  <a:cubicBezTo>
                    <a:pt x="447" y="664"/>
                    <a:pt x="447" y="710"/>
                    <a:pt x="436" y="733"/>
                  </a:cubicBezTo>
                  <a:cubicBezTo>
                    <a:pt x="436" y="768"/>
                    <a:pt x="424" y="790"/>
                    <a:pt x="413" y="825"/>
                  </a:cubicBezTo>
                  <a:cubicBezTo>
                    <a:pt x="402" y="848"/>
                    <a:pt x="367" y="882"/>
                    <a:pt x="356" y="894"/>
                  </a:cubicBezTo>
                  <a:cubicBezTo>
                    <a:pt x="321" y="905"/>
                    <a:pt x="310" y="916"/>
                    <a:pt x="276" y="939"/>
                  </a:cubicBezTo>
                  <a:cubicBezTo>
                    <a:pt x="255" y="953"/>
                    <a:pt x="231" y="958"/>
                    <a:pt x="208" y="958"/>
                  </a:cubicBezTo>
                  <a:cubicBezTo>
                    <a:pt x="191" y="958"/>
                    <a:pt x="175" y="956"/>
                    <a:pt x="161" y="951"/>
                  </a:cubicBezTo>
                  <a:cubicBezTo>
                    <a:pt x="138" y="916"/>
                    <a:pt x="127" y="882"/>
                    <a:pt x="127" y="790"/>
                  </a:cubicBezTo>
                  <a:lnTo>
                    <a:pt x="127" y="676"/>
                  </a:lnTo>
                  <a:lnTo>
                    <a:pt x="127" y="550"/>
                  </a:lnTo>
                  <a:cubicBezTo>
                    <a:pt x="127" y="481"/>
                    <a:pt x="138" y="424"/>
                    <a:pt x="161" y="367"/>
                  </a:cubicBezTo>
                  <a:cubicBezTo>
                    <a:pt x="195" y="309"/>
                    <a:pt x="241" y="264"/>
                    <a:pt x="276" y="229"/>
                  </a:cubicBezTo>
                  <a:cubicBezTo>
                    <a:pt x="310" y="218"/>
                    <a:pt x="333" y="206"/>
                    <a:pt x="356" y="206"/>
                  </a:cubicBezTo>
                  <a:cubicBezTo>
                    <a:pt x="367" y="206"/>
                    <a:pt x="379" y="206"/>
                    <a:pt x="402" y="218"/>
                  </a:cubicBezTo>
                  <a:cubicBezTo>
                    <a:pt x="413" y="229"/>
                    <a:pt x="424" y="229"/>
                    <a:pt x="424" y="252"/>
                  </a:cubicBezTo>
                  <a:cubicBezTo>
                    <a:pt x="436" y="252"/>
                    <a:pt x="436" y="264"/>
                    <a:pt x="436" y="264"/>
                  </a:cubicBezTo>
                  <a:lnTo>
                    <a:pt x="459" y="275"/>
                  </a:lnTo>
                  <a:lnTo>
                    <a:pt x="470" y="275"/>
                  </a:lnTo>
                  <a:lnTo>
                    <a:pt x="539" y="229"/>
                  </a:lnTo>
                  <a:cubicBezTo>
                    <a:pt x="539" y="218"/>
                    <a:pt x="550" y="218"/>
                    <a:pt x="550" y="206"/>
                  </a:cubicBezTo>
                  <a:cubicBezTo>
                    <a:pt x="573" y="206"/>
                    <a:pt x="573" y="195"/>
                    <a:pt x="573" y="172"/>
                  </a:cubicBezTo>
                  <a:cubicBezTo>
                    <a:pt x="573" y="160"/>
                    <a:pt x="573" y="138"/>
                    <a:pt x="550" y="103"/>
                  </a:cubicBezTo>
                  <a:cubicBezTo>
                    <a:pt x="550" y="80"/>
                    <a:pt x="539" y="46"/>
                    <a:pt x="516" y="34"/>
                  </a:cubicBezTo>
                  <a:cubicBezTo>
                    <a:pt x="493" y="23"/>
                    <a:pt x="470" y="0"/>
                    <a:pt x="424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139773" y="2402330"/>
              <a:ext cx="16684" cy="34112"/>
            </a:xfrm>
            <a:custGeom>
              <a:rect b="b" l="l" r="r" t="t"/>
              <a:pathLst>
                <a:path extrusionOk="0" h="963" w="471">
                  <a:moveTo>
                    <a:pt x="436" y="0"/>
                  </a:moveTo>
                  <a:lnTo>
                    <a:pt x="367" y="46"/>
                  </a:lnTo>
                  <a:cubicBezTo>
                    <a:pt x="367" y="58"/>
                    <a:pt x="356" y="58"/>
                    <a:pt x="356" y="80"/>
                  </a:cubicBezTo>
                  <a:cubicBezTo>
                    <a:pt x="345" y="80"/>
                    <a:pt x="345" y="92"/>
                    <a:pt x="345" y="103"/>
                  </a:cubicBezTo>
                  <a:lnTo>
                    <a:pt x="345" y="481"/>
                  </a:lnTo>
                  <a:cubicBezTo>
                    <a:pt x="345" y="539"/>
                    <a:pt x="322" y="596"/>
                    <a:pt x="310" y="630"/>
                  </a:cubicBezTo>
                  <a:cubicBezTo>
                    <a:pt x="299" y="676"/>
                    <a:pt x="264" y="722"/>
                    <a:pt x="241" y="733"/>
                  </a:cubicBezTo>
                  <a:cubicBezTo>
                    <a:pt x="219" y="751"/>
                    <a:pt x="201" y="759"/>
                    <a:pt x="187" y="759"/>
                  </a:cubicBezTo>
                  <a:cubicBezTo>
                    <a:pt x="173" y="759"/>
                    <a:pt x="161" y="751"/>
                    <a:pt x="150" y="733"/>
                  </a:cubicBezTo>
                  <a:cubicBezTo>
                    <a:pt x="138" y="699"/>
                    <a:pt x="127" y="665"/>
                    <a:pt x="127" y="607"/>
                  </a:cubicBezTo>
                  <a:lnTo>
                    <a:pt x="127" y="229"/>
                  </a:lnTo>
                  <a:cubicBezTo>
                    <a:pt x="127" y="218"/>
                    <a:pt x="115" y="206"/>
                    <a:pt x="115" y="206"/>
                  </a:cubicBezTo>
                  <a:lnTo>
                    <a:pt x="93" y="206"/>
                  </a:lnTo>
                  <a:lnTo>
                    <a:pt x="24" y="252"/>
                  </a:lnTo>
                  <a:cubicBezTo>
                    <a:pt x="24" y="264"/>
                    <a:pt x="12" y="264"/>
                    <a:pt x="12" y="275"/>
                  </a:cubicBezTo>
                  <a:cubicBezTo>
                    <a:pt x="1" y="275"/>
                    <a:pt x="1" y="287"/>
                    <a:pt x="1" y="310"/>
                  </a:cubicBezTo>
                  <a:lnTo>
                    <a:pt x="1" y="710"/>
                  </a:lnTo>
                  <a:cubicBezTo>
                    <a:pt x="1" y="745"/>
                    <a:pt x="12" y="791"/>
                    <a:pt x="12" y="836"/>
                  </a:cubicBezTo>
                  <a:cubicBezTo>
                    <a:pt x="12" y="859"/>
                    <a:pt x="24" y="894"/>
                    <a:pt x="35" y="917"/>
                  </a:cubicBezTo>
                  <a:cubicBezTo>
                    <a:pt x="58" y="951"/>
                    <a:pt x="70" y="962"/>
                    <a:pt x="93" y="962"/>
                  </a:cubicBezTo>
                  <a:cubicBezTo>
                    <a:pt x="127" y="962"/>
                    <a:pt x="150" y="962"/>
                    <a:pt x="196" y="940"/>
                  </a:cubicBezTo>
                  <a:cubicBezTo>
                    <a:pt x="241" y="917"/>
                    <a:pt x="253" y="894"/>
                    <a:pt x="287" y="859"/>
                  </a:cubicBezTo>
                  <a:cubicBezTo>
                    <a:pt x="310" y="825"/>
                    <a:pt x="322" y="791"/>
                    <a:pt x="345" y="768"/>
                  </a:cubicBezTo>
                  <a:lnTo>
                    <a:pt x="345" y="791"/>
                  </a:lnTo>
                  <a:cubicBezTo>
                    <a:pt x="345" y="802"/>
                    <a:pt x="356" y="825"/>
                    <a:pt x="356" y="825"/>
                  </a:cubicBezTo>
                  <a:lnTo>
                    <a:pt x="367" y="825"/>
                  </a:lnTo>
                  <a:lnTo>
                    <a:pt x="436" y="779"/>
                  </a:lnTo>
                  <a:cubicBezTo>
                    <a:pt x="436" y="768"/>
                    <a:pt x="459" y="768"/>
                    <a:pt x="459" y="745"/>
                  </a:cubicBezTo>
                  <a:cubicBezTo>
                    <a:pt x="471" y="745"/>
                    <a:pt x="471" y="733"/>
                    <a:pt x="471" y="722"/>
                  </a:cubicBezTo>
                  <a:lnTo>
                    <a:pt x="471" y="35"/>
                  </a:lnTo>
                  <a:cubicBezTo>
                    <a:pt x="471" y="23"/>
                    <a:pt x="459" y="0"/>
                    <a:pt x="459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2160495" y="2387311"/>
              <a:ext cx="4888" cy="39000"/>
            </a:xfrm>
            <a:custGeom>
              <a:rect b="b" l="l" r="r" t="t"/>
              <a:pathLst>
                <a:path extrusionOk="0" h="1101" w="138">
                  <a:moveTo>
                    <a:pt x="115" y="0"/>
                  </a:moveTo>
                  <a:lnTo>
                    <a:pt x="23" y="46"/>
                  </a:lnTo>
                  <a:cubicBezTo>
                    <a:pt x="23" y="58"/>
                    <a:pt x="12" y="58"/>
                    <a:pt x="12" y="69"/>
                  </a:cubicBezTo>
                  <a:cubicBezTo>
                    <a:pt x="0" y="69"/>
                    <a:pt x="0" y="81"/>
                    <a:pt x="0" y="103"/>
                  </a:cubicBezTo>
                  <a:lnTo>
                    <a:pt x="0" y="218"/>
                  </a:lnTo>
                  <a:cubicBezTo>
                    <a:pt x="0" y="229"/>
                    <a:pt x="12" y="241"/>
                    <a:pt x="12" y="241"/>
                  </a:cubicBezTo>
                  <a:lnTo>
                    <a:pt x="23" y="241"/>
                  </a:lnTo>
                  <a:lnTo>
                    <a:pt x="115" y="195"/>
                  </a:lnTo>
                  <a:cubicBezTo>
                    <a:pt x="115" y="184"/>
                    <a:pt x="126" y="184"/>
                    <a:pt x="126" y="172"/>
                  </a:cubicBezTo>
                  <a:cubicBezTo>
                    <a:pt x="138" y="172"/>
                    <a:pt x="138" y="161"/>
                    <a:pt x="138" y="138"/>
                  </a:cubicBezTo>
                  <a:lnTo>
                    <a:pt x="138" y="23"/>
                  </a:lnTo>
                  <a:cubicBezTo>
                    <a:pt x="138" y="12"/>
                    <a:pt x="126" y="0"/>
                    <a:pt x="126" y="0"/>
                  </a:cubicBezTo>
                  <a:close/>
                  <a:moveTo>
                    <a:pt x="103" y="287"/>
                  </a:moveTo>
                  <a:lnTo>
                    <a:pt x="23" y="333"/>
                  </a:lnTo>
                  <a:cubicBezTo>
                    <a:pt x="23" y="344"/>
                    <a:pt x="12" y="344"/>
                    <a:pt x="12" y="355"/>
                  </a:cubicBezTo>
                  <a:cubicBezTo>
                    <a:pt x="0" y="355"/>
                    <a:pt x="0" y="367"/>
                    <a:pt x="0" y="390"/>
                  </a:cubicBezTo>
                  <a:lnTo>
                    <a:pt x="0" y="1077"/>
                  </a:lnTo>
                  <a:cubicBezTo>
                    <a:pt x="0" y="1089"/>
                    <a:pt x="12" y="1100"/>
                    <a:pt x="12" y="1100"/>
                  </a:cubicBezTo>
                  <a:lnTo>
                    <a:pt x="23" y="1100"/>
                  </a:lnTo>
                  <a:lnTo>
                    <a:pt x="103" y="1054"/>
                  </a:lnTo>
                  <a:cubicBezTo>
                    <a:pt x="103" y="1043"/>
                    <a:pt x="115" y="1043"/>
                    <a:pt x="115" y="1031"/>
                  </a:cubicBezTo>
                  <a:cubicBezTo>
                    <a:pt x="126" y="1031"/>
                    <a:pt x="126" y="1020"/>
                    <a:pt x="126" y="997"/>
                  </a:cubicBezTo>
                  <a:lnTo>
                    <a:pt x="126" y="310"/>
                  </a:lnTo>
                  <a:cubicBezTo>
                    <a:pt x="126" y="298"/>
                    <a:pt x="115" y="287"/>
                    <a:pt x="115" y="287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2168996" y="2375126"/>
              <a:ext cx="17499" cy="43818"/>
            </a:xfrm>
            <a:custGeom>
              <a:rect b="b" l="l" r="r" t="t"/>
              <a:pathLst>
                <a:path extrusionOk="0" h="1237" w="494">
                  <a:moveTo>
                    <a:pt x="313" y="565"/>
                  </a:moveTo>
                  <a:cubicBezTo>
                    <a:pt x="327" y="565"/>
                    <a:pt x="339" y="568"/>
                    <a:pt x="344" y="573"/>
                  </a:cubicBezTo>
                  <a:cubicBezTo>
                    <a:pt x="379" y="585"/>
                    <a:pt x="390" y="631"/>
                    <a:pt x="390" y="677"/>
                  </a:cubicBezTo>
                  <a:lnTo>
                    <a:pt x="390" y="734"/>
                  </a:lnTo>
                  <a:lnTo>
                    <a:pt x="390" y="791"/>
                  </a:lnTo>
                  <a:cubicBezTo>
                    <a:pt x="379" y="848"/>
                    <a:pt x="379" y="883"/>
                    <a:pt x="344" y="929"/>
                  </a:cubicBezTo>
                  <a:cubicBezTo>
                    <a:pt x="321" y="974"/>
                    <a:pt x="287" y="997"/>
                    <a:pt x="264" y="1020"/>
                  </a:cubicBezTo>
                  <a:cubicBezTo>
                    <a:pt x="241" y="1026"/>
                    <a:pt x="227" y="1029"/>
                    <a:pt x="214" y="1029"/>
                  </a:cubicBezTo>
                  <a:cubicBezTo>
                    <a:pt x="201" y="1029"/>
                    <a:pt x="190" y="1026"/>
                    <a:pt x="172" y="1020"/>
                  </a:cubicBezTo>
                  <a:cubicBezTo>
                    <a:pt x="150" y="997"/>
                    <a:pt x="127" y="963"/>
                    <a:pt x="127" y="906"/>
                  </a:cubicBezTo>
                  <a:lnTo>
                    <a:pt x="127" y="814"/>
                  </a:lnTo>
                  <a:cubicBezTo>
                    <a:pt x="127" y="757"/>
                    <a:pt x="150" y="699"/>
                    <a:pt x="172" y="654"/>
                  </a:cubicBezTo>
                  <a:cubicBezTo>
                    <a:pt x="207" y="619"/>
                    <a:pt x="230" y="585"/>
                    <a:pt x="264" y="573"/>
                  </a:cubicBezTo>
                  <a:cubicBezTo>
                    <a:pt x="281" y="568"/>
                    <a:pt x="299" y="565"/>
                    <a:pt x="313" y="565"/>
                  </a:cubicBezTo>
                  <a:close/>
                  <a:moveTo>
                    <a:pt x="459" y="1"/>
                  </a:moveTo>
                  <a:lnTo>
                    <a:pt x="390" y="47"/>
                  </a:lnTo>
                  <a:cubicBezTo>
                    <a:pt x="390" y="58"/>
                    <a:pt x="379" y="58"/>
                    <a:pt x="379" y="69"/>
                  </a:cubicBezTo>
                  <a:cubicBezTo>
                    <a:pt x="356" y="69"/>
                    <a:pt x="356" y="81"/>
                    <a:pt x="356" y="104"/>
                  </a:cubicBezTo>
                  <a:lnTo>
                    <a:pt x="356" y="413"/>
                  </a:lnTo>
                  <a:cubicBezTo>
                    <a:pt x="356" y="413"/>
                    <a:pt x="356" y="402"/>
                    <a:pt x="344" y="402"/>
                  </a:cubicBezTo>
                  <a:cubicBezTo>
                    <a:pt x="344" y="390"/>
                    <a:pt x="333" y="390"/>
                    <a:pt x="321" y="390"/>
                  </a:cubicBezTo>
                  <a:lnTo>
                    <a:pt x="276" y="390"/>
                  </a:lnTo>
                  <a:cubicBezTo>
                    <a:pt x="264" y="402"/>
                    <a:pt x="230" y="402"/>
                    <a:pt x="218" y="413"/>
                  </a:cubicBezTo>
                  <a:cubicBezTo>
                    <a:pt x="184" y="425"/>
                    <a:pt x="161" y="459"/>
                    <a:pt x="127" y="470"/>
                  </a:cubicBezTo>
                  <a:cubicBezTo>
                    <a:pt x="104" y="505"/>
                    <a:pt x="69" y="539"/>
                    <a:pt x="58" y="585"/>
                  </a:cubicBezTo>
                  <a:cubicBezTo>
                    <a:pt x="46" y="631"/>
                    <a:pt x="35" y="688"/>
                    <a:pt x="12" y="734"/>
                  </a:cubicBezTo>
                  <a:cubicBezTo>
                    <a:pt x="12" y="768"/>
                    <a:pt x="1" y="826"/>
                    <a:pt x="1" y="871"/>
                  </a:cubicBezTo>
                  <a:lnTo>
                    <a:pt x="1" y="929"/>
                  </a:lnTo>
                  <a:lnTo>
                    <a:pt x="1" y="986"/>
                  </a:lnTo>
                  <a:cubicBezTo>
                    <a:pt x="1" y="1032"/>
                    <a:pt x="1" y="1055"/>
                    <a:pt x="12" y="1100"/>
                  </a:cubicBezTo>
                  <a:lnTo>
                    <a:pt x="58" y="1192"/>
                  </a:lnTo>
                  <a:cubicBezTo>
                    <a:pt x="81" y="1215"/>
                    <a:pt x="104" y="1226"/>
                    <a:pt x="127" y="1226"/>
                  </a:cubicBezTo>
                  <a:cubicBezTo>
                    <a:pt x="137" y="1234"/>
                    <a:pt x="147" y="1236"/>
                    <a:pt x="156" y="1236"/>
                  </a:cubicBezTo>
                  <a:cubicBezTo>
                    <a:pt x="176" y="1236"/>
                    <a:pt x="195" y="1223"/>
                    <a:pt x="218" y="1215"/>
                  </a:cubicBezTo>
                  <a:cubicBezTo>
                    <a:pt x="241" y="1204"/>
                    <a:pt x="253" y="1192"/>
                    <a:pt x="276" y="1169"/>
                  </a:cubicBezTo>
                  <a:lnTo>
                    <a:pt x="321" y="1135"/>
                  </a:lnTo>
                  <a:cubicBezTo>
                    <a:pt x="333" y="1112"/>
                    <a:pt x="333" y="1100"/>
                    <a:pt x="344" y="1089"/>
                  </a:cubicBezTo>
                  <a:cubicBezTo>
                    <a:pt x="344" y="1078"/>
                    <a:pt x="356" y="1055"/>
                    <a:pt x="356" y="1043"/>
                  </a:cubicBezTo>
                  <a:lnTo>
                    <a:pt x="356" y="1078"/>
                  </a:lnTo>
                  <a:cubicBezTo>
                    <a:pt x="356" y="1089"/>
                    <a:pt x="379" y="1100"/>
                    <a:pt x="379" y="1100"/>
                  </a:cubicBezTo>
                  <a:lnTo>
                    <a:pt x="390" y="1100"/>
                  </a:lnTo>
                  <a:lnTo>
                    <a:pt x="459" y="1055"/>
                  </a:lnTo>
                  <a:cubicBezTo>
                    <a:pt x="459" y="1043"/>
                    <a:pt x="470" y="1043"/>
                    <a:pt x="470" y="1032"/>
                  </a:cubicBezTo>
                  <a:cubicBezTo>
                    <a:pt x="493" y="1032"/>
                    <a:pt x="493" y="1020"/>
                    <a:pt x="493" y="997"/>
                  </a:cubicBezTo>
                  <a:lnTo>
                    <a:pt x="493" y="24"/>
                  </a:lnTo>
                  <a:cubicBezTo>
                    <a:pt x="493" y="12"/>
                    <a:pt x="470" y="1"/>
                    <a:pt x="470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2190498" y="2375551"/>
              <a:ext cx="16259" cy="30038"/>
            </a:xfrm>
            <a:custGeom>
              <a:rect b="b" l="l" r="r" t="t"/>
              <a:pathLst>
                <a:path extrusionOk="0" h="848" w="459">
                  <a:moveTo>
                    <a:pt x="257" y="209"/>
                  </a:moveTo>
                  <a:cubicBezTo>
                    <a:pt x="264" y="209"/>
                    <a:pt x="270" y="212"/>
                    <a:pt x="276" y="218"/>
                  </a:cubicBezTo>
                  <a:cubicBezTo>
                    <a:pt x="299" y="218"/>
                    <a:pt x="299" y="218"/>
                    <a:pt x="310" y="229"/>
                  </a:cubicBezTo>
                  <a:cubicBezTo>
                    <a:pt x="310" y="229"/>
                    <a:pt x="322" y="241"/>
                    <a:pt x="322" y="264"/>
                  </a:cubicBezTo>
                  <a:cubicBezTo>
                    <a:pt x="333" y="275"/>
                    <a:pt x="333" y="287"/>
                    <a:pt x="333" y="298"/>
                  </a:cubicBezTo>
                  <a:lnTo>
                    <a:pt x="127" y="435"/>
                  </a:lnTo>
                  <a:cubicBezTo>
                    <a:pt x="127" y="413"/>
                    <a:pt x="138" y="390"/>
                    <a:pt x="138" y="378"/>
                  </a:cubicBezTo>
                  <a:cubicBezTo>
                    <a:pt x="138" y="355"/>
                    <a:pt x="138" y="332"/>
                    <a:pt x="150" y="321"/>
                  </a:cubicBezTo>
                  <a:cubicBezTo>
                    <a:pt x="150" y="287"/>
                    <a:pt x="161" y="275"/>
                    <a:pt x="184" y="264"/>
                  </a:cubicBezTo>
                  <a:lnTo>
                    <a:pt x="230" y="218"/>
                  </a:lnTo>
                  <a:cubicBezTo>
                    <a:pt x="241" y="212"/>
                    <a:pt x="250" y="209"/>
                    <a:pt x="257" y="209"/>
                  </a:cubicBezTo>
                  <a:close/>
                  <a:moveTo>
                    <a:pt x="322" y="0"/>
                  </a:moveTo>
                  <a:cubicBezTo>
                    <a:pt x="299" y="0"/>
                    <a:pt x="264" y="12"/>
                    <a:pt x="230" y="35"/>
                  </a:cubicBezTo>
                  <a:cubicBezTo>
                    <a:pt x="184" y="46"/>
                    <a:pt x="150" y="69"/>
                    <a:pt x="127" y="115"/>
                  </a:cubicBezTo>
                  <a:cubicBezTo>
                    <a:pt x="92" y="161"/>
                    <a:pt x="70" y="206"/>
                    <a:pt x="58" y="241"/>
                  </a:cubicBezTo>
                  <a:cubicBezTo>
                    <a:pt x="35" y="298"/>
                    <a:pt x="24" y="344"/>
                    <a:pt x="12" y="401"/>
                  </a:cubicBezTo>
                  <a:cubicBezTo>
                    <a:pt x="1" y="458"/>
                    <a:pt x="1" y="516"/>
                    <a:pt x="1" y="573"/>
                  </a:cubicBezTo>
                  <a:lnTo>
                    <a:pt x="1" y="699"/>
                  </a:lnTo>
                  <a:cubicBezTo>
                    <a:pt x="1" y="745"/>
                    <a:pt x="24" y="768"/>
                    <a:pt x="35" y="802"/>
                  </a:cubicBezTo>
                  <a:cubicBezTo>
                    <a:pt x="58" y="825"/>
                    <a:pt x="81" y="848"/>
                    <a:pt x="115" y="848"/>
                  </a:cubicBezTo>
                  <a:cubicBezTo>
                    <a:pt x="138" y="848"/>
                    <a:pt x="173" y="825"/>
                    <a:pt x="207" y="814"/>
                  </a:cubicBezTo>
                  <a:cubicBezTo>
                    <a:pt x="253" y="802"/>
                    <a:pt x="287" y="768"/>
                    <a:pt x="310" y="745"/>
                  </a:cubicBezTo>
                  <a:cubicBezTo>
                    <a:pt x="344" y="699"/>
                    <a:pt x="367" y="676"/>
                    <a:pt x="379" y="642"/>
                  </a:cubicBezTo>
                  <a:lnTo>
                    <a:pt x="425" y="561"/>
                  </a:lnTo>
                  <a:cubicBezTo>
                    <a:pt x="436" y="527"/>
                    <a:pt x="436" y="516"/>
                    <a:pt x="436" y="504"/>
                  </a:cubicBezTo>
                  <a:cubicBezTo>
                    <a:pt x="436" y="493"/>
                    <a:pt x="425" y="470"/>
                    <a:pt x="425" y="470"/>
                  </a:cubicBezTo>
                  <a:lnTo>
                    <a:pt x="413" y="470"/>
                  </a:lnTo>
                  <a:lnTo>
                    <a:pt x="344" y="516"/>
                  </a:lnTo>
                  <a:lnTo>
                    <a:pt x="322" y="527"/>
                  </a:lnTo>
                  <a:cubicBezTo>
                    <a:pt x="322" y="550"/>
                    <a:pt x="310" y="550"/>
                    <a:pt x="310" y="561"/>
                  </a:cubicBezTo>
                  <a:cubicBezTo>
                    <a:pt x="310" y="573"/>
                    <a:pt x="299" y="584"/>
                    <a:pt x="287" y="607"/>
                  </a:cubicBezTo>
                  <a:cubicBezTo>
                    <a:pt x="264" y="619"/>
                    <a:pt x="241" y="630"/>
                    <a:pt x="230" y="642"/>
                  </a:cubicBezTo>
                  <a:cubicBezTo>
                    <a:pt x="207" y="665"/>
                    <a:pt x="196" y="665"/>
                    <a:pt x="184" y="665"/>
                  </a:cubicBezTo>
                  <a:cubicBezTo>
                    <a:pt x="180" y="668"/>
                    <a:pt x="175" y="670"/>
                    <a:pt x="170" y="670"/>
                  </a:cubicBezTo>
                  <a:cubicBezTo>
                    <a:pt x="159" y="670"/>
                    <a:pt x="146" y="665"/>
                    <a:pt x="138" y="665"/>
                  </a:cubicBezTo>
                  <a:cubicBezTo>
                    <a:pt x="127" y="665"/>
                    <a:pt x="115" y="642"/>
                    <a:pt x="115" y="630"/>
                  </a:cubicBezTo>
                  <a:cubicBezTo>
                    <a:pt x="92" y="619"/>
                    <a:pt x="92" y="607"/>
                    <a:pt x="92" y="573"/>
                  </a:cubicBezTo>
                  <a:lnTo>
                    <a:pt x="425" y="390"/>
                  </a:lnTo>
                  <a:cubicBezTo>
                    <a:pt x="425" y="378"/>
                    <a:pt x="436" y="378"/>
                    <a:pt x="436" y="355"/>
                  </a:cubicBezTo>
                  <a:cubicBezTo>
                    <a:pt x="459" y="355"/>
                    <a:pt x="459" y="344"/>
                    <a:pt x="459" y="332"/>
                  </a:cubicBezTo>
                  <a:lnTo>
                    <a:pt x="459" y="264"/>
                  </a:lnTo>
                  <a:cubicBezTo>
                    <a:pt x="459" y="218"/>
                    <a:pt x="459" y="172"/>
                    <a:pt x="436" y="126"/>
                  </a:cubicBezTo>
                  <a:cubicBezTo>
                    <a:pt x="436" y="103"/>
                    <a:pt x="413" y="69"/>
                    <a:pt x="402" y="46"/>
                  </a:cubicBezTo>
                  <a:cubicBezTo>
                    <a:pt x="379" y="12"/>
                    <a:pt x="356" y="0"/>
                    <a:pt x="322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169984" y="2903025"/>
              <a:ext cx="16294" cy="24406"/>
            </a:xfrm>
            <a:custGeom>
              <a:rect b="b" l="l" r="r" t="t"/>
              <a:pathLst>
                <a:path extrusionOk="0" h="689" w="460">
                  <a:moveTo>
                    <a:pt x="436" y="1"/>
                  </a:moveTo>
                  <a:lnTo>
                    <a:pt x="402" y="24"/>
                  </a:lnTo>
                  <a:cubicBezTo>
                    <a:pt x="379" y="24"/>
                    <a:pt x="379" y="47"/>
                    <a:pt x="379" y="47"/>
                  </a:cubicBezTo>
                  <a:lnTo>
                    <a:pt x="379" y="58"/>
                  </a:lnTo>
                  <a:lnTo>
                    <a:pt x="322" y="379"/>
                  </a:lnTo>
                  <a:lnTo>
                    <a:pt x="253" y="127"/>
                  </a:lnTo>
                  <a:lnTo>
                    <a:pt x="253" y="115"/>
                  </a:lnTo>
                  <a:lnTo>
                    <a:pt x="242" y="115"/>
                  </a:lnTo>
                  <a:lnTo>
                    <a:pt x="196" y="150"/>
                  </a:lnTo>
                  <a:cubicBezTo>
                    <a:pt x="184" y="150"/>
                    <a:pt x="184" y="161"/>
                    <a:pt x="184" y="161"/>
                  </a:cubicBezTo>
                  <a:lnTo>
                    <a:pt x="184" y="173"/>
                  </a:lnTo>
                  <a:lnTo>
                    <a:pt x="127" y="494"/>
                  </a:lnTo>
                  <a:lnTo>
                    <a:pt x="70" y="241"/>
                  </a:lnTo>
                  <a:lnTo>
                    <a:pt x="70" y="230"/>
                  </a:lnTo>
                  <a:lnTo>
                    <a:pt x="58" y="230"/>
                  </a:lnTo>
                  <a:lnTo>
                    <a:pt x="12" y="264"/>
                  </a:lnTo>
                  <a:lnTo>
                    <a:pt x="1" y="276"/>
                  </a:lnTo>
                  <a:lnTo>
                    <a:pt x="1" y="287"/>
                  </a:lnTo>
                  <a:lnTo>
                    <a:pt x="93" y="677"/>
                  </a:lnTo>
                  <a:lnTo>
                    <a:pt x="93" y="688"/>
                  </a:lnTo>
                  <a:lnTo>
                    <a:pt x="116" y="688"/>
                  </a:lnTo>
                  <a:lnTo>
                    <a:pt x="150" y="665"/>
                  </a:lnTo>
                  <a:cubicBezTo>
                    <a:pt x="173" y="665"/>
                    <a:pt x="173" y="642"/>
                    <a:pt x="173" y="642"/>
                  </a:cubicBezTo>
                  <a:lnTo>
                    <a:pt x="173" y="631"/>
                  </a:lnTo>
                  <a:lnTo>
                    <a:pt x="230" y="333"/>
                  </a:lnTo>
                  <a:lnTo>
                    <a:pt x="287" y="562"/>
                  </a:lnTo>
                  <a:lnTo>
                    <a:pt x="287" y="574"/>
                  </a:lnTo>
                  <a:lnTo>
                    <a:pt x="299" y="574"/>
                  </a:lnTo>
                  <a:lnTo>
                    <a:pt x="345" y="551"/>
                  </a:lnTo>
                  <a:cubicBezTo>
                    <a:pt x="356" y="551"/>
                    <a:pt x="356" y="528"/>
                    <a:pt x="356" y="528"/>
                  </a:cubicBezTo>
                  <a:lnTo>
                    <a:pt x="356" y="516"/>
                  </a:lnTo>
                  <a:lnTo>
                    <a:pt x="459" y="12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188651" y="2892504"/>
              <a:ext cx="16294" cy="24371"/>
            </a:xfrm>
            <a:custGeom>
              <a:rect b="b" l="l" r="r" t="t"/>
              <a:pathLst>
                <a:path extrusionOk="0" h="688" w="460">
                  <a:moveTo>
                    <a:pt x="448" y="0"/>
                  </a:moveTo>
                  <a:lnTo>
                    <a:pt x="402" y="23"/>
                  </a:lnTo>
                  <a:cubicBezTo>
                    <a:pt x="390" y="23"/>
                    <a:pt x="390" y="34"/>
                    <a:pt x="390" y="34"/>
                  </a:cubicBezTo>
                  <a:lnTo>
                    <a:pt x="390" y="57"/>
                  </a:lnTo>
                  <a:lnTo>
                    <a:pt x="333" y="367"/>
                  </a:lnTo>
                  <a:lnTo>
                    <a:pt x="253" y="126"/>
                  </a:lnTo>
                  <a:lnTo>
                    <a:pt x="253" y="115"/>
                  </a:lnTo>
                  <a:lnTo>
                    <a:pt x="241" y="115"/>
                  </a:lnTo>
                  <a:lnTo>
                    <a:pt x="196" y="138"/>
                  </a:lnTo>
                  <a:cubicBezTo>
                    <a:pt x="184" y="138"/>
                    <a:pt x="184" y="160"/>
                    <a:pt x="184" y="160"/>
                  </a:cubicBezTo>
                  <a:lnTo>
                    <a:pt x="184" y="172"/>
                  </a:lnTo>
                  <a:lnTo>
                    <a:pt x="127" y="481"/>
                  </a:lnTo>
                  <a:lnTo>
                    <a:pt x="70" y="241"/>
                  </a:lnTo>
                  <a:lnTo>
                    <a:pt x="70" y="229"/>
                  </a:lnTo>
                  <a:lnTo>
                    <a:pt x="58" y="229"/>
                  </a:lnTo>
                  <a:lnTo>
                    <a:pt x="12" y="252"/>
                  </a:lnTo>
                  <a:lnTo>
                    <a:pt x="1" y="275"/>
                  </a:lnTo>
                  <a:lnTo>
                    <a:pt x="1" y="286"/>
                  </a:lnTo>
                  <a:lnTo>
                    <a:pt x="104" y="676"/>
                  </a:lnTo>
                  <a:lnTo>
                    <a:pt x="104" y="687"/>
                  </a:lnTo>
                  <a:lnTo>
                    <a:pt x="115" y="687"/>
                  </a:lnTo>
                  <a:lnTo>
                    <a:pt x="161" y="653"/>
                  </a:lnTo>
                  <a:cubicBezTo>
                    <a:pt x="173" y="653"/>
                    <a:pt x="173" y="642"/>
                    <a:pt x="173" y="642"/>
                  </a:cubicBezTo>
                  <a:lnTo>
                    <a:pt x="173" y="630"/>
                  </a:lnTo>
                  <a:lnTo>
                    <a:pt x="230" y="321"/>
                  </a:lnTo>
                  <a:lnTo>
                    <a:pt x="287" y="561"/>
                  </a:lnTo>
                  <a:lnTo>
                    <a:pt x="287" y="573"/>
                  </a:lnTo>
                  <a:lnTo>
                    <a:pt x="299" y="573"/>
                  </a:lnTo>
                  <a:lnTo>
                    <a:pt x="345" y="538"/>
                  </a:lnTo>
                  <a:cubicBezTo>
                    <a:pt x="356" y="538"/>
                    <a:pt x="356" y="527"/>
                    <a:pt x="356" y="527"/>
                  </a:cubicBezTo>
                  <a:lnTo>
                    <a:pt x="356" y="516"/>
                  </a:lnTo>
                  <a:lnTo>
                    <a:pt x="459" y="1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206929" y="2881948"/>
              <a:ext cx="16259" cy="24371"/>
            </a:xfrm>
            <a:custGeom>
              <a:rect b="b" l="l" r="r" t="t"/>
              <a:pathLst>
                <a:path extrusionOk="0" h="688" w="459">
                  <a:moveTo>
                    <a:pt x="447" y="0"/>
                  </a:moveTo>
                  <a:lnTo>
                    <a:pt x="401" y="23"/>
                  </a:lnTo>
                  <a:cubicBezTo>
                    <a:pt x="390" y="23"/>
                    <a:pt x="390" y="35"/>
                    <a:pt x="390" y="35"/>
                  </a:cubicBezTo>
                  <a:lnTo>
                    <a:pt x="390" y="58"/>
                  </a:lnTo>
                  <a:lnTo>
                    <a:pt x="333" y="367"/>
                  </a:lnTo>
                  <a:lnTo>
                    <a:pt x="252" y="126"/>
                  </a:lnTo>
                  <a:lnTo>
                    <a:pt x="252" y="115"/>
                  </a:lnTo>
                  <a:lnTo>
                    <a:pt x="241" y="115"/>
                  </a:lnTo>
                  <a:lnTo>
                    <a:pt x="195" y="138"/>
                  </a:lnTo>
                  <a:cubicBezTo>
                    <a:pt x="184" y="138"/>
                    <a:pt x="184" y="149"/>
                    <a:pt x="184" y="149"/>
                  </a:cubicBezTo>
                  <a:lnTo>
                    <a:pt x="184" y="172"/>
                  </a:lnTo>
                  <a:lnTo>
                    <a:pt x="126" y="481"/>
                  </a:lnTo>
                  <a:lnTo>
                    <a:pt x="69" y="241"/>
                  </a:lnTo>
                  <a:lnTo>
                    <a:pt x="69" y="229"/>
                  </a:lnTo>
                  <a:lnTo>
                    <a:pt x="58" y="229"/>
                  </a:lnTo>
                  <a:lnTo>
                    <a:pt x="12" y="252"/>
                  </a:lnTo>
                  <a:lnTo>
                    <a:pt x="0" y="264"/>
                  </a:lnTo>
                  <a:lnTo>
                    <a:pt x="0" y="287"/>
                  </a:lnTo>
                  <a:lnTo>
                    <a:pt x="103" y="665"/>
                  </a:lnTo>
                  <a:lnTo>
                    <a:pt x="103" y="688"/>
                  </a:lnTo>
                  <a:lnTo>
                    <a:pt x="115" y="688"/>
                  </a:lnTo>
                  <a:lnTo>
                    <a:pt x="161" y="653"/>
                  </a:lnTo>
                  <a:cubicBezTo>
                    <a:pt x="172" y="653"/>
                    <a:pt x="172" y="642"/>
                    <a:pt x="172" y="642"/>
                  </a:cubicBezTo>
                  <a:lnTo>
                    <a:pt x="172" y="630"/>
                  </a:lnTo>
                  <a:lnTo>
                    <a:pt x="229" y="321"/>
                  </a:lnTo>
                  <a:lnTo>
                    <a:pt x="287" y="550"/>
                  </a:lnTo>
                  <a:lnTo>
                    <a:pt x="287" y="573"/>
                  </a:lnTo>
                  <a:lnTo>
                    <a:pt x="298" y="573"/>
                  </a:lnTo>
                  <a:lnTo>
                    <a:pt x="344" y="539"/>
                  </a:lnTo>
                  <a:cubicBezTo>
                    <a:pt x="355" y="539"/>
                    <a:pt x="355" y="527"/>
                    <a:pt x="355" y="527"/>
                  </a:cubicBezTo>
                  <a:lnTo>
                    <a:pt x="355" y="516"/>
                  </a:lnTo>
                  <a:lnTo>
                    <a:pt x="459" y="1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225171" y="2892079"/>
              <a:ext cx="2905" cy="6128"/>
            </a:xfrm>
            <a:custGeom>
              <a:rect b="b" l="l" r="r" t="t"/>
              <a:pathLst>
                <a:path extrusionOk="0" h="173" w="82">
                  <a:moveTo>
                    <a:pt x="70" y="1"/>
                  </a:moveTo>
                  <a:lnTo>
                    <a:pt x="12" y="24"/>
                  </a:lnTo>
                  <a:cubicBezTo>
                    <a:pt x="12" y="24"/>
                    <a:pt x="1" y="24"/>
                    <a:pt x="1" y="35"/>
                  </a:cubicBezTo>
                  <a:lnTo>
                    <a:pt x="1" y="58"/>
                  </a:lnTo>
                  <a:lnTo>
                    <a:pt x="1" y="150"/>
                  </a:lnTo>
                  <a:lnTo>
                    <a:pt x="1" y="172"/>
                  </a:lnTo>
                  <a:lnTo>
                    <a:pt x="12" y="172"/>
                  </a:lnTo>
                  <a:lnTo>
                    <a:pt x="70" y="138"/>
                  </a:lnTo>
                  <a:cubicBezTo>
                    <a:pt x="70" y="138"/>
                    <a:pt x="81" y="138"/>
                    <a:pt x="81" y="127"/>
                  </a:cubicBezTo>
                  <a:lnTo>
                    <a:pt x="81" y="115"/>
                  </a:lnTo>
                  <a:lnTo>
                    <a:pt x="81" y="12"/>
                  </a:lnTo>
                  <a:cubicBezTo>
                    <a:pt x="81" y="12"/>
                    <a:pt x="81" y="1"/>
                    <a:pt x="70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231264" y="2874226"/>
              <a:ext cx="10981" cy="20333"/>
            </a:xfrm>
            <a:custGeom>
              <a:rect b="b" l="l" r="r" t="t"/>
              <a:pathLst>
                <a:path extrusionOk="0" h="574" w="310">
                  <a:moveTo>
                    <a:pt x="195" y="1"/>
                  </a:moveTo>
                  <a:cubicBezTo>
                    <a:pt x="184" y="1"/>
                    <a:pt x="161" y="1"/>
                    <a:pt x="138" y="12"/>
                  </a:cubicBezTo>
                  <a:cubicBezTo>
                    <a:pt x="115" y="24"/>
                    <a:pt x="104" y="46"/>
                    <a:pt x="81" y="58"/>
                  </a:cubicBezTo>
                  <a:cubicBezTo>
                    <a:pt x="69" y="69"/>
                    <a:pt x="58" y="104"/>
                    <a:pt x="47" y="115"/>
                  </a:cubicBezTo>
                  <a:cubicBezTo>
                    <a:pt x="24" y="138"/>
                    <a:pt x="12" y="161"/>
                    <a:pt x="12" y="184"/>
                  </a:cubicBezTo>
                  <a:cubicBezTo>
                    <a:pt x="1" y="195"/>
                    <a:pt x="1" y="230"/>
                    <a:pt x="1" y="241"/>
                  </a:cubicBezTo>
                  <a:lnTo>
                    <a:pt x="1" y="298"/>
                  </a:lnTo>
                  <a:cubicBezTo>
                    <a:pt x="1" y="310"/>
                    <a:pt x="1" y="310"/>
                    <a:pt x="12" y="321"/>
                  </a:cubicBezTo>
                  <a:cubicBezTo>
                    <a:pt x="12" y="321"/>
                    <a:pt x="24" y="344"/>
                    <a:pt x="47" y="344"/>
                  </a:cubicBezTo>
                  <a:lnTo>
                    <a:pt x="81" y="344"/>
                  </a:lnTo>
                  <a:cubicBezTo>
                    <a:pt x="104" y="321"/>
                    <a:pt x="115" y="321"/>
                    <a:pt x="127" y="321"/>
                  </a:cubicBezTo>
                  <a:lnTo>
                    <a:pt x="173" y="321"/>
                  </a:lnTo>
                  <a:lnTo>
                    <a:pt x="173" y="344"/>
                  </a:lnTo>
                  <a:cubicBezTo>
                    <a:pt x="173" y="344"/>
                    <a:pt x="173" y="356"/>
                    <a:pt x="195" y="402"/>
                  </a:cubicBezTo>
                  <a:lnTo>
                    <a:pt x="184" y="413"/>
                  </a:lnTo>
                  <a:lnTo>
                    <a:pt x="173" y="424"/>
                  </a:lnTo>
                  <a:lnTo>
                    <a:pt x="161" y="447"/>
                  </a:lnTo>
                  <a:cubicBezTo>
                    <a:pt x="138" y="459"/>
                    <a:pt x="138" y="459"/>
                    <a:pt x="127" y="459"/>
                  </a:cubicBezTo>
                  <a:lnTo>
                    <a:pt x="115" y="459"/>
                  </a:lnTo>
                  <a:lnTo>
                    <a:pt x="104" y="447"/>
                  </a:lnTo>
                  <a:lnTo>
                    <a:pt x="81" y="447"/>
                  </a:lnTo>
                  <a:lnTo>
                    <a:pt x="47" y="470"/>
                  </a:lnTo>
                  <a:cubicBezTo>
                    <a:pt x="47" y="470"/>
                    <a:pt x="24" y="470"/>
                    <a:pt x="24" y="482"/>
                  </a:cubicBezTo>
                  <a:lnTo>
                    <a:pt x="24" y="505"/>
                  </a:lnTo>
                  <a:cubicBezTo>
                    <a:pt x="24" y="516"/>
                    <a:pt x="47" y="528"/>
                    <a:pt x="47" y="539"/>
                  </a:cubicBezTo>
                  <a:cubicBezTo>
                    <a:pt x="58" y="562"/>
                    <a:pt x="58" y="573"/>
                    <a:pt x="69" y="573"/>
                  </a:cubicBezTo>
                  <a:lnTo>
                    <a:pt x="115" y="573"/>
                  </a:lnTo>
                  <a:cubicBezTo>
                    <a:pt x="127" y="562"/>
                    <a:pt x="138" y="562"/>
                    <a:pt x="173" y="539"/>
                  </a:cubicBezTo>
                  <a:cubicBezTo>
                    <a:pt x="184" y="528"/>
                    <a:pt x="218" y="516"/>
                    <a:pt x="230" y="505"/>
                  </a:cubicBezTo>
                  <a:cubicBezTo>
                    <a:pt x="241" y="482"/>
                    <a:pt x="253" y="470"/>
                    <a:pt x="276" y="447"/>
                  </a:cubicBezTo>
                  <a:cubicBezTo>
                    <a:pt x="287" y="413"/>
                    <a:pt x="299" y="402"/>
                    <a:pt x="299" y="367"/>
                  </a:cubicBezTo>
                  <a:cubicBezTo>
                    <a:pt x="310" y="356"/>
                    <a:pt x="310" y="333"/>
                    <a:pt x="310" y="310"/>
                  </a:cubicBezTo>
                  <a:cubicBezTo>
                    <a:pt x="310" y="276"/>
                    <a:pt x="299" y="241"/>
                    <a:pt x="287" y="230"/>
                  </a:cubicBezTo>
                  <a:cubicBezTo>
                    <a:pt x="263" y="222"/>
                    <a:pt x="251" y="208"/>
                    <a:pt x="230" y="208"/>
                  </a:cubicBezTo>
                  <a:cubicBezTo>
                    <a:pt x="221" y="208"/>
                    <a:pt x="210" y="211"/>
                    <a:pt x="195" y="218"/>
                  </a:cubicBezTo>
                  <a:cubicBezTo>
                    <a:pt x="184" y="230"/>
                    <a:pt x="173" y="230"/>
                    <a:pt x="161" y="230"/>
                  </a:cubicBezTo>
                  <a:lnTo>
                    <a:pt x="115" y="230"/>
                  </a:lnTo>
                  <a:lnTo>
                    <a:pt x="115" y="218"/>
                  </a:lnTo>
                  <a:cubicBezTo>
                    <a:pt x="115" y="195"/>
                    <a:pt x="115" y="184"/>
                    <a:pt x="127" y="172"/>
                  </a:cubicBezTo>
                  <a:cubicBezTo>
                    <a:pt x="127" y="161"/>
                    <a:pt x="138" y="161"/>
                    <a:pt x="161" y="138"/>
                  </a:cubicBezTo>
                  <a:cubicBezTo>
                    <a:pt x="173" y="127"/>
                    <a:pt x="184" y="127"/>
                    <a:pt x="184" y="127"/>
                  </a:cubicBezTo>
                  <a:lnTo>
                    <a:pt x="230" y="127"/>
                  </a:lnTo>
                  <a:lnTo>
                    <a:pt x="276" y="104"/>
                  </a:lnTo>
                  <a:cubicBezTo>
                    <a:pt x="276" y="104"/>
                    <a:pt x="287" y="104"/>
                    <a:pt x="287" y="81"/>
                  </a:cubicBezTo>
                  <a:lnTo>
                    <a:pt x="287" y="69"/>
                  </a:lnTo>
                  <a:cubicBezTo>
                    <a:pt x="287" y="58"/>
                    <a:pt x="276" y="46"/>
                    <a:pt x="276" y="24"/>
                  </a:cubicBezTo>
                  <a:cubicBezTo>
                    <a:pt x="253" y="12"/>
                    <a:pt x="253" y="1"/>
                    <a:pt x="241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241820" y="2866504"/>
              <a:ext cx="10166" cy="18313"/>
            </a:xfrm>
            <a:custGeom>
              <a:rect b="b" l="l" r="r" t="t"/>
              <a:pathLst>
                <a:path extrusionOk="0" h="517" w="287">
                  <a:moveTo>
                    <a:pt x="207" y="104"/>
                  </a:moveTo>
                  <a:lnTo>
                    <a:pt x="218" y="116"/>
                  </a:lnTo>
                  <a:cubicBezTo>
                    <a:pt x="230" y="127"/>
                    <a:pt x="230" y="127"/>
                    <a:pt x="230" y="138"/>
                  </a:cubicBezTo>
                  <a:lnTo>
                    <a:pt x="230" y="173"/>
                  </a:lnTo>
                  <a:lnTo>
                    <a:pt x="92" y="253"/>
                  </a:lnTo>
                  <a:lnTo>
                    <a:pt x="92" y="230"/>
                  </a:lnTo>
                  <a:cubicBezTo>
                    <a:pt x="92" y="219"/>
                    <a:pt x="104" y="196"/>
                    <a:pt x="104" y="184"/>
                  </a:cubicBezTo>
                  <a:cubicBezTo>
                    <a:pt x="115" y="184"/>
                    <a:pt x="115" y="173"/>
                    <a:pt x="127" y="161"/>
                  </a:cubicBezTo>
                  <a:cubicBezTo>
                    <a:pt x="127" y="150"/>
                    <a:pt x="149" y="127"/>
                    <a:pt x="161" y="127"/>
                  </a:cubicBezTo>
                  <a:cubicBezTo>
                    <a:pt x="172" y="127"/>
                    <a:pt x="184" y="127"/>
                    <a:pt x="207" y="104"/>
                  </a:cubicBezTo>
                  <a:close/>
                  <a:moveTo>
                    <a:pt x="207" y="1"/>
                  </a:moveTo>
                  <a:cubicBezTo>
                    <a:pt x="184" y="1"/>
                    <a:pt x="172" y="1"/>
                    <a:pt x="149" y="12"/>
                  </a:cubicBezTo>
                  <a:cubicBezTo>
                    <a:pt x="127" y="35"/>
                    <a:pt x="104" y="47"/>
                    <a:pt x="92" y="70"/>
                  </a:cubicBezTo>
                  <a:lnTo>
                    <a:pt x="46" y="161"/>
                  </a:lnTo>
                  <a:cubicBezTo>
                    <a:pt x="35" y="184"/>
                    <a:pt x="35" y="219"/>
                    <a:pt x="12" y="264"/>
                  </a:cubicBezTo>
                  <a:cubicBezTo>
                    <a:pt x="1" y="299"/>
                    <a:pt x="1" y="333"/>
                    <a:pt x="1" y="379"/>
                  </a:cubicBezTo>
                  <a:lnTo>
                    <a:pt x="1" y="413"/>
                  </a:lnTo>
                  <a:cubicBezTo>
                    <a:pt x="1" y="448"/>
                    <a:pt x="12" y="471"/>
                    <a:pt x="23" y="494"/>
                  </a:cubicBezTo>
                  <a:cubicBezTo>
                    <a:pt x="46" y="505"/>
                    <a:pt x="58" y="516"/>
                    <a:pt x="69" y="516"/>
                  </a:cubicBezTo>
                  <a:cubicBezTo>
                    <a:pt x="81" y="516"/>
                    <a:pt x="104" y="516"/>
                    <a:pt x="127" y="505"/>
                  </a:cubicBezTo>
                  <a:lnTo>
                    <a:pt x="184" y="448"/>
                  </a:lnTo>
                  <a:cubicBezTo>
                    <a:pt x="195" y="436"/>
                    <a:pt x="218" y="402"/>
                    <a:pt x="230" y="390"/>
                  </a:cubicBezTo>
                  <a:cubicBezTo>
                    <a:pt x="241" y="379"/>
                    <a:pt x="253" y="345"/>
                    <a:pt x="253" y="333"/>
                  </a:cubicBezTo>
                  <a:cubicBezTo>
                    <a:pt x="275" y="322"/>
                    <a:pt x="275" y="299"/>
                    <a:pt x="275" y="287"/>
                  </a:cubicBezTo>
                  <a:lnTo>
                    <a:pt x="275" y="276"/>
                  </a:lnTo>
                  <a:lnTo>
                    <a:pt x="253" y="276"/>
                  </a:lnTo>
                  <a:lnTo>
                    <a:pt x="195" y="299"/>
                  </a:lnTo>
                  <a:lnTo>
                    <a:pt x="184" y="322"/>
                  </a:lnTo>
                  <a:cubicBezTo>
                    <a:pt x="184" y="322"/>
                    <a:pt x="172" y="322"/>
                    <a:pt x="172" y="333"/>
                  </a:cubicBezTo>
                  <a:cubicBezTo>
                    <a:pt x="172" y="345"/>
                    <a:pt x="172" y="345"/>
                    <a:pt x="161" y="356"/>
                  </a:cubicBezTo>
                  <a:cubicBezTo>
                    <a:pt x="161" y="379"/>
                    <a:pt x="138" y="379"/>
                    <a:pt x="127" y="390"/>
                  </a:cubicBezTo>
                  <a:cubicBezTo>
                    <a:pt x="115" y="402"/>
                    <a:pt x="115" y="402"/>
                    <a:pt x="104" y="402"/>
                  </a:cubicBezTo>
                  <a:lnTo>
                    <a:pt x="69" y="402"/>
                  </a:lnTo>
                  <a:cubicBezTo>
                    <a:pt x="69" y="402"/>
                    <a:pt x="58" y="402"/>
                    <a:pt x="58" y="390"/>
                  </a:cubicBezTo>
                  <a:lnTo>
                    <a:pt x="58" y="356"/>
                  </a:lnTo>
                  <a:lnTo>
                    <a:pt x="275" y="242"/>
                  </a:lnTo>
                  <a:cubicBezTo>
                    <a:pt x="275" y="242"/>
                    <a:pt x="287" y="242"/>
                    <a:pt x="287" y="230"/>
                  </a:cubicBezTo>
                  <a:lnTo>
                    <a:pt x="287" y="219"/>
                  </a:lnTo>
                  <a:lnTo>
                    <a:pt x="287" y="173"/>
                  </a:lnTo>
                  <a:cubicBezTo>
                    <a:pt x="287" y="138"/>
                    <a:pt x="287" y="116"/>
                    <a:pt x="275" y="81"/>
                  </a:cubicBezTo>
                  <a:cubicBezTo>
                    <a:pt x="275" y="58"/>
                    <a:pt x="264" y="47"/>
                    <a:pt x="241" y="35"/>
                  </a:cubicBezTo>
                  <a:cubicBezTo>
                    <a:pt x="230" y="12"/>
                    <a:pt x="218" y="1"/>
                    <a:pt x="207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255635" y="2858818"/>
              <a:ext cx="10166" cy="19907"/>
            </a:xfrm>
            <a:custGeom>
              <a:rect b="b" l="l" r="r" t="t"/>
              <a:pathLst>
                <a:path extrusionOk="0" h="562" w="287">
                  <a:moveTo>
                    <a:pt x="183" y="149"/>
                  </a:moveTo>
                  <a:cubicBezTo>
                    <a:pt x="183" y="149"/>
                    <a:pt x="195" y="149"/>
                    <a:pt x="195" y="161"/>
                  </a:cubicBezTo>
                  <a:cubicBezTo>
                    <a:pt x="218" y="172"/>
                    <a:pt x="218" y="184"/>
                    <a:pt x="218" y="207"/>
                  </a:cubicBezTo>
                  <a:lnTo>
                    <a:pt x="218" y="218"/>
                  </a:lnTo>
                  <a:lnTo>
                    <a:pt x="218" y="252"/>
                  </a:lnTo>
                  <a:lnTo>
                    <a:pt x="218" y="275"/>
                  </a:lnTo>
                  <a:lnTo>
                    <a:pt x="218" y="287"/>
                  </a:lnTo>
                  <a:cubicBezTo>
                    <a:pt x="218" y="321"/>
                    <a:pt x="195" y="333"/>
                    <a:pt x="195" y="344"/>
                  </a:cubicBezTo>
                  <a:cubicBezTo>
                    <a:pt x="195" y="367"/>
                    <a:pt x="183" y="378"/>
                    <a:pt x="183" y="390"/>
                  </a:cubicBezTo>
                  <a:lnTo>
                    <a:pt x="160" y="413"/>
                  </a:lnTo>
                  <a:cubicBezTo>
                    <a:pt x="137" y="413"/>
                    <a:pt x="137" y="436"/>
                    <a:pt x="126" y="436"/>
                  </a:cubicBezTo>
                  <a:cubicBezTo>
                    <a:pt x="115" y="447"/>
                    <a:pt x="115" y="447"/>
                    <a:pt x="103" y="447"/>
                  </a:cubicBezTo>
                  <a:lnTo>
                    <a:pt x="69" y="447"/>
                  </a:lnTo>
                  <a:cubicBezTo>
                    <a:pt x="69" y="447"/>
                    <a:pt x="57" y="447"/>
                    <a:pt x="57" y="436"/>
                  </a:cubicBezTo>
                  <a:cubicBezTo>
                    <a:pt x="46" y="413"/>
                    <a:pt x="46" y="401"/>
                    <a:pt x="46" y="390"/>
                  </a:cubicBezTo>
                  <a:lnTo>
                    <a:pt x="46" y="378"/>
                  </a:lnTo>
                  <a:lnTo>
                    <a:pt x="46" y="344"/>
                  </a:lnTo>
                  <a:lnTo>
                    <a:pt x="46" y="321"/>
                  </a:lnTo>
                  <a:lnTo>
                    <a:pt x="46" y="298"/>
                  </a:lnTo>
                  <a:cubicBezTo>
                    <a:pt x="46" y="275"/>
                    <a:pt x="57" y="264"/>
                    <a:pt x="57" y="252"/>
                  </a:cubicBezTo>
                  <a:cubicBezTo>
                    <a:pt x="57" y="229"/>
                    <a:pt x="57" y="218"/>
                    <a:pt x="69" y="207"/>
                  </a:cubicBezTo>
                  <a:lnTo>
                    <a:pt x="103" y="172"/>
                  </a:lnTo>
                  <a:cubicBezTo>
                    <a:pt x="115" y="172"/>
                    <a:pt x="115" y="161"/>
                    <a:pt x="126" y="161"/>
                  </a:cubicBezTo>
                  <a:cubicBezTo>
                    <a:pt x="137" y="149"/>
                    <a:pt x="137" y="149"/>
                    <a:pt x="160" y="149"/>
                  </a:cubicBezTo>
                  <a:close/>
                  <a:moveTo>
                    <a:pt x="195" y="0"/>
                  </a:moveTo>
                  <a:cubicBezTo>
                    <a:pt x="183" y="0"/>
                    <a:pt x="172" y="0"/>
                    <a:pt x="137" y="23"/>
                  </a:cubicBezTo>
                  <a:cubicBezTo>
                    <a:pt x="115" y="35"/>
                    <a:pt x="103" y="58"/>
                    <a:pt x="80" y="92"/>
                  </a:cubicBezTo>
                  <a:cubicBezTo>
                    <a:pt x="69" y="103"/>
                    <a:pt x="57" y="126"/>
                    <a:pt x="46" y="161"/>
                  </a:cubicBezTo>
                  <a:cubicBezTo>
                    <a:pt x="23" y="195"/>
                    <a:pt x="23" y="218"/>
                    <a:pt x="11" y="252"/>
                  </a:cubicBezTo>
                  <a:cubicBezTo>
                    <a:pt x="0" y="275"/>
                    <a:pt x="0" y="310"/>
                    <a:pt x="0" y="333"/>
                  </a:cubicBezTo>
                  <a:lnTo>
                    <a:pt x="0" y="367"/>
                  </a:lnTo>
                  <a:lnTo>
                    <a:pt x="0" y="390"/>
                  </a:lnTo>
                  <a:lnTo>
                    <a:pt x="0" y="413"/>
                  </a:lnTo>
                  <a:lnTo>
                    <a:pt x="0" y="436"/>
                  </a:lnTo>
                  <a:cubicBezTo>
                    <a:pt x="0" y="459"/>
                    <a:pt x="0" y="493"/>
                    <a:pt x="11" y="504"/>
                  </a:cubicBezTo>
                  <a:cubicBezTo>
                    <a:pt x="11" y="516"/>
                    <a:pt x="23" y="539"/>
                    <a:pt x="46" y="550"/>
                  </a:cubicBezTo>
                  <a:cubicBezTo>
                    <a:pt x="57" y="562"/>
                    <a:pt x="69" y="562"/>
                    <a:pt x="80" y="562"/>
                  </a:cubicBezTo>
                  <a:cubicBezTo>
                    <a:pt x="103" y="562"/>
                    <a:pt x="115" y="562"/>
                    <a:pt x="137" y="550"/>
                  </a:cubicBezTo>
                  <a:cubicBezTo>
                    <a:pt x="160" y="539"/>
                    <a:pt x="183" y="516"/>
                    <a:pt x="195" y="493"/>
                  </a:cubicBezTo>
                  <a:cubicBezTo>
                    <a:pt x="218" y="481"/>
                    <a:pt x="229" y="447"/>
                    <a:pt x="241" y="424"/>
                  </a:cubicBezTo>
                  <a:cubicBezTo>
                    <a:pt x="252" y="390"/>
                    <a:pt x="252" y="367"/>
                    <a:pt x="275" y="333"/>
                  </a:cubicBezTo>
                  <a:cubicBezTo>
                    <a:pt x="286" y="298"/>
                    <a:pt x="286" y="275"/>
                    <a:pt x="286" y="252"/>
                  </a:cubicBezTo>
                  <a:lnTo>
                    <a:pt x="286" y="218"/>
                  </a:lnTo>
                  <a:lnTo>
                    <a:pt x="286" y="195"/>
                  </a:lnTo>
                  <a:lnTo>
                    <a:pt x="286" y="161"/>
                  </a:lnTo>
                  <a:lnTo>
                    <a:pt x="286" y="138"/>
                  </a:lnTo>
                  <a:cubicBezTo>
                    <a:pt x="286" y="103"/>
                    <a:pt x="286" y="81"/>
                    <a:pt x="275" y="58"/>
                  </a:cubicBezTo>
                  <a:cubicBezTo>
                    <a:pt x="275" y="46"/>
                    <a:pt x="252" y="35"/>
                    <a:pt x="241" y="23"/>
                  </a:cubicBezTo>
                  <a:cubicBezTo>
                    <a:pt x="229" y="0"/>
                    <a:pt x="218" y="0"/>
                    <a:pt x="195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268209" y="2866504"/>
              <a:ext cx="3259" cy="6128"/>
            </a:xfrm>
            <a:custGeom>
              <a:rect b="b" l="l" r="r" t="t"/>
              <a:pathLst>
                <a:path extrusionOk="0" h="173" w="92">
                  <a:moveTo>
                    <a:pt x="69" y="1"/>
                  </a:moveTo>
                  <a:lnTo>
                    <a:pt x="12" y="35"/>
                  </a:lnTo>
                  <a:lnTo>
                    <a:pt x="0" y="47"/>
                  </a:lnTo>
                  <a:lnTo>
                    <a:pt x="0" y="58"/>
                  </a:lnTo>
                  <a:lnTo>
                    <a:pt x="0" y="161"/>
                  </a:lnTo>
                  <a:lnTo>
                    <a:pt x="0" y="173"/>
                  </a:lnTo>
                  <a:lnTo>
                    <a:pt x="12" y="173"/>
                  </a:lnTo>
                  <a:lnTo>
                    <a:pt x="69" y="150"/>
                  </a:lnTo>
                  <a:cubicBezTo>
                    <a:pt x="69" y="150"/>
                    <a:pt x="92" y="150"/>
                    <a:pt x="92" y="127"/>
                  </a:cubicBezTo>
                  <a:lnTo>
                    <a:pt x="92" y="116"/>
                  </a:lnTo>
                  <a:lnTo>
                    <a:pt x="92" y="12"/>
                  </a:lnTo>
                  <a:cubicBezTo>
                    <a:pt x="92" y="12"/>
                    <a:pt x="92" y="1"/>
                    <a:pt x="69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274692" y="2846243"/>
              <a:ext cx="10591" cy="20297"/>
            </a:xfrm>
            <a:custGeom>
              <a:rect b="b" l="l" r="r" t="t"/>
              <a:pathLst>
                <a:path extrusionOk="0" h="573" w="299">
                  <a:moveTo>
                    <a:pt x="218" y="0"/>
                  </a:moveTo>
                  <a:cubicBezTo>
                    <a:pt x="184" y="0"/>
                    <a:pt x="172" y="12"/>
                    <a:pt x="149" y="23"/>
                  </a:cubicBezTo>
                  <a:cubicBezTo>
                    <a:pt x="126" y="46"/>
                    <a:pt x="103" y="57"/>
                    <a:pt x="92" y="80"/>
                  </a:cubicBezTo>
                  <a:cubicBezTo>
                    <a:pt x="69" y="103"/>
                    <a:pt x="58" y="126"/>
                    <a:pt x="46" y="161"/>
                  </a:cubicBezTo>
                  <a:cubicBezTo>
                    <a:pt x="35" y="183"/>
                    <a:pt x="35" y="218"/>
                    <a:pt x="12" y="241"/>
                  </a:cubicBezTo>
                  <a:cubicBezTo>
                    <a:pt x="0" y="287"/>
                    <a:pt x="0" y="309"/>
                    <a:pt x="0" y="344"/>
                  </a:cubicBezTo>
                  <a:lnTo>
                    <a:pt x="0" y="390"/>
                  </a:lnTo>
                  <a:lnTo>
                    <a:pt x="0" y="424"/>
                  </a:lnTo>
                  <a:cubicBezTo>
                    <a:pt x="0" y="458"/>
                    <a:pt x="0" y="470"/>
                    <a:pt x="12" y="504"/>
                  </a:cubicBezTo>
                  <a:cubicBezTo>
                    <a:pt x="12" y="527"/>
                    <a:pt x="35" y="539"/>
                    <a:pt x="46" y="562"/>
                  </a:cubicBezTo>
                  <a:cubicBezTo>
                    <a:pt x="58" y="562"/>
                    <a:pt x="69" y="573"/>
                    <a:pt x="92" y="573"/>
                  </a:cubicBezTo>
                  <a:cubicBezTo>
                    <a:pt x="103" y="573"/>
                    <a:pt x="115" y="573"/>
                    <a:pt x="149" y="562"/>
                  </a:cubicBezTo>
                  <a:cubicBezTo>
                    <a:pt x="172" y="539"/>
                    <a:pt x="207" y="527"/>
                    <a:pt x="218" y="504"/>
                  </a:cubicBezTo>
                  <a:cubicBezTo>
                    <a:pt x="230" y="470"/>
                    <a:pt x="241" y="458"/>
                    <a:pt x="264" y="424"/>
                  </a:cubicBezTo>
                  <a:cubicBezTo>
                    <a:pt x="275" y="401"/>
                    <a:pt x="287" y="390"/>
                    <a:pt x="287" y="355"/>
                  </a:cubicBezTo>
                  <a:cubicBezTo>
                    <a:pt x="298" y="332"/>
                    <a:pt x="298" y="321"/>
                    <a:pt x="298" y="298"/>
                  </a:cubicBezTo>
                  <a:lnTo>
                    <a:pt x="298" y="287"/>
                  </a:lnTo>
                  <a:lnTo>
                    <a:pt x="287" y="287"/>
                  </a:lnTo>
                  <a:lnTo>
                    <a:pt x="241" y="309"/>
                  </a:lnTo>
                  <a:cubicBezTo>
                    <a:pt x="241" y="309"/>
                    <a:pt x="230" y="309"/>
                    <a:pt x="230" y="332"/>
                  </a:cubicBezTo>
                  <a:cubicBezTo>
                    <a:pt x="218" y="344"/>
                    <a:pt x="218" y="344"/>
                    <a:pt x="218" y="355"/>
                  </a:cubicBezTo>
                  <a:cubicBezTo>
                    <a:pt x="207" y="367"/>
                    <a:pt x="207" y="367"/>
                    <a:pt x="207" y="390"/>
                  </a:cubicBezTo>
                  <a:cubicBezTo>
                    <a:pt x="207" y="401"/>
                    <a:pt x="184" y="401"/>
                    <a:pt x="184" y="413"/>
                  </a:cubicBezTo>
                  <a:cubicBezTo>
                    <a:pt x="184" y="424"/>
                    <a:pt x="172" y="447"/>
                    <a:pt x="172" y="447"/>
                  </a:cubicBezTo>
                  <a:cubicBezTo>
                    <a:pt x="161" y="447"/>
                    <a:pt x="161" y="458"/>
                    <a:pt x="149" y="458"/>
                  </a:cubicBezTo>
                  <a:cubicBezTo>
                    <a:pt x="126" y="470"/>
                    <a:pt x="126" y="470"/>
                    <a:pt x="115" y="470"/>
                  </a:cubicBezTo>
                  <a:lnTo>
                    <a:pt x="92" y="470"/>
                  </a:lnTo>
                  <a:cubicBezTo>
                    <a:pt x="92" y="458"/>
                    <a:pt x="81" y="458"/>
                    <a:pt x="81" y="447"/>
                  </a:cubicBezTo>
                  <a:cubicBezTo>
                    <a:pt x="58" y="424"/>
                    <a:pt x="58" y="413"/>
                    <a:pt x="58" y="401"/>
                  </a:cubicBezTo>
                  <a:lnTo>
                    <a:pt x="58" y="367"/>
                  </a:lnTo>
                  <a:lnTo>
                    <a:pt x="58" y="344"/>
                  </a:lnTo>
                  <a:cubicBezTo>
                    <a:pt x="58" y="321"/>
                    <a:pt x="58" y="298"/>
                    <a:pt x="81" y="218"/>
                  </a:cubicBezTo>
                  <a:cubicBezTo>
                    <a:pt x="81" y="195"/>
                    <a:pt x="92" y="183"/>
                    <a:pt x="92" y="172"/>
                  </a:cubicBezTo>
                  <a:lnTo>
                    <a:pt x="115" y="149"/>
                  </a:lnTo>
                  <a:cubicBezTo>
                    <a:pt x="126" y="149"/>
                    <a:pt x="126" y="126"/>
                    <a:pt x="149" y="126"/>
                  </a:cubicBezTo>
                  <a:cubicBezTo>
                    <a:pt x="161" y="115"/>
                    <a:pt x="161" y="115"/>
                    <a:pt x="172" y="115"/>
                  </a:cubicBezTo>
                  <a:lnTo>
                    <a:pt x="184" y="115"/>
                  </a:lnTo>
                  <a:cubicBezTo>
                    <a:pt x="184" y="126"/>
                    <a:pt x="207" y="126"/>
                    <a:pt x="207" y="126"/>
                  </a:cubicBezTo>
                  <a:cubicBezTo>
                    <a:pt x="218" y="126"/>
                    <a:pt x="218" y="149"/>
                    <a:pt x="218" y="149"/>
                  </a:cubicBezTo>
                  <a:cubicBezTo>
                    <a:pt x="230" y="149"/>
                    <a:pt x="230" y="161"/>
                    <a:pt x="230" y="161"/>
                  </a:cubicBezTo>
                  <a:lnTo>
                    <a:pt x="241" y="161"/>
                  </a:lnTo>
                  <a:lnTo>
                    <a:pt x="287" y="126"/>
                  </a:lnTo>
                  <a:cubicBezTo>
                    <a:pt x="287" y="126"/>
                    <a:pt x="298" y="126"/>
                    <a:pt x="298" y="115"/>
                  </a:cubicBezTo>
                  <a:lnTo>
                    <a:pt x="298" y="103"/>
                  </a:lnTo>
                  <a:cubicBezTo>
                    <a:pt x="298" y="80"/>
                    <a:pt x="287" y="69"/>
                    <a:pt x="287" y="57"/>
                  </a:cubicBezTo>
                  <a:cubicBezTo>
                    <a:pt x="287" y="46"/>
                    <a:pt x="275" y="35"/>
                    <a:pt x="264" y="12"/>
                  </a:cubicBezTo>
                  <a:cubicBezTo>
                    <a:pt x="241" y="0"/>
                    <a:pt x="230" y="0"/>
                    <a:pt x="218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287656" y="2840540"/>
              <a:ext cx="10202" cy="19943"/>
            </a:xfrm>
            <a:custGeom>
              <a:rect b="b" l="l" r="r" t="t"/>
              <a:pathLst>
                <a:path extrusionOk="0" h="563" w="288">
                  <a:moveTo>
                    <a:pt x="184" y="127"/>
                  </a:moveTo>
                  <a:cubicBezTo>
                    <a:pt x="184" y="127"/>
                    <a:pt x="196" y="127"/>
                    <a:pt x="196" y="150"/>
                  </a:cubicBezTo>
                  <a:cubicBezTo>
                    <a:pt x="207" y="161"/>
                    <a:pt x="207" y="173"/>
                    <a:pt x="207" y="196"/>
                  </a:cubicBezTo>
                  <a:lnTo>
                    <a:pt x="207" y="207"/>
                  </a:lnTo>
                  <a:lnTo>
                    <a:pt x="207" y="230"/>
                  </a:lnTo>
                  <a:lnTo>
                    <a:pt x="207" y="264"/>
                  </a:lnTo>
                  <a:lnTo>
                    <a:pt x="207" y="276"/>
                  </a:lnTo>
                  <a:cubicBezTo>
                    <a:pt x="207" y="310"/>
                    <a:pt x="196" y="322"/>
                    <a:pt x="196" y="333"/>
                  </a:cubicBezTo>
                  <a:cubicBezTo>
                    <a:pt x="196" y="344"/>
                    <a:pt x="184" y="356"/>
                    <a:pt x="184" y="379"/>
                  </a:cubicBezTo>
                  <a:lnTo>
                    <a:pt x="150" y="402"/>
                  </a:lnTo>
                  <a:cubicBezTo>
                    <a:pt x="138" y="402"/>
                    <a:pt x="138" y="425"/>
                    <a:pt x="127" y="425"/>
                  </a:cubicBezTo>
                  <a:cubicBezTo>
                    <a:pt x="116" y="436"/>
                    <a:pt x="116" y="436"/>
                    <a:pt x="93" y="436"/>
                  </a:cubicBezTo>
                  <a:lnTo>
                    <a:pt x="70" y="436"/>
                  </a:lnTo>
                  <a:cubicBezTo>
                    <a:pt x="70" y="436"/>
                    <a:pt x="58" y="436"/>
                    <a:pt x="58" y="425"/>
                  </a:cubicBezTo>
                  <a:cubicBezTo>
                    <a:pt x="35" y="402"/>
                    <a:pt x="35" y="390"/>
                    <a:pt x="35" y="379"/>
                  </a:cubicBezTo>
                  <a:lnTo>
                    <a:pt x="35" y="356"/>
                  </a:lnTo>
                  <a:lnTo>
                    <a:pt x="35" y="333"/>
                  </a:lnTo>
                  <a:lnTo>
                    <a:pt x="35" y="310"/>
                  </a:lnTo>
                  <a:lnTo>
                    <a:pt x="35" y="287"/>
                  </a:lnTo>
                  <a:cubicBezTo>
                    <a:pt x="35" y="264"/>
                    <a:pt x="58" y="253"/>
                    <a:pt x="58" y="230"/>
                  </a:cubicBezTo>
                  <a:cubicBezTo>
                    <a:pt x="58" y="218"/>
                    <a:pt x="70" y="207"/>
                    <a:pt x="70" y="196"/>
                  </a:cubicBezTo>
                  <a:lnTo>
                    <a:pt x="93" y="161"/>
                  </a:lnTo>
                  <a:cubicBezTo>
                    <a:pt x="116" y="161"/>
                    <a:pt x="116" y="150"/>
                    <a:pt x="127" y="150"/>
                  </a:cubicBezTo>
                  <a:cubicBezTo>
                    <a:pt x="138" y="127"/>
                    <a:pt x="138" y="127"/>
                    <a:pt x="150" y="127"/>
                  </a:cubicBezTo>
                  <a:close/>
                  <a:moveTo>
                    <a:pt x="196" y="1"/>
                  </a:moveTo>
                  <a:cubicBezTo>
                    <a:pt x="184" y="1"/>
                    <a:pt x="173" y="1"/>
                    <a:pt x="138" y="24"/>
                  </a:cubicBezTo>
                  <a:cubicBezTo>
                    <a:pt x="116" y="35"/>
                    <a:pt x="93" y="47"/>
                    <a:pt x="81" y="92"/>
                  </a:cubicBezTo>
                  <a:cubicBezTo>
                    <a:pt x="70" y="104"/>
                    <a:pt x="47" y="127"/>
                    <a:pt x="35" y="161"/>
                  </a:cubicBezTo>
                  <a:cubicBezTo>
                    <a:pt x="24" y="196"/>
                    <a:pt x="24" y="218"/>
                    <a:pt x="12" y="241"/>
                  </a:cubicBezTo>
                  <a:cubicBezTo>
                    <a:pt x="1" y="276"/>
                    <a:pt x="1" y="310"/>
                    <a:pt x="1" y="333"/>
                  </a:cubicBezTo>
                  <a:lnTo>
                    <a:pt x="1" y="356"/>
                  </a:lnTo>
                  <a:lnTo>
                    <a:pt x="1" y="390"/>
                  </a:lnTo>
                  <a:lnTo>
                    <a:pt x="1" y="413"/>
                  </a:lnTo>
                  <a:lnTo>
                    <a:pt x="1" y="436"/>
                  </a:lnTo>
                  <a:cubicBezTo>
                    <a:pt x="1" y="459"/>
                    <a:pt x="1" y="493"/>
                    <a:pt x="12" y="505"/>
                  </a:cubicBezTo>
                  <a:cubicBezTo>
                    <a:pt x="12" y="516"/>
                    <a:pt x="24" y="528"/>
                    <a:pt x="35" y="551"/>
                  </a:cubicBezTo>
                  <a:cubicBezTo>
                    <a:pt x="58" y="562"/>
                    <a:pt x="70" y="562"/>
                    <a:pt x="81" y="562"/>
                  </a:cubicBezTo>
                  <a:cubicBezTo>
                    <a:pt x="93" y="562"/>
                    <a:pt x="116" y="562"/>
                    <a:pt x="138" y="551"/>
                  </a:cubicBezTo>
                  <a:cubicBezTo>
                    <a:pt x="150" y="539"/>
                    <a:pt x="184" y="516"/>
                    <a:pt x="196" y="493"/>
                  </a:cubicBezTo>
                  <a:cubicBezTo>
                    <a:pt x="207" y="482"/>
                    <a:pt x="230" y="448"/>
                    <a:pt x="242" y="425"/>
                  </a:cubicBezTo>
                  <a:cubicBezTo>
                    <a:pt x="253" y="390"/>
                    <a:pt x="253" y="356"/>
                    <a:pt x="264" y="333"/>
                  </a:cubicBezTo>
                  <a:cubicBezTo>
                    <a:pt x="287" y="299"/>
                    <a:pt x="287" y="276"/>
                    <a:pt x="287" y="241"/>
                  </a:cubicBezTo>
                  <a:lnTo>
                    <a:pt x="287" y="218"/>
                  </a:lnTo>
                  <a:lnTo>
                    <a:pt x="287" y="196"/>
                  </a:lnTo>
                  <a:lnTo>
                    <a:pt x="287" y="161"/>
                  </a:lnTo>
                  <a:lnTo>
                    <a:pt x="287" y="138"/>
                  </a:lnTo>
                  <a:cubicBezTo>
                    <a:pt x="287" y="104"/>
                    <a:pt x="287" y="81"/>
                    <a:pt x="264" y="58"/>
                  </a:cubicBezTo>
                  <a:cubicBezTo>
                    <a:pt x="264" y="47"/>
                    <a:pt x="253" y="35"/>
                    <a:pt x="242" y="24"/>
                  </a:cubicBezTo>
                  <a:cubicBezTo>
                    <a:pt x="230" y="1"/>
                    <a:pt x="207" y="1"/>
                    <a:pt x="196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302675" y="2828390"/>
              <a:ext cx="15869" cy="25575"/>
            </a:xfrm>
            <a:custGeom>
              <a:rect b="b" l="l" r="r" t="t"/>
              <a:pathLst>
                <a:path extrusionOk="0" h="722" w="448">
                  <a:moveTo>
                    <a:pt x="390" y="0"/>
                  </a:moveTo>
                  <a:cubicBezTo>
                    <a:pt x="379" y="0"/>
                    <a:pt x="356" y="0"/>
                    <a:pt x="333" y="23"/>
                  </a:cubicBezTo>
                  <a:lnTo>
                    <a:pt x="299" y="46"/>
                  </a:lnTo>
                  <a:cubicBezTo>
                    <a:pt x="287" y="46"/>
                    <a:pt x="287" y="57"/>
                    <a:pt x="276" y="80"/>
                  </a:cubicBezTo>
                  <a:cubicBezTo>
                    <a:pt x="264" y="92"/>
                    <a:pt x="264" y="103"/>
                    <a:pt x="241" y="115"/>
                  </a:cubicBezTo>
                  <a:cubicBezTo>
                    <a:pt x="241" y="138"/>
                    <a:pt x="230" y="149"/>
                    <a:pt x="230" y="161"/>
                  </a:cubicBezTo>
                  <a:cubicBezTo>
                    <a:pt x="218" y="138"/>
                    <a:pt x="207" y="115"/>
                    <a:pt x="184" y="115"/>
                  </a:cubicBezTo>
                  <a:cubicBezTo>
                    <a:pt x="161" y="115"/>
                    <a:pt x="150" y="115"/>
                    <a:pt x="115" y="138"/>
                  </a:cubicBezTo>
                  <a:lnTo>
                    <a:pt x="70" y="172"/>
                  </a:lnTo>
                  <a:cubicBezTo>
                    <a:pt x="67" y="176"/>
                    <a:pt x="65" y="180"/>
                    <a:pt x="63" y="183"/>
                  </a:cubicBezTo>
                  <a:lnTo>
                    <a:pt x="58" y="183"/>
                  </a:lnTo>
                  <a:lnTo>
                    <a:pt x="12" y="218"/>
                  </a:lnTo>
                  <a:cubicBezTo>
                    <a:pt x="12" y="218"/>
                    <a:pt x="1" y="218"/>
                    <a:pt x="1" y="229"/>
                  </a:cubicBezTo>
                  <a:lnTo>
                    <a:pt x="1" y="241"/>
                  </a:lnTo>
                  <a:lnTo>
                    <a:pt x="1" y="699"/>
                  </a:lnTo>
                  <a:lnTo>
                    <a:pt x="1" y="722"/>
                  </a:lnTo>
                  <a:lnTo>
                    <a:pt x="12" y="722"/>
                  </a:lnTo>
                  <a:lnTo>
                    <a:pt x="58" y="687"/>
                  </a:lnTo>
                  <a:lnTo>
                    <a:pt x="70" y="676"/>
                  </a:lnTo>
                  <a:lnTo>
                    <a:pt x="70" y="665"/>
                  </a:lnTo>
                  <a:lnTo>
                    <a:pt x="70" y="401"/>
                  </a:lnTo>
                  <a:cubicBezTo>
                    <a:pt x="70" y="355"/>
                    <a:pt x="70" y="332"/>
                    <a:pt x="92" y="298"/>
                  </a:cubicBezTo>
                  <a:cubicBezTo>
                    <a:pt x="104" y="275"/>
                    <a:pt x="115" y="264"/>
                    <a:pt x="127" y="241"/>
                  </a:cubicBezTo>
                  <a:cubicBezTo>
                    <a:pt x="138" y="235"/>
                    <a:pt x="147" y="232"/>
                    <a:pt x="154" y="232"/>
                  </a:cubicBezTo>
                  <a:cubicBezTo>
                    <a:pt x="161" y="232"/>
                    <a:pt x="167" y="235"/>
                    <a:pt x="173" y="241"/>
                  </a:cubicBezTo>
                  <a:cubicBezTo>
                    <a:pt x="184" y="264"/>
                    <a:pt x="184" y="287"/>
                    <a:pt x="184" y="332"/>
                  </a:cubicBezTo>
                  <a:lnTo>
                    <a:pt x="184" y="584"/>
                  </a:lnTo>
                  <a:lnTo>
                    <a:pt x="184" y="607"/>
                  </a:lnTo>
                  <a:lnTo>
                    <a:pt x="207" y="607"/>
                  </a:lnTo>
                  <a:lnTo>
                    <a:pt x="241" y="573"/>
                  </a:lnTo>
                  <a:lnTo>
                    <a:pt x="264" y="561"/>
                  </a:lnTo>
                  <a:lnTo>
                    <a:pt x="264" y="550"/>
                  </a:lnTo>
                  <a:lnTo>
                    <a:pt x="264" y="287"/>
                  </a:lnTo>
                  <a:cubicBezTo>
                    <a:pt x="264" y="241"/>
                    <a:pt x="264" y="218"/>
                    <a:pt x="276" y="183"/>
                  </a:cubicBezTo>
                  <a:cubicBezTo>
                    <a:pt x="287" y="161"/>
                    <a:pt x="299" y="149"/>
                    <a:pt x="322" y="126"/>
                  </a:cubicBezTo>
                  <a:cubicBezTo>
                    <a:pt x="327" y="120"/>
                    <a:pt x="333" y="118"/>
                    <a:pt x="339" y="118"/>
                  </a:cubicBezTo>
                  <a:cubicBezTo>
                    <a:pt x="344" y="118"/>
                    <a:pt x="350" y="120"/>
                    <a:pt x="356" y="126"/>
                  </a:cubicBezTo>
                  <a:cubicBezTo>
                    <a:pt x="379" y="149"/>
                    <a:pt x="379" y="172"/>
                    <a:pt x="379" y="218"/>
                  </a:cubicBezTo>
                  <a:lnTo>
                    <a:pt x="379" y="481"/>
                  </a:lnTo>
                  <a:lnTo>
                    <a:pt x="379" y="493"/>
                  </a:lnTo>
                  <a:lnTo>
                    <a:pt x="390" y="493"/>
                  </a:lnTo>
                  <a:lnTo>
                    <a:pt x="436" y="458"/>
                  </a:lnTo>
                  <a:cubicBezTo>
                    <a:pt x="436" y="458"/>
                    <a:pt x="448" y="458"/>
                    <a:pt x="448" y="447"/>
                  </a:cubicBezTo>
                  <a:lnTo>
                    <a:pt x="448" y="435"/>
                  </a:lnTo>
                  <a:lnTo>
                    <a:pt x="448" y="172"/>
                  </a:lnTo>
                  <a:lnTo>
                    <a:pt x="448" y="92"/>
                  </a:lnTo>
                  <a:cubicBezTo>
                    <a:pt x="448" y="57"/>
                    <a:pt x="448" y="46"/>
                    <a:pt x="436" y="35"/>
                  </a:cubicBezTo>
                  <a:cubicBezTo>
                    <a:pt x="413" y="23"/>
                    <a:pt x="402" y="0"/>
                    <a:pt x="390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320138" y="2810112"/>
              <a:ext cx="10591" cy="35741"/>
            </a:xfrm>
            <a:custGeom>
              <a:rect b="b" l="l" r="r" t="t"/>
              <a:pathLst>
                <a:path extrusionOk="0" h="1009" w="299">
                  <a:moveTo>
                    <a:pt x="287" y="1"/>
                  </a:moveTo>
                  <a:lnTo>
                    <a:pt x="241" y="35"/>
                  </a:lnTo>
                  <a:cubicBezTo>
                    <a:pt x="241" y="35"/>
                    <a:pt x="229" y="35"/>
                    <a:pt x="229" y="47"/>
                  </a:cubicBezTo>
                  <a:cubicBezTo>
                    <a:pt x="207" y="58"/>
                    <a:pt x="207" y="58"/>
                    <a:pt x="207" y="69"/>
                  </a:cubicBezTo>
                  <a:lnTo>
                    <a:pt x="0" y="974"/>
                  </a:lnTo>
                  <a:lnTo>
                    <a:pt x="0" y="997"/>
                  </a:lnTo>
                  <a:lnTo>
                    <a:pt x="0" y="1009"/>
                  </a:lnTo>
                  <a:lnTo>
                    <a:pt x="12" y="1009"/>
                  </a:lnTo>
                  <a:lnTo>
                    <a:pt x="58" y="974"/>
                  </a:lnTo>
                  <a:cubicBezTo>
                    <a:pt x="58" y="974"/>
                    <a:pt x="69" y="974"/>
                    <a:pt x="69" y="963"/>
                  </a:cubicBezTo>
                  <a:cubicBezTo>
                    <a:pt x="81" y="951"/>
                    <a:pt x="81" y="951"/>
                    <a:pt x="81" y="940"/>
                  </a:cubicBezTo>
                  <a:lnTo>
                    <a:pt x="298" y="35"/>
                  </a:lnTo>
                  <a:lnTo>
                    <a:pt x="298" y="2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1332324" y="2815815"/>
              <a:ext cx="10981" cy="20297"/>
            </a:xfrm>
            <a:custGeom>
              <a:rect b="b" l="l" r="r" t="t"/>
              <a:pathLst>
                <a:path extrusionOk="0" h="573" w="310">
                  <a:moveTo>
                    <a:pt x="195" y="0"/>
                  </a:moveTo>
                  <a:cubicBezTo>
                    <a:pt x="183" y="0"/>
                    <a:pt x="149" y="0"/>
                    <a:pt x="138" y="12"/>
                  </a:cubicBezTo>
                  <a:cubicBezTo>
                    <a:pt x="115" y="34"/>
                    <a:pt x="92" y="46"/>
                    <a:pt x="80" y="57"/>
                  </a:cubicBezTo>
                  <a:cubicBezTo>
                    <a:pt x="69" y="69"/>
                    <a:pt x="57" y="103"/>
                    <a:pt x="34" y="115"/>
                  </a:cubicBezTo>
                  <a:cubicBezTo>
                    <a:pt x="23" y="149"/>
                    <a:pt x="11" y="160"/>
                    <a:pt x="11" y="183"/>
                  </a:cubicBezTo>
                  <a:cubicBezTo>
                    <a:pt x="0" y="195"/>
                    <a:pt x="0" y="229"/>
                    <a:pt x="0" y="241"/>
                  </a:cubicBezTo>
                  <a:lnTo>
                    <a:pt x="0" y="298"/>
                  </a:lnTo>
                  <a:cubicBezTo>
                    <a:pt x="0" y="309"/>
                    <a:pt x="0" y="309"/>
                    <a:pt x="11" y="332"/>
                  </a:cubicBezTo>
                  <a:cubicBezTo>
                    <a:pt x="11" y="332"/>
                    <a:pt x="23" y="344"/>
                    <a:pt x="34" y="344"/>
                  </a:cubicBezTo>
                  <a:lnTo>
                    <a:pt x="80" y="344"/>
                  </a:lnTo>
                  <a:cubicBezTo>
                    <a:pt x="92" y="332"/>
                    <a:pt x="115" y="332"/>
                    <a:pt x="126" y="332"/>
                  </a:cubicBezTo>
                  <a:lnTo>
                    <a:pt x="172" y="332"/>
                  </a:lnTo>
                  <a:lnTo>
                    <a:pt x="172" y="344"/>
                  </a:lnTo>
                  <a:cubicBezTo>
                    <a:pt x="172" y="344"/>
                    <a:pt x="172" y="355"/>
                    <a:pt x="195" y="401"/>
                  </a:cubicBezTo>
                  <a:lnTo>
                    <a:pt x="183" y="412"/>
                  </a:lnTo>
                  <a:lnTo>
                    <a:pt x="172" y="435"/>
                  </a:lnTo>
                  <a:lnTo>
                    <a:pt x="149" y="447"/>
                  </a:lnTo>
                  <a:cubicBezTo>
                    <a:pt x="138" y="458"/>
                    <a:pt x="138" y="458"/>
                    <a:pt x="126" y="458"/>
                  </a:cubicBezTo>
                  <a:lnTo>
                    <a:pt x="115" y="458"/>
                  </a:lnTo>
                  <a:lnTo>
                    <a:pt x="92" y="447"/>
                  </a:lnTo>
                  <a:lnTo>
                    <a:pt x="80" y="447"/>
                  </a:lnTo>
                  <a:lnTo>
                    <a:pt x="34" y="470"/>
                  </a:lnTo>
                  <a:cubicBezTo>
                    <a:pt x="34" y="470"/>
                    <a:pt x="23" y="470"/>
                    <a:pt x="23" y="493"/>
                  </a:cubicBezTo>
                  <a:lnTo>
                    <a:pt x="23" y="504"/>
                  </a:lnTo>
                  <a:cubicBezTo>
                    <a:pt x="23" y="516"/>
                    <a:pt x="34" y="527"/>
                    <a:pt x="34" y="550"/>
                  </a:cubicBezTo>
                  <a:cubicBezTo>
                    <a:pt x="57" y="561"/>
                    <a:pt x="57" y="573"/>
                    <a:pt x="69" y="573"/>
                  </a:cubicBezTo>
                  <a:lnTo>
                    <a:pt x="115" y="573"/>
                  </a:lnTo>
                  <a:cubicBezTo>
                    <a:pt x="126" y="561"/>
                    <a:pt x="138" y="561"/>
                    <a:pt x="172" y="550"/>
                  </a:cubicBezTo>
                  <a:cubicBezTo>
                    <a:pt x="183" y="527"/>
                    <a:pt x="206" y="516"/>
                    <a:pt x="229" y="504"/>
                  </a:cubicBezTo>
                  <a:cubicBezTo>
                    <a:pt x="241" y="493"/>
                    <a:pt x="252" y="470"/>
                    <a:pt x="264" y="447"/>
                  </a:cubicBezTo>
                  <a:cubicBezTo>
                    <a:pt x="286" y="412"/>
                    <a:pt x="298" y="401"/>
                    <a:pt x="298" y="378"/>
                  </a:cubicBezTo>
                  <a:cubicBezTo>
                    <a:pt x="309" y="355"/>
                    <a:pt x="309" y="332"/>
                    <a:pt x="309" y="321"/>
                  </a:cubicBezTo>
                  <a:cubicBezTo>
                    <a:pt x="309" y="275"/>
                    <a:pt x="298" y="241"/>
                    <a:pt x="286" y="229"/>
                  </a:cubicBezTo>
                  <a:cubicBezTo>
                    <a:pt x="262" y="221"/>
                    <a:pt x="249" y="213"/>
                    <a:pt x="228" y="213"/>
                  </a:cubicBezTo>
                  <a:cubicBezTo>
                    <a:pt x="219" y="213"/>
                    <a:pt x="208" y="214"/>
                    <a:pt x="195" y="218"/>
                  </a:cubicBezTo>
                  <a:cubicBezTo>
                    <a:pt x="183" y="229"/>
                    <a:pt x="172" y="229"/>
                    <a:pt x="149" y="229"/>
                  </a:cubicBezTo>
                  <a:lnTo>
                    <a:pt x="115" y="229"/>
                  </a:lnTo>
                  <a:lnTo>
                    <a:pt x="115" y="218"/>
                  </a:lnTo>
                  <a:cubicBezTo>
                    <a:pt x="115" y="206"/>
                    <a:pt x="115" y="183"/>
                    <a:pt x="126" y="172"/>
                  </a:cubicBezTo>
                  <a:cubicBezTo>
                    <a:pt x="126" y="160"/>
                    <a:pt x="138" y="160"/>
                    <a:pt x="149" y="149"/>
                  </a:cubicBezTo>
                  <a:cubicBezTo>
                    <a:pt x="172" y="126"/>
                    <a:pt x="183" y="126"/>
                    <a:pt x="183" y="126"/>
                  </a:cubicBezTo>
                  <a:lnTo>
                    <a:pt x="229" y="126"/>
                  </a:lnTo>
                  <a:lnTo>
                    <a:pt x="264" y="103"/>
                  </a:lnTo>
                  <a:cubicBezTo>
                    <a:pt x="264" y="103"/>
                    <a:pt x="286" y="103"/>
                    <a:pt x="286" y="92"/>
                  </a:cubicBezTo>
                  <a:lnTo>
                    <a:pt x="286" y="69"/>
                  </a:lnTo>
                  <a:cubicBezTo>
                    <a:pt x="286" y="57"/>
                    <a:pt x="264" y="46"/>
                    <a:pt x="264" y="34"/>
                  </a:cubicBezTo>
                  <a:cubicBezTo>
                    <a:pt x="252" y="12"/>
                    <a:pt x="252" y="0"/>
                    <a:pt x="241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1343269" y="2803630"/>
              <a:ext cx="8147" cy="23804"/>
            </a:xfrm>
            <a:custGeom>
              <a:rect b="b" l="l" r="r" t="t"/>
              <a:pathLst>
                <a:path extrusionOk="0" h="672" w="230">
                  <a:moveTo>
                    <a:pt x="115" y="0"/>
                  </a:moveTo>
                  <a:lnTo>
                    <a:pt x="69" y="23"/>
                  </a:lnTo>
                  <a:lnTo>
                    <a:pt x="58" y="46"/>
                  </a:lnTo>
                  <a:lnTo>
                    <a:pt x="58" y="58"/>
                  </a:lnTo>
                  <a:lnTo>
                    <a:pt x="58" y="241"/>
                  </a:lnTo>
                  <a:lnTo>
                    <a:pt x="12" y="275"/>
                  </a:lnTo>
                  <a:lnTo>
                    <a:pt x="0" y="287"/>
                  </a:lnTo>
                  <a:lnTo>
                    <a:pt x="0" y="298"/>
                  </a:lnTo>
                  <a:lnTo>
                    <a:pt x="0" y="356"/>
                  </a:lnTo>
                  <a:lnTo>
                    <a:pt x="0" y="378"/>
                  </a:lnTo>
                  <a:lnTo>
                    <a:pt x="12" y="378"/>
                  </a:lnTo>
                  <a:lnTo>
                    <a:pt x="58" y="344"/>
                  </a:lnTo>
                  <a:lnTo>
                    <a:pt x="58" y="550"/>
                  </a:lnTo>
                  <a:cubicBezTo>
                    <a:pt x="58" y="608"/>
                    <a:pt x="69" y="642"/>
                    <a:pt x="92" y="665"/>
                  </a:cubicBezTo>
                  <a:cubicBezTo>
                    <a:pt x="96" y="669"/>
                    <a:pt x="102" y="672"/>
                    <a:pt x="110" y="672"/>
                  </a:cubicBezTo>
                  <a:cubicBezTo>
                    <a:pt x="123" y="672"/>
                    <a:pt x="143" y="664"/>
                    <a:pt x="172" y="642"/>
                  </a:cubicBezTo>
                  <a:lnTo>
                    <a:pt x="218" y="619"/>
                  </a:lnTo>
                  <a:lnTo>
                    <a:pt x="229" y="608"/>
                  </a:lnTo>
                  <a:lnTo>
                    <a:pt x="229" y="585"/>
                  </a:lnTo>
                  <a:lnTo>
                    <a:pt x="229" y="527"/>
                  </a:lnTo>
                  <a:lnTo>
                    <a:pt x="229" y="516"/>
                  </a:lnTo>
                  <a:lnTo>
                    <a:pt x="218" y="516"/>
                  </a:lnTo>
                  <a:lnTo>
                    <a:pt x="172" y="550"/>
                  </a:lnTo>
                  <a:cubicBezTo>
                    <a:pt x="157" y="550"/>
                    <a:pt x="142" y="555"/>
                    <a:pt x="133" y="555"/>
                  </a:cubicBezTo>
                  <a:cubicBezTo>
                    <a:pt x="129" y="555"/>
                    <a:pt x="126" y="554"/>
                    <a:pt x="126" y="550"/>
                  </a:cubicBezTo>
                  <a:cubicBezTo>
                    <a:pt x="115" y="527"/>
                    <a:pt x="115" y="516"/>
                    <a:pt x="115" y="504"/>
                  </a:cubicBezTo>
                  <a:lnTo>
                    <a:pt x="126" y="504"/>
                  </a:lnTo>
                  <a:lnTo>
                    <a:pt x="126" y="275"/>
                  </a:lnTo>
                  <a:lnTo>
                    <a:pt x="218" y="230"/>
                  </a:lnTo>
                  <a:lnTo>
                    <a:pt x="229" y="218"/>
                  </a:lnTo>
                  <a:lnTo>
                    <a:pt x="229" y="207"/>
                  </a:lnTo>
                  <a:lnTo>
                    <a:pt x="229" y="149"/>
                  </a:lnTo>
                  <a:lnTo>
                    <a:pt x="229" y="126"/>
                  </a:lnTo>
                  <a:lnTo>
                    <a:pt x="218" y="126"/>
                  </a:lnTo>
                  <a:lnTo>
                    <a:pt x="126" y="172"/>
                  </a:lnTo>
                  <a:lnTo>
                    <a:pt x="126" y="1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1352585" y="2802425"/>
              <a:ext cx="10591" cy="19482"/>
            </a:xfrm>
            <a:custGeom>
              <a:rect b="b" l="l" r="r" t="t"/>
              <a:pathLst>
                <a:path extrusionOk="0" h="550" w="299">
                  <a:moveTo>
                    <a:pt x="196" y="103"/>
                  </a:moveTo>
                  <a:lnTo>
                    <a:pt x="207" y="126"/>
                  </a:lnTo>
                  <a:cubicBezTo>
                    <a:pt x="230" y="138"/>
                    <a:pt x="230" y="138"/>
                    <a:pt x="230" y="149"/>
                  </a:cubicBezTo>
                  <a:lnTo>
                    <a:pt x="230" y="172"/>
                  </a:lnTo>
                  <a:lnTo>
                    <a:pt x="81" y="264"/>
                  </a:lnTo>
                  <a:lnTo>
                    <a:pt x="81" y="241"/>
                  </a:lnTo>
                  <a:cubicBezTo>
                    <a:pt x="81" y="218"/>
                    <a:pt x="92" y="206"/>
                    <a:pt x="92" y="195"/>
                  </a:cubicBezTo>
                  <a:cubicBezTo>
                    <a:pt x="115" y="195"/>
                    <a:pt x="115" y="183"/>
                    <a:pt x="127" y="160"/>
                  </a:cubicBezTo>
                  <a:cubicBezTo>
                    <a:pt x="127" y="149"/>
                    <a:pt x="138" y="138"/>
                    <a:pt x="150" y="138"/>
                  </a:cubicBezTo>
                  <a:cubicBezTo>
                    <a:pt x="173" y="138"/>
                    <a:pt x="184" y="126"/>
                    <a:pt x="196" y="103"/>
                  </a:cubicBezTo>
                  <a:close/>
                  <a:moveTo>
                    <a:pt x="196" y="0"/>
                  </a:moveTo>
                  <a:cubicBezTo>
                    <a:pt x="184" y="0"/>
                    <a:pt x="173" y="0"/>
                    <a:pt x="138" y="23"/>
                  </a:cubicBezTo>
                  <a:cubicBezTo>
                    <a:pt x="127" y="34"/>
                    <a:pt x="92" y="46"/>
                    <a:pt x="81" y="80"/>
                  </a:cubicBezTo>
                  <a:lnTo>
                    <a:pt x="35" y="160"/>
                  </a:lnTo>
                  <a:cubicBezTo>
                    <a:pt x="24" y="195"/>
                    <a:pt x="24" y="218"/>
                    <a:pt x="12" y="264"/>
                  </a:cubicBezTo>
                  <a:cubicBezTo>
                    <a:pt x="1" y="309"/>
                    <a:pt x="1" y="332"/>
                    <a:pt x="1" y="378"/>
                  </a:cubicBezTo>
                  <a:cubicBezTo>
                    <a:pt x="1" y="412"/>
                    <a:pt x="12" y="447"/>
                    <a:pt x="24" y="447"/>
                  </a:cubicBezTo>
                  <a:cubicBezTo>
                    <a:pt x="24" y="481"/>
                    <a:pt x="35" y="504"/>
                    <a:pt x="47" y="527"/>
                  </a:cubicBezTo>
                  <a:cubicBezTo>
                    <a:pt x="70" y="538"/>
                    <a:pt x="81" y="550"/>
                    <a:pt x="92" y="550"/>
                  </a:cubicBezTo>
                  <a:cubicBezTo>
                    <a:pt x="104" y="550"/>
                    <a:pt x="127" y="550"/>
                    <a:pt x="150" y="538"/>
                  </a:cubicBezTo>
                  <a:lnTo>
                    <a:pt x="207" y="481"/>
                  </a:lnTo>
                  <a:cubicBezTo>
                    <a:pt x="218" y="470"/>
                    <a:pt x="241" y="435"/>
                    <a:pt x="253" y="424"/>
                  </a:cubicBezTo>
                  <a:cubicBezTo>
                    <a:pt x="264" y="412"/>
                    <a:pt x="276" y="378"/>
                    <a:pt x="276" y="367"/>
                  </a:cubicBezTo>
                  <a:cubicBezTo>
                    <a:pt x="299" y="355"/>
                    <a:pt x="299" y="332"/>
                    <a:pt x="299" y="321"/>
                  </a:cubicBezTo>
                  <a:lnTo>
                    <a:pt x="299" y="309"/>
                  </a:lnTo>
                  <a:lnTo>
                    <a:pt x="276" y="309"/>
                  </a:lnTo>
                  <a:lnTo>
                    <a:pt x="218" y="332"/>
                  </a:lnTo>
                  <a:lnTo>
                    <a:pt x="207" y="355"/>
                  </a:lnTo>
                  <a:cubicBezTo>
                    <a:pt x="207" y="355"/>
                    <a:pt x="196" y="355"/>
                    <a:pt x="196" y="367"/>
                  </a:cubicBezTo>
                  <a:cubicBezTo>
                    <a:pt x="196" y="378"/>
                    <a:pt x="196" y="378"/>
                    <a:pt x="184" y="390"/>
                  </a:cubicBezTo>
                  <a:cubicBezTo>
                    <a:pt x="184" y="412"/>
                    <a:pt x="161" y="412"/>
                    <a:pt x="150" y="424"/>
                  </a:cubicBezTo>
                  <a:cubicBezTo>
                    <a:pt x="138" y="435"/>
                    <a:pt x="138" y="435"/>
                    <a:pt x="127" y="435"/>
                  </a:cubicBezTo>
                  <a:lnTo>
                    <a:pt x="92" y="435"/>
                  </a:lnTo>
                  <a:cubicBezTo>
                    <a:pt x="92" y="435"/>
                    <a:pt x="81" y="435"/>
                    <a:pt x="81" y="424"/>
                  </a:cubicBezTo>
                  <a:lnTo>
                    <a:pt x="81" y="378"/>
                  </a:lnTo>
                  <a:lnTo>
                    <a:pt x="264" y="252"/>
                  </a:lnTo>
                  <a:lnTo>
                    <a:pt x="287" y="241"/>
                  </a:lnTo>
                  <a:lnTo>
                    <a:pt x="287" y="218"/>
                  </a:lnTo>
                  <a:lnTo>
                    <a:pt x="287" y="172"/>
                  </a:lnTo>
                  <a:cubicBezTo>
                    <a:pt x="287" y="149"/>
                    <a:pt x="287" y="115"/>
                    <a:pt x="264" y="92"/>
                  </a:cubicBezTo>
                  <a:cubicBezTo>
                    <a:pt x="264" y="57"/>
                    <a:pt x="253" y="46"/>
                    <a:pt x="241" y="34"/>
                  </a:cubicBezTo>
                  <a:cubicBezTo>
                    <a:pt x="230" y="23"/>
                    <a:pt x="207" y="0"/>
                    <a:pt x="196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1366789" y="2794703"/>
              <a:ext cx="10591" cy="27630"/>
            </a:xfrm>
            <a:custGeom>
              <a:rect b="b" l="l" r="r" t="t"/>
              <a:pathLst>
                <a:path extrusionOk="0" h="780" w="299">
                  <a:moveTo>
                    <a:pt x="160" y="129"/>
                  </a:moveTo>
                  <a:cubicBezTo>
                    <a:pt x="170" y="129"/>
                    <a:pt x="178" y="132"/>
                    <a:pt x="184" y="138"/>
                  </a:cubicBezTo>
                  <a:cubicBezTo>
                    <a:pt x="195" y="138"/>
                    <a:pt x="207" y="172"/>
                    <a:pt x="207" y="207"/>
                  </a:cubicBezTo>
                  <a:lnTo>
                    <a:pt x="207" y="264"/>
                  </a:lnTo>
                  <a:cubicBezTo>
                    <a:pt x="207" y="310"/>
                    <a:pt x="207" y="344"/>
                    <a:pt x="184" y="401"/>
                  </a:cubicBezTo>
                  <a:cubicBezTo>
                    <a:pt x="173" y="424"/>
                    <a:pt x="138" y="436"/>
                    <a:pt x="127" y="459"/>
                  </a:cubicBezTo>
                  <a:cubicBezTo>
                    <a:pt x="110" y="464"/>
                    <a:pt x="98" y="467"/>
                    <a:pt x="90" y="467"/>
                  </a:cubicBezTo>
                  <a:cubicBezTo>
                    <a:pt x="81" y="467"/>
                    <a:pt x="75" y="464"/>
                    <a:pt x="69" y="459"/>
                  </a:cubicBezTo>
                  <a:cubicBezTo>
                    <a:pt x="58" y="436"/>
                    <a:pt x="35" y="413"/>
                    <a:pt x="35" y="378"/>
                  </a:cubicBezTo>
                  <a:lnTo>
                    <a:pt x="35" y="344"/>
                  </a:lnTo>
                  <a:lnTo>
                    <a:pt x="35" y="298"/>
                  </a:lnTo>
                  <a:cubicBezTo>
                    <a:pt x="35" y="252"/>
                    <a:pt x="58" y="218"/>
                    <a:pt x="69" y="195"/>
                  </a:cubicBezTo>
                  <a:cubicBezTo>
                    <a:pt x="81" y="172"/>
                    <a:pt x="115" y="149"/>
                    <a:pt x="127" y="138"/>
                  </a:cubicBezTo>
                  <a:cubicBezTo>
                    <a:pt x="138" y="132"/>
                    <a:pt x="150" y="129"/>
                    <a:pt x="160" y="129"/>
                  </a:cubicBezTo>
                  <a:close/>
                  <a:moveTo>
                    <a:pt x="207" y="0"/>
                  </a:moveTo>
                  <a:cubicBezTo>
                    <a:pt x="195" y="0"/>
                    <a:pt x="173" y="0"/>
                    <a:pt x="150" y="12"/>
                  </a:cubicBezTo>
                  <a:cubicBezTo>
                    <a:pt x="150" y="23"/>
                    <a:pt x="138" y="23"/>
                    <a:pt x="127" y="35"/>
                  </a:cubicBezTo>
                  <a:lnTo>
                    <a:pt x="92" y="69"/>
                  </a:lnTo>
                  <a:cubicBezTo>
                    <a:pt x="92" y="81"/>
                    <a:pt x="81" y="81"/>
                    <a:pt x="81" y="92"/>
                  </a:cubicBezTo>
                  <a:cubicBezTo>
                    <a:pt x="81" y="103"/>
                    <a:pt x="69" y="103"/>
                    <a:pt x="69" y="126"/>
                  </a:cubicBezTo>
                  <a:lnTo>
                    <a:pt x="69" y="92"/>
                  </a:lnTo>
                  <a:lnTo>
                    <a:pt x="69" y="81"/>
                  </a:lnTo>
                  <a:lnTo>
                    <a:pt x="58" y="81"/>
                  </a:lnTo>
                  <a:lnTo>
                    <a:pt x="12" y="103"/>
                  </a:lnTo>
                  <a:lnTo>
                    <a:pt x="1" y="126"/>
                  </a:lnTo>
                  <a:lnTo>
                    <a:pt x="1" y="138"/>
                  </a:lnTo>
                  <a:lnTo>
                    <a:pt x="1" y="768"/>
                  </a:lnTo>
                  <a:lnTo>
                    <a:pt x="1" y="779"/>
                  </a:lnTo>
                  <a:lnTo>
                    <a:pt x="12" y="779"/>
                  </a:lnTo>
                  <a:lnTo>
                    <a:pt x="58" y="756"/>
                  </a:lnTo>
                  <a:lnTo>
                    <a:pt x="69" y="745"/>
                  </a:lnTo>
                  <a:lnTo>
                    <a:pt x="69" y="722"/>
                  </a:lnTo>
                  <a:lnTo>
                    <a:pt x="69" y="527"/>
                  </a:lnTo>
                  <a:cubicBezTo>
                    <a:pt x="69" y="527"/>
                    <a:pt x="81" y="527"/>
                    <a:pt x="81" y="539"/>
                  </a:cubicBezTo>
                  <a:cubicBezTo>
                    <a:pt x="81" y="550"/>
                    <a:pt x="81" y="550"/>
                    <a:pt x="92" y="550"/>
                  </a:cubicBezTo>
                  <a:lnTo>
                    <a:pt x="127" y="550"/>
                  </a:lnTo>
                  <a:cubicBezTo>
                    <a:pt x="127" y="550"/>
                    <a:pt x="138" y="550"/>
                    <a:pt x="150" y="539"/>
                  </a:cubicBezTo>
                  <a:cubicBezTo>
                    <a:pt x="184" y="527"/>
                    <a:pt x="195" y="504"/>
                    <a:pt x="207" y="470"/>
                  </a:cubicBezTo>
                  <a:cubicBezTo>
                    <a:pt x="230" y="459"/>
                    <a:pt x="241" y="424"/>
                    <a:pt x="253" y="401"/>
                  </a:cubicBezTo>
                  <a:cubicBezTo>
                    <a:pt x="264" y="367"/>
                    <a:pt x="287" y="344"/>
                    <a:pt x="287" y="310"/>
                  </a:cubicBezTo>
                  <a:cubicBezTo>
                    <a:pt x="299" y="275"/>
                    <a:pt x="299" y="252"/>
                    <a:pt x="299" y="218"/>
                  </a:cubicBezTo>
                  <a:lnTo>
                    <a:pt x="299" y="195"/>
                  </a:lnTo>
                  <a:lnTo>
                    <a:pt x="299" y="172"/>
                  </a:lnTo>
                  <a:cubicBezTo>
                    <a:pt x="299" y="126"/>
                    <a:pt x="287" y="103"/>
                    <a:pt x="287" y="81"/>
                  </a:cubicBezTo>
                  <a:cubicBezTo>
                    <a:pt x="264" y="58"/>
                    <a:pt x="264" y="35"/>
                    <a:pt x="253" y="23"/>
                  </a:cubicBezTo>
                  <a:cubicBezTo>
                    <a:pt x="241" y="12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1379789" y="2793074"/>
              <a:ext cx="7722" cy="7758"/>
            </a:xfrm>
            <a:custGeom>
              <a:rect b="b" l="l" r="r" t="t"/>
              <a:pathLst>
                <a:path extrusionOk="0" h="219" w="218">
                  <a:moveTo>
                    <a:pt x="206" y="1"/>
                  </a:moveTo>
                  <a:lnTo>
                    <a:pt x="12" y="115"/>
                  </a:lnTo>
                  <a:cubicBezTo>
                    <a:pt x="12" y="115"/>
                    <a:pt x="0" y="115"/>
                    <a:pt x="0" y="127"/>
                  </a:cubicBezTo>
                  <a:lnTo>
                    <a:pt x="0" y="138"/>
                  </a:lnTo>
                  <a:lnTo>
                    <a:pt x="0" y="195"/>
                  </a:lnTo>
                  <a:cubicBezTo>
                    <a:pt x="0" y="195"/>
                    <a:pt x="0" y="218"/>
                    <a:pt x="12" y="218"/>
                  </a:cubicBezTo>
                  <a:lnTo>
                    <a:pt x="206" y="104"/>
                  </a:lnTo>
                  <a:lnTo>
                    <a:pt x="218" y="81"/>
                  </a:lnTo>
                  <a:lnTo>
                    <a:pt x="218" y="69"/>
                  </a:lnTo>
                  <a:lnTo>
                    <a:pt x="218" y="1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1391550" y="2776850"/>
              <a:ext cx="10591" cy="24796"/>
            </a:xfrm>
            <a:custGeom>
              <a:rect b="b" l="l" r="r" t="t"/>
              <a:pathLst>
                <a:path extrusionOk="0" h="700" w="299">
                  <a:moveTo>
                    <a:pt x="164" y="232"/>
                  </a:moveTo>
                  <a:cubicBezTo>
                    <a:pt x="172" y="232"/>
                    <a:pt x="178" y="235"/>
                    <a:pt x="184" y="241"/>
                  </a:cubicBezTo>
                  <a:cubicBezTo>
                    <a:pt x="195" y="241"/>
                    <a:pt x="218" y="275"/>
                    <a:pt x="218" y="310"/>
                  </a:cubicBezTo>
                  <a:lnTo>
                    <a:pt x="218" y="401"/>
                  </a:lnTo>
                  <a:cubicBezTo>
                    <a:pt x="218" y="447"/>
                    <a:pt x="195" y="470"/>
                    <a:pt x="184" y="504"/>
                  </a:cubicBezTo>
                  <a:cubicBezTo>
                    <a:pt x="172" y="527"/>
                    <a:pt x="138" y="539"/>
                    <a:pt x="127" y="562"/>
                  </a:cubicBezTo>
                  <a:cubicBezTo>
                    <a:pt x="115" y="567"/>
                    <a:pt x="104" y="570"/>
                    <a:pt x="94" y="570"/>
                  </a:cubicBezTo>
                  <a:cubicBezTo>
                    <a:pt x="84" y="570"/>
                    <a:pt x="75" y="567"/>
                    <a:pt x="69" y="562"/>
                  </a:cubicBezTo>
                  <a:cubicBezTo>
                    <a:pt x="58" y="539"/>
                    <a:pt x="46" y="516"/>
                    <a:pt x="46" y="481"/>
                  </a:cubicBezTo>
                  <a:lnTo>
                    <a:pt x="46" y="436"/>
                  </a:lnTo>
                  <a:lnTo>
                    <a:pt x="46" y="401"/>
                  </a:lnTo>
                  <a:cubicBezTo>
                    <a:pt x="46" y="355"/>
                    <a:pt x="58" y="321"/>
                    <a:pt x="69" y="298"/>
                  </a:cubicBezTo>
                  <a:cubicBezTo>
                    <a:pt x="81" y="275"/>
                    <a:pt x="115" y="252"/>
                    <a:pt x="127" y="241"/>
                  </a:cubicBezTo>
                  <a:cubicBezTo>
                    <a:pt x="144" y="235"/>
                    <a:pt x="155" y="232"/>
                    <a:pt x="164" y="232"/>
                  </a:cubicBezTo>
                  <a:close/>
                  <a:moveTo>
                    <a:pt x="58" y="0"/>
                  </a:moveTo>
                  <a:lnTo>
                    <a:pt x="12" y="23"/>
                  </a:lnTo>
                  <a:cubicBezTo>
                    <a:pt x="12" y="23"/>
                    <a:pt x="0" y="23"/>
                    <a:pt x="0" y="35"/>
                  </a:cubicBezTo>
                  <a:lnTo>
                    <a:pt x="0" y="58"/>
                  </a:lnTo>
                  <a:lnTo>
                    <a:pt x="0" y="688"/>
                  </a:lnTo>
                  <a:lnTo>
                    <a:pt x="0" y="699"/>
                  </a:lnTo>
                  <a:lnTo>
                    <a:pt x="12" y="699"/>
                  </a:lnTo>
                  <a:lnTo>
                    <a:pt x="58" y="676"/>
                  </a:lnTo>
                  <a:lnTo>
                    <a:pt x="69" y="653"/>
                  </a:lnTo>
                  <a:lnTo>
                    <a:pt x="69" y="642"/>
                  </a:lnTo>
                  <a:lnTo>
                    <a:pt x="69" y="607"/>
                  </a:lnTo>
                  <a:lnTo>
                    <a:pt x="81" y="630"/>
                  </a:lnTo>
                  <a:cubicBezTo>
                    <a:pt x="81" y="642"/>
                    <a:pt x="81" y="642"/>
                    <a:pt x="104" y="642"/>
                  </a:cubicBezTo>
                  <a:lnTo>
                    <a:pt x="127" y="642"/>
                  </a:lnTo>
                  <a:cubicBezTo>
                    <a:pt x="127" y="642"/>
                    <a:pt x="138" y="642"/>
                    <a:pt x="161" y="630"/>
                  </a:cubicBezTo>
                  <a:cubicBezTo>
                    <a:pt x="172" y="619"/>
                    <a:pt x="195" y="596"/>
                    <a:pt x="218" y="573"/>
                  </a:cubicBezTo>
                  <a:cubicBezTo>
                    <a:pt x="230" y="562"/>
                    <a:pt x="241" y="527"/>
                    <a:pt x="253" y="504"/>
                  </a:cubicBezTo>
                  <a:cubicBezTo>
                    <a:pt x="275" y="470"/>
                    <a:pt x="275" y="447"/>
                    <a:pt x="287" y="413"/>
                  </a:cubicBezTo>
                  <a:cubicBezTo>
                    <a:pt x="298" y="378"/>
                    <a:pt x="298" y="355"/>
                    <a:pt x="298" y="321"/>
                  </a:cubicBezTo>
                  <a:lnTo>
                    <a:pt x="298" y="298"/>
                  </a:lnTo>
                  <a:lnTo>
                    <a:pt x="298" y="275"/>
                  </a:lnTo>
                  <a:cubicBezTo>
                    <a:pt x="298" y="229"/>
                    <a:pt x="287" y="207"/>
                    <a:pt x="287" y="184"/>
                  </a:cubicBezTo>
                  <a:cubicBezTo>
                    <a:pt x="275" y="149"/>
                    <a:pt x="275" y="138"/>
                    <a:pt x="253" y="126"/>
                  </a:cubicBezTo>
                  <a:cubicBezTo>
                    <a:pt x="241" y="115"/>
                    <a:pt x="230" y="103"/>
                    <a:pt x="218" y="103"/>
                  </a:cubicBezTo>
                  <a:cubicBezTo>
                    <a:pt x="195" y="103"/>
                    <a:pt x="172" y="103"/>
                    <a:pt x="161" y="115"/>
                  </a:cubicBezTo>
                  <a:cubicBezTo>
                    <a:pt x="138" y="115"/>
                    <a:pt x="127" y="126"/>
                    <a:pt x="127" y="126"/>
                  </a:cubicBezTo>
                  <a:lnTo>
                    <a:pt x="104" y="149"/>
                  </a:lnTo>
                  <a:cubicBezTo>
                    <a:pt x="104" y="172"/>
                    <a:pt x="81" y="172"/>
                    <a:pt x="81" y="184"/>
                  </a:cubicBezTo>
                  <a:cubicBezTo>
                    <a:pt x="81" y="195"/>
                    <a:pt x="69" y="195"/>
                    <a:pt x="69" y="207"/>
                  </a:cubicBezTo>
                  <a:lnTo>
                    <a:pt x="69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403310" y="2771962"/>
              <a:ext cx="12221" cy="29259"/>
            </a:xfrm>
            <a:custGeom>
              <a:rect b="b" l="l" r="r" t="t"/>
              <a:pathLst>
                <a:path extrusionOk="0" h="826" w="345">
                  <a:moveTo>
                    <a:pt x="321" y="1"/>
                  </a:moveTo>
                  <a:lnTo>
                    <a:pt x="276" y="35"/>
                  </a:lnTo>
                  <a:cubicBezTo>
                    <a:pt x="276" y="35"/>
                    <a:pt x="264" y="35"/>
                    <a:pt x="264" y="47"/>
                  </a:cubicBezTo>
                  <a:cubicBezTo>
                    <a:pt x="253" y="47"/>
                    <a:pt x="253" y="70"/>
                    <a:pt x="253" y="70"/>
                  </a:cubicBezTo>
                  <a:lnTo>
                    <a:pt x="173" y="413"/>
                  </a:lnTo>
                  <a:lnTo>
                    <a:pt x="81" y="150"/>
                  </a:lnTo>
                  <a:lnTo>
                    <a:pt x="69" y="138"/>
                  </a:lnTo>
                  <a:lnTo>
                    <a:pt x="58" y="138"/>
                  </a:lnTo>
                  <a:lnTo>
                    <a:pt x="12" y="161"/>
                  </a:lnTo>
                  <a:lnTo>
                    <a:pt x="1" y="173"/>
                  </a:lnTo>
                  <a:lnTo>
                    <a:pt x="1" y="196"/>
                  </a:lnTo>
                  <a:lnTo>
                    <a:pt x="127" y="562"/>
                  </a:lnTo>
                  <a:lnTo>
                    <a:pt x="81" y="791"/>
                  </a:lnTo>
                  <a:lnTo>
                    <a:pt x="81" y="814"/>
                  </a:lnTo>
                  <a:lnTo>
                    <a:pt x="81" y="826"/>
                  </a:lnTo>
                  <a:lnTo>
                    <a:pt x="92" y="826"/>
                  </a:lnTo>
                  <a:lnTo>
                    <a:pt x="138" y="791"/>
                  </a:lnTo>
                  <a:cubicBezTo>
                    <a:pt x="138" y="791"/>
                    <a:pt x="150" y="791"/>
                    <a:pt x="150" y="780"/>
                  </a:cubicBezTo>
                  <a:cubicBezTo>
                    <a:pt x="173" y="780"/>
                    <a:pt x="173" y="768"/>
                    <a:pt x="173" y="768"/>
                  </a:cubicBezTo>
                  <a:lnTo>
                    <a:pt x="344" y="35"/>
                  </a:lnTo>
                  <a:lnTo>
                    <a:pt x="344" y="24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416699" y="2771572"/>
              <a:ext cx="7758" cy="7758"/>
            </a:xfrm>
            <a:custGeom>
              <a:rect b="b" l="l" r="r" t="t"/>
              <a:pathLst>
                <a:path extrusionOk="0" h="219" w="219">
                  <a:moveTo>
                    <a:pt x="207" y="0"/>
                  </a:moveTo>
                  <a:lnTo>
                    <a:pt x="24" y="115"/>
                  </a:lnTo>
                  <a:cubicBezTo>
                    <a:pt x="24" y="115"/>
                    <a:pt x="1" y="115"/>
                    <a:pt x="1" y="138"/>
                  </a:cubicBezTo>
                  <a:lnTo>
                    <a:pt x="1" y="149"/>
                  </a:lnTo>
                  <a:lnTo>
                    <a:pt x="1" y="207"/>
                  </a:lnTo>
                  <a:cubicBezTo>
                    <a:pt x="1" y="207"/>
                    <a:pt x="1" y="218"/>
                    <a:pt x="24" y="218"/>
                  </a:cubicBezTo>
                  <a:lnTo>
                    <a:pt x="207" y="104"/>
                  </a:lnTo>
                  <a:lnTo>
                    <a:pt x="218" y="92"/>
                  </a:lnTo>
                  <a:lnTo>
                    <a:pt x="218" y="69"/>
                  </a:lnTo>
                  <a:lnTo>
                    <a:pt x="218" y="1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428070" y="2760627"/>
              <a:ext cx="10981" cy="20297"/>
            </a:xfrm>
            <a:custGeom>
              <a:rect b="b" l="l" r="r" t="t"/>
              <a:pathLst>
                <a:path extrusionOk="0" h="573" w="310">
                  <a:moveTo>
                    <a:pt x="195" y="0"/>
                  </a:moveTo>
                  <a:cubicBezTo>
                    <a:pt x="184" y="0"/>
                    <a:pt x="149" y="0"/>
                    <a:pt x="138" y="12"/>
                  </a:cubicBezTo>
                  <a:cubicBezTo>
                    <a:pt x="115" y="23"/>
                    <a:pt x="104" y="46"/>
                    <a:pt x="81" y="57"/>
                  </a:cubicBezTo>
                  <a:cubicBezTo>
                    <a:pt x="69" y="69"/>
                    <a:pt x="58" y="103"/>
                    <a:pt x="35" y="115"/>
                  </a:cubicBezTo>
                  <a:cubicBezTo>
                    <a:pt x="23" y="138"/>
                    <a:pt x="12" y="161"/>
                    <a:pt x="12" y="183"/>
                  </a:cubicBezTo>
                  <a:cubicBezTo>
                    <a:pt x="0" y="195"/>
                    <a:pt x="0" y="229"/>
                    <a:pt x="0" y="241"/>
                  </a:cubicBezTo>
                  <a:lnTo>
                    <a:pt x="0" y="298"/>
                  </a:lnTo>
                  <a:cubicBezTo>
                    <a:pt x="0" y="309"/>
                    <a:pt x="0" y="309"/>
                    <a:pt x="12" y="321"/>
                  </a:cubicBezTo>
                  <a:cubicBezTo>
                    <a:pt x="12" y="321"/>
                    <a:pt x="23" y="344"/>
                    <a:pt x="35" y="344"/>
                  </a:cubicBezTo>
                  <a:lnTo>
                    <a:pt x="81" y="344"/>
                  </a:lnTo>
                  <a:cubicBezTo>
                    <a:pt x="104" y="321"/>
                    <a:pt x="115" y="321"/>
                    <a:pt x="126" y="321"/>
                  </a:cubicBezTo>
                  <a:lnTo>
                    <a:pt x="172" y="321"/>
                  </a:lnTo>
                  <a:lnTo>
                    <a:pt x="172" y="344"/>
                  </a:lnTo>
                  <a:cubicBezTo>
                    <a:pt x="172" y="344"/>
                    <a:pt x="149" y="355"/>
                    <a:pt x="195" y="401"/>
                  </a:cubicBezTo>
                  <a:lnTo>
                    <a:pt x="184" y="413"/>
                  </a:lnTo>
                  <a:lnTo>
                    <a:pt x="172" y="424"/>
                  </a:lnTo>
                  <a:lnTo>
                    <a:pt x="149" y="447"/>
                  </a:lnTo>
                  <a:cubicBezTo>
                    <a:pt x="138" y="458"/>
                    <a:pt x="138" y="458"/>
                    <a:pt x="126" y="458"/>
                  </a:cubicBezTo>
                  <a:lnTo>
                    <a:pt x="115" y="458"/>
                  </a:lnTo>
                  <a:lnTo>
                    <a:pt x="92" y="447"/>
                  </a:lnTo>
                  <a:lnTo>
                    <a:pt x="81" y="447"/>
                  </a:lnTo>
                  <a:lnTo>
                    <a:pt x="35" y="470"/>
                  </a:lnTo>
                  <a:cubicBezTo>
                    <a:pt x="35" y="470"/>
                    <a:pt x="23" y="470"/>
                    <a:pt x="23" y="481"/>
                  </a:cubicBezTo>
                  <a:lnTo>
                    <a:pt x="23" y="504"/>
                  </a:lnTo>
                  <a:cubicBezTo>
                    <a:pt x="23" y="516"/>
                    <a:pt x="35" y="527"/>
                    <a:pt x="35" y="539"/>
                  </a:cubicBezTo>
                  <a:cubicBezTo>
                    <a:pt x="58" y="561"/>
                    <a:pt x="58" y="573"/>
                    <a:pt x="69" y="573"/>
                  </a:cubicBezTo>
                  <a:lnTo>
                    <a:pt x="115" y="573"/>
                  </a:lnTo>
                  <a:cubicBezTo>
                    <a:pt x="126" y="561"/>
                    <a:pt x="138" y="561"/>
                    <a:pt x="172" y="539"/>
                  </a:cubicBezTo>
                  <a:cubicBezTo>
                    <a:pt x="184" y="527"/>
                    <a:pt x="207" y="516"/>
                    <a:pt x="230" y="504"/>
                  </a:cubicBezTo>
                  <a:cubicBezTo>
                    <a:pt x="241" y="481"/>
                    <a:pt x="252" y="470"/>
                    <a:pt x="264" y="447"/>
                  </a:cubicBezTo>
                  <a:cubicBezTo>
                    <a:pt x="287" y="413"/>
                    <a:pt x="298" y="401"/>
                    <a:pt x="298" y="367"/>
                  </a:cubicBezTo>
                  <a:cubicBezTo>
                    <a:pt x="310" y="355"/>
                    <a:pt x="310" y="332"/>
                    <a:pt x="310" y="309"/>
                  </a:cubicBezTo>
                  <a:cubicBezTo>
                    <a:pt x="310" y="275"/>
                    <a:pt x="298" y="241"/>
                    <a:pt x="287" y="229"/>
                  </a:cubicBezTo>
                  <a:cubicBezTo>
                    <a:pt x="263" y="221"/>
                    <a:pt x="250" y="208"/>
                    <a:pt x="230" y="208"/>
                  </a:cubicBezTo>
                  <a:cubicBezTo>
                    <a:pt x="220" y="208"/>
                    <a:pt x="209" y="211"/>
                    <a:pt x="195" y="218"/>
                  </a:cubicBezTo>
                  <a:cubicBezTo>
                    <a:pt x="184" y="229"/>
                    <a:pt x="172" y="229"/>
                    <a:pt x="149" y="229"/>
                  </a:cubicBezTo>
                  <a:lnTo>
                    <a:pt x="115" y="229"/>
                  </a:lnTo>
                  <a:lnTo>
                    <a:pt x="115" y="218"/>
                  </a:lnTo>
                  <a:cubicBezTo>
                    <a:pt x="115" y="195"/>
                    <a:pt x="126" y="183"/>
                    <a:pt x="126" y="172"/>
                  </a:cubicBezTo>
                  <a:cubicBezTo>
                    <a:pt x="126" y="161"/>
                    <a:pt x="138" y="161"/>
                    <a:pt x="149" y="138"/>
                  </a:cubicBezTo>
                  <a:cubicBezTo>
                    <a:pt x="172" y="126"/>
                    <a:pt x="184" y="126"/>
                    <a:pt x="184" y="126"/>
                  </a:cubicBezTo>
                  <a:lnTo>
                    <a:pt x="230" y="126"/>
                  </a:lnTo>
                  <a:lnTo>
                    <a:pt x="264" y="103"/>
                  </a:lnTo>
                  <a:cubicBezTo>
                    <a:pt x="264" y="103"/>
                    <a:pt x="287" y="103"/>
                    <a:pt x="287" y="80"/>
                  </a:cubicBezTo>
                  <a:lnTo>
                    <a:pt x="287" y="69"/>
                  </a:lnTo>
                  <a:cubicBezTo>
                    <a:pt x="287" y="57"/>
                    <a:pt x="264" y="46"/>
                    <a:pt x="264" y="23"/>
                  </a:cubicBezTo>
                  <a:cubicBezTo>
                    <a:pt x="252" y="12"/>
                    <a:pt x="252" y="0"/>
                    <a:pt x="241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439015" y="2748831"/>
              <a:ext cx="8147" cy="23343"/>
            </a:xfrm>
            <a:custGeom>
              <a:rect b="b" l="l" r="r" t="t"/>
              <a:pathLst>
                <a:path extrusionOk="0" h="659" w="230">
                  <a:moveTo>
                    <a:pt x="115" y="1"/>
                  </a:moveTo>
                  <a:lnTo>
                    <a:pt x="81" y="24"/>
                  </a:lnTo>
                  <a:cubicBezTo>
                    <a:pt x="81" y="24"/>
                    <a:pt x="58" y="24"/>
                    <a:pt x="58" y="47"/>
                  </a:cubicBezTo>
                  <a:lnTo>
                    <a:pt x="58" y="58"/>
                  </a:lnTo>
                  <a:lnTo>
                    <a:pt x="58" y="219"/>
                  </a:lnTo>
                  <a:lnTo>
                    <a:pt x="24" y="242"/>
                  </a:lnTo>
                  <a:lnTo>
                    <a:pt x="1" y="264"/>
                  </a:lnTo>
                  <a:lnTo>
                    <a:pt x="1" y="276"/>
                  </a:lnTo>
                  <a:lnTo>
                    <a:pt x="1" y="333"/>
                  </a:lnTo>
                  <a:lnTo>
                    <a:pt x="1" y="345"/>
                  </a:lnTo>
                  <a:lnTo>
                    <a:pt x="24" y="345"/>
                  </a:lnTo>
                  <a:lnTo>
                    <a:pt x="58" y="322"/>
                  </a:lnTo>
                  <a:lnTo>
                    <a:pt x="58" y="528"/>
                  </a:lnTo>
                  <a:cubicBezTo>
                    <a:pt x="58" y="585"/>
                    <a:pt x="81" y="631"/>
                    <a:pt x="92" y="642"/>
                  </a:cubicBezTo>
                  <a:cubicBezTo>
                    <a:pt x="98" y="653"/>
                    <a:pt x="107" y="658"/>
                    <a:pt x="120" y="658"/>
                  </a:cubicBezTo>
                  <a:cubicBezTo>
                    <a:pt x="135" y="658"/>
                    <a:pt x="154" y="650"/>
                    <a:pt x="173" y="631"/>
                  </a:cubicBezTo>
                  <a:lnTo>
                    <a:pt x="218" y="608"/>
                  </a:lnTo>
                  <a:cubicBezTo>
                    <a:pt x="218" y="608"/>
                    <a:pt x="230" y="608"/>
                    <a:pt x="230" y="585"/>
                  </a:cubicBezTo>
                  <a:lnTo>
                    <a:pt x="230" y="574"/>
                  </a:lnTo>
                  <a:lnTo>
                    <a:pt x="230" y="516"/>
                  </a:lnTo>
                  <a:lnTo>
                    <a:pt x="230" y="505"/>
                  </a:lnTo>
                  <a:lnTo>
                    <a:pt x="218" y="505"/>
                  </a:lnTo>
                  <a:lnTo>
                    <a:pt x="173" y="528"/>
                  </a:lnTo>
                  <a:cubicBezTo>
                    <a:pt x="157" y="528"/>
                    <a:pt x="147" y="538"/>
                    <a:pt x="142" y="538"/>
                  </a:cubicBezTo>
                  <a:cubicBezTo>
                    <a:pt x="139" y="538"/>
                    <a:pt x="138" y="536"/>
                    <a:pt x="138" y="528"/>
                  </a:cubicBezTo>
                  <a:cubicBezTo>
                    <a:pt x="115" y="516"/>
                    <a:pt x="115" y="505"/>
                    <a:pt x="115" y="494"/>
                  </a:cubicBezTo>
                  <a:lnTo>
                    <a:pt x="138" y="494"/>
                  </a:lnTo>
                  <a:lnTo>
                    <a:pt x="138" y="276"/>
                  </a:lnTo>
                  <a:lnTo>
                    <a:pt x="218" y="230"/>
                  </a:lnTo>
                  <a:lnTo>
                    <a:pt x="230" y="219"/>
                  </a:lnTo>
                  <a:lnTo>
                    <a:pt x="230" y="207"/>
                  </a:lnTo>
                  <a:lnTo>
                    <a:pt x="230" y="150"/>
                  </a:lnTo>
                  <a:lnTo>
                    <a:pt x="230" y="127"/>
                  </a:lnTo>
                  <a:lnTo>
                    <a:pt x="218" y="127"/>
                  </a:lnTo>
                  <a:lnTo>
                    <a:pt x="138" y="173"/>
                  </a:lnTo>
                  <a:lnTo>
                    <a:pt x="138" y="12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1448367" y="2747237"/>
              <a:ext cx="10166" cy="19093"/>
            </a:xfrm>
            <a:custGeom>
              <a:rect b="b" l="l" r="r" t="t"/>
              <a:pathLst>
                <a:path extrusionOk="0" h="539" w="287">
                  <a:moveTo>
                    <a:pt x="195" y="103"/>
                  </a:moveTo>
                  <a:lnTo>
                    <a:pt x="206" y="115"/>
                  </a:lnTo>
                  <a:cubicBezTo>
                    <a:pt x="229" y="126"/>
                    <a:pt x="229" y="126"/>
                    <a:pt x="229" y="149"/>
                  </a:cubicBezTo>
                  <a:lnTo>
                    <a:pt x="229" y="172"/>
                  </a:lnTo>
                  <a:lnTo>
                    <a:pt x="80" y="264"/>
                  </a:lnTo>
                  <a:lnTo>
                    <a:pt x="80" y="229"/>
                  </a:lnTo>
                  <a:cubicBezTo>
                    <a:pt x="80" y="218"/>
                    <a:pt x="103" y="206"/>
                    <a:pt x="103" y="183"/>
                  </a:cubicBezTo>
                  <a:cubicBezTo>
                    <a:pt x="115" y="183"/>
                    <a:pt x="115" y="172"/>
                    <a:pt x="126" y="161"/>
                  </a:cubicBezTo>
                  <a:cubicBezTo>
                    <a:pt x="126" y="149"/>
                    <a:pt x="138" y="126"/>
                    <a:pt x="149" y="126"/>
                  </a:cubicBezTo>
                  <a:cubicBezTo>
                    <a:pt x="172" y="126"/>
                    <a:pt x="184" y="126"/>
                    <a:pt x="195" y="103"/>
                  </a:cubicBezTo>
                  <a:close/>
                  <a:moveTo>
                    <a:pt x="195" y="0"/>
                  </a:moveTo>
                  <a:cubicBezTo>
                    <a:pt x="184" y="0"/>
                    <a:pt x="172" y="0"/>
                    <a:pt x="138" y="23"/>
                  </a:cubicBezTo>
                  <a:cubicBezTo>
                    <a:pt x="126" y="35"/>
                    <a:pt x="103" y="46"/>
                    <a:pt x="80" y="80"/>
                  </a:cubicBezTo>
                  <a:lnTo>
                    <a:pt x="46" y="161"/>
                  </a:lnTo>
                  <a:cubicBezTo>
                    <a:pt x="23" y="195"/>
                    <a:pt x="23" y="218"/>
                    <a:pt x="12" y="264"/>
                  </a:cubicBezTo>
                  <a:cubicBezTo>
                    <a:pt x="0" y="309"/>
                    <a:pt x="0" y="332"/>
                    <a:pt x="0" y="378"/>
                  </a:cubicBezTo>
                  <a:lnTo>
                    <a:pt x="0" y="435"/>
                  </a:lnTo>
                  <a:cubicBezTo>
                    <a:pt x="0" y="458"/>
                    <a:pt x="12" y="493"/>
                    <a:pt x="23" y="504"/>
                  </a:cubicBezTo>
                  <a:cubicBezTo>
                    <a:pt x="46" y="516"/>
                    <a:pt x="58" y="539"/>
                    <a:pt x="69" y="539"/>
                  </a:cubicBezTo>
                  <a:cubicBezTo>
                    <a:pt x="80" y="539"/>
                    <a:pt x="103" y="539"/>
                    <a:pt x="126" y="516"/>
                  </a:cubicBezTo>
                  <a:lnTo>
                    <a:pt x="184" y="458"/>
                  </a:lnTo>
                  <a:cubicBezTo>
                    <a:pt x="195" y="447"/>
                    <a:pt x="218" y="424"/>
                    <a:pt x="229" y="401"/>
                  </a:cubicBezTo>
                  <a:cubicBezTo>
                    <a:pt x="241" y="390"/>
                    <a:pt x="252" y="367"/>
                    <a:pt x="252" y="344"/>
                  </a:cubicBezTo>
                  <a:cubicBezTo>
                    <a:pt x="275" y="332"/>
                    <a:pt x="275" y="321"/>
                    <a:pt x="275" y="309"/>
                  </a:cubicBezTo>
                  <a:lnTo>
                    <a:pt x="275" y="287"/>
                  </a:lnTo>
                  <a:lnTo>
                    <a:pt x="252" y="287"/>
                  </a:lnTo>
                  <a:lnTo>
                    <a:pt x="195" y="321"/>
                  </a:lnTo>
                  <a:lnTo>
                    <a:pt x="184" y="332"/>
                  </a:lnTo>
                  <a:cubicBezTo>
                    <a:pt x="184" y="332"/>
                    <a:pt x="172" y="332"/>
                    <a:pt x="172" y="344"/>
                  </a:cubicBezTo>
                  <a:cubicBezTo>
                    <a:pt x="172" y="367"/>
                    <a:pt x="172" y="367"/>
                    <a:pt x="149" y="378"/>
                  </a:cubicBezTo>
                  <a:cubicBezTo>
                    <a:pt x="149" y="390"/>
                    <a:pt x="138" y="390"/>
                    <a:pt x="126" y="401"/>
                  </a:cubicBezTo>
                  <a:cubicBezTo>
                    <a:pt x="115" y="424"/>
                    <a:pt x="115" y="424"/>
                    <a:pt x="103" y="424"/>
                  </a:cubicBezTo>
                  <a:lnTo>
                    <a:pt x="69" y="424"/>
                  </a:lnTo>
                  <a:cubicBezTo>
                    <a:pt x="69" y="424"/>
                    <a:pt x="58" y="424"/>
                    <a:pt x="58" y="401"/>
                  </a:cubicBezTo>
                  <a:lnTo>
                    <a:pt x="58" y="367"/>
                  </a:lnTo>
                  <a:lnTo>
                    <a:pt x="275" y="252"/>
                  </a:lnTo>
                  <a:lnTo>
                    <a:pt x="287" y="229"/>
                  </a:lnTo>
                  <a:lnTo>
                    <a:pt x="287" y="218"/>
                  </a:lnTo>
                  <a:lnTo>
                    <a:pt x="287" y="172"/>
                  </a:lnTo>
                  <a:cubicBezTo>
                    <a:pt x="287" y="149"/>
                    <a:pt x="287" y="115"/>
                    <a:pt x="275" y="92"/>
                  </a:cubicBezTo>
                  <a:cubicBezTo>
                    <a:pt x="275" y="57"/>
                    <a:pt x="252" y="46"/>
                    <a:pt x="241" y="35"/>
                  </a:cubicBezTo>
                  <a:cubicBezTo>
                    <a:pt x="229" y="23"/>
                    <a:pt x="218" y="0"/>
                    <a:pt x="195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1462571" y="2739905"/>
              <a:ext cx="10556" cy="27240"/>
            </a:xfrm>
            <a:custGeom>
              <a:rect b="b" l="l" r="r" t="t"/>
              <a:pathLst>
                <a:path extrusionOk="0" h="769" w="298">
                  <a:moveTo>
                    <a:pt x="163" y="118"/>
                  </a:moveTo>
                  <a:cubicBezTo>
                    <a:pt x="172" y="118"/>
                    <a:pt x="178" y="121"/>
                    <a:pt x="183" y="127"/>
                  </a:cubicBezTo>
                  <a:cubicBezTo>
                    <a:pt x="195" y="127"/>
                    <a:pt x="218" y="150"/>
                    <a:pt x="218" y="196"/>
                  </a:cubicBezTo>
                  <a:lnTo>
                    <a:pt x="218" y="253"/>
                  </a:lnTo>
                  <a:cubicBezTo>
                    <a:pt x="218" y="299"/>
                    <a:pt x="195" y="322"/>
                    <a:pt x="183" y="379"/>
                  </a:cubicBezTo>
                  <a:cubicBezTo>
                    <a:pt x="172" y="413"/>
                    <a:pt x="138" y="425"/>
                    <a:pt x="126" y="436"/>
                  </a:cubicBezTo>
                  <a:cubicBezTo>
                    <a:pt x="115" y="448"/>
                    <a:pt x="103" y="453"/>
                    <a:pt x="93" y="453"/>
                  </a:cubicBezTo>
                  <a:cubicBezTo>
                    <a:pt x="83" y="453"/>
                    <a:pt x="75" y="448"/>
                    <a:pt x="69" y="436"/>
                  </a:cubicBezTo>
                  <a:cubicBezTo>
                    <a:pt x="57" y="425"/>
                    <a:pt x="46" y="402"/>
                    <a:pt x="46" y="368"/>
                  </a:cubicBezTo>
                  <a:lnTo>
                    <a:pt x="46" y="322"/>
                  </a:lnTo>
                  <a:lnTo>
                    <a:pt x="46" y="287"/>
                  </a:lnTo>
                  <a:cubicBezTo>
                    <a:pt x="46" y="242"/>
                    <a:pt x="57" y="207"/>
                    <a:pt x="69" y="184"/>
                  </a:cubicBezTo>
                  <a:cubicBezTo>
                    <a:pt x="80" y="150"/>
                    <a:pt x="115" y="138"/>
                    <a:pt x="126" y="127"/>
                  </a:cubicBezTo>
                  <a:cubicBezTo>
                    <a:pt x="143" y="121"/>
                    <a:pt x="155" y="118"/>
                    <a:pt x="163" y="118"/>
                  </a:cubicBezTo>
                  <a:close/>
                  <a:moveTo>
                    <a:pt x="206" y="1"/>
                  </a:moveTo>
                  <a:cubicBezTo>
                    <a:pt x="195" y="1"/>
                    <a:pt x="172" y="1"/>
                    <a:pt x="161" y="12"/>
                  </a:cubicBezTo>
                  <a:cubicBezTo>
                    <a:pt x="161" y="24"/>
                    <a:pt x="138" y="24"/>
                    <a:pt x="126" y="35"/>
                  </a:cubicBezTo>
                  <a:lnTo>
                    <a:pt x="103" y="70"/>
                  </a:lnTo>
                  <a:cubicBezTo>
                    <a:pt x="103" y="81"/>
                    <a:pt x="80" y="81"/>
                    <a:pt x="80" y="93"/>
                  </a:cubicBezTo>
                  <a:cubicBezTo>
                    <a:pt x="80" y="104"/>
                    <a:pt x="69" y="104"/>
                    <a:pt x="69" y="127"/>
                  </a:cubicBezTo>
                  <a:lnTo>
                    <a:pt x="69" y="93"/>
                  </a:lnTo>
                  <a:lnTo>
                    <a:pt x="69" y="81"/>
                  </a:lnTo>
                  <a:lnTo>
                    <a:pt x="57" y="81"/>
                  </a:lnTo>
                  <a:lnTo>
                    <a:pt x="12" y="104"/>
                  </a:lnTo>
                  <a:cubicBezTo>
                    <a:pt x="12" y="104"/>
                    <a:pt x="0" y="104"/>
                    <a:pt x="0" y="127"/>
                  </a:cubicBezTo>
                  <a:lnTo>
                    <a:pt x="0" y="138"/>
                  </a:lnTo>
                  <a:lnTo>
                    <a:pt x="0" y="757"/>
                  </a:lnTo>
                  <a:lnTo>
                    <a:pt x="0" y="768"/>
                  </a:lnTo>
                  <a:lnTo>
                    <a:pt x="12" y="768"/>
                  </a:lnTo>
                  <a:lnTo>
                    <a:pt x="57" y="746"/>
                  </a:lnTo>
                  <a:lnTo>
                    <a:pt x="69" y="723"/>
                  </a:lnTo>
                  <a:lnTo>
                    <a:pt x="69" y="711"/>
                  </a:lnTo>
                  <a:lnTo>
                    <a:pt x="69" y="505"/>
                  </a:lnTo>
                  <a:lnTo>
                    <a:pt x="80" y="528"/>
                  </a:lnTo>
                  <a:cubicBezTo>
                    <a:pt x="80" y="539"/>
                    <a:pt x="80" y="539"/>
                    <a:pt x="103" y="539"/>
                  </a:cubicBezTo>
                  <a:lnTo>
                    <a:pt x="126" y="539"/>
                  </a:lnTo>
                  <a:cubicBezTo>
                    <a:pt x="126" y="539"/>
                    <a:pt x="138" y="539"/>
                    <a:pt x="161" y="528"/>
                  </a:cubicBezTo>
                  <a:cubicBezTo>
                    <a:pt x="172" y="516"/>
                    <a:pt x="195" y="494"/>
                    <a:pt x="206" y="471"/>
                  </a:cubicBezTo>
                  <a:cubicBezTo>
                    <a:pt x="229" y="459"/>
                    <a:pt x="241" y="425"/>
                    <a:pt x="252" y="402"/>
                  </a:cubicBezTo>
                  <a:cubicBezTo>
                    <a:pt x="264" y="368"/>
                    <a:pt x="287" y="333"/>
                    <a:pt x="287" y="310"/>
                  </a:cubicBezTo>
                  <a:cubicBezTo>
                    <a:pt x="298" y="276"/>
                    <a:pt x="298" y="253"/>
                    <a:pt x="298" y="219"/>
                  </a:cubicBezTo>
                  <a:lnTo>
                    <a:pt x="298" y="196"/>
                  </a:lnTo>
                  <a:lnTo>
                    <a:pt x="298" y="173"/>
                  </a:lnTo>
                  <a:cubicBezTo>
                    <a:pt x="298" y="127"/>
                    <a:pt x="287" y="104"/>
                    <a:pt x="287" y="81"/>
                  </a:cubicBezTo>
                  <a:cubicBezTo>
                    <a:pt x="275" y="47"/>
                    <a:pt x="275" y="35"/>
                    <a:pt x="252" y="24"/>
                  </a:cubicBezTo>
                  <a:cubicBezTo>
                    <a:pt x="241" y="12"/>
                    <a:pt x="229" y="1"/>
                    <a:pt x="206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1131869" y="2918327"/>
              <a:ext cx="25185" cy="32766"/>
            </a:xfrm>
            <a:custGeom>
              <a:rect b="b" l="l" r="r" t="t"/>
              <a:pathLst>
                <a:path extrusionOk="0" h="925" w="711">
                  <a:moveTo>
                    <a:pt x="519" y="1"/>
                  </a:moveTo>
                  <a:cubicBezTo>
                    <a:pt x="471" y="1"/>
                    <a:pt x="415" y="17"/>
                    <a:pt x="355" y="50"/>
                  </a:cubicBezTo>
                  <a:cubicBezTo>
                    <a:pt x="172" y="153"/>
                    <a:pt x="0" y="440"/>
                    <a:pt x="0" y="669"/>
                  </a:cubicBezTo>
                  <a:cubicBezTo>
                    <a:pt x="0" y="831"/>
                    <a:pt x="81" y="924"/>
                    <a:pt x="197" y="924"/>
                  </a:cubicBezTo>
                  <a:cubicBezTo>
                    <a:pt x="244" y="924"/>
                    <a:pt x="298" y="908"/>
                    <a:pt x="355" y="875"/>
                  </a:cubicBezTo>
                  <a:cubicBezTo>
                    <a:pt x="561" y="760"/>
                    <a:pt x="710" y="485"/>
                    <a:pt x="710" y="256"/>
                  </a:cubicBezTo>
                  <a:cubicBezTo>
                    <a:pt x="710" y="94"/>
                    <a:pt x="636" y="1"/>
                    <a:pt x="519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975232" y="3153815"/>
              <a:ext cx="35352" cy="72156"/>
            </a:xfrm>
            <a:custGeom>
              <a:rect b="b" l="l" r="r" t="t"/>
              <a:pathLst>
                <a:path extrusionOk="0" h="2037" w="998">
                  <a:moveTo>
                    <a:pt x="940" y="0"/>
                  </a:moveTo>
                  <a:lnTo>
                    <a:pt x="493" y="92"/>
                  </a:lnTo>
                  <a:lnTo>
                    <a:pt x="58" y="493"/>
                  </a:lnTo>
                  <a:cubicBezTo>
                    <a:pt x="58" y="493"/>
                    <a:pt x="0" y="836"/>
                    <a:pt x="58" y="1295"/>
                  </a:cubicBezTo>
                  <a:cubicBezTo>
                    <a:pt x="110" y="1713"/>
                    <a:pt x="325" y="2037"/>
                    <a:pt x="449" y="2037"/>
                  </a:cubicBezTo>
                  <a:cubicBezTo>
                    <a:pt x="461" y="2037"/>
                    <a:pt x="472" y="2034"/>
                    <a:pt x="482" y="2028"/>
                  </a:cubicBezTo>
                  <a:cubicBezTo>
                    <a:pt x="596" y="1959"/>
                    <a:pt x="860" y="1329"/>
                    <a:pt x="917" y="802"/>
                  </a:cubicBezTo>
                  <a:cubicBezTo>
                    <a:pt x="997" y="287"/>
                    <a:pt x="940" y="0"/>
                    <a:pt x="940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975232" y="3153815"/>
              <a:ext cx="35352" cy="72156"/>
            </a:xfrm>
            <a:custGeom>
              <a:rect b="b" l="l" r="r" t="t"/>
              <a:pathLst>
                <a:path extrusionOk="0" h="2037" w="998">
                  <a:moveTo>
                    <a:pt x="940" y="0"/>
                  </a:moveTo>
                  <a:lnTo>
                    <a:pt x="493" y="92"/>
                  </a:lnTo>
                  <a:lnTo>
                    <a:pt x="58" y="493"/>
                  </a:lnTo>
                  <a:cubicBezTo>
                    <a:pt x="58" y="493"/>
                    <a:pt x="0" y="836"/>
                    <a:pt x="58" y="1295"/>
                  </a:cubicBezTo>
                  <a:cubicBezTo>
                    <a:pt x="110" y="1713"/>
                    <a:pt x="325" y="2037"/>
                    <a:pt x="449" y="2037"/>
                  </a:cubicBezTo>
                  <a:cubicBezTo>
                    <a:pt x="461" y="2037"/>
                    <a:pt x="472" y="2034"/>
                    <a:pt x="482" y="2028"/>
                  </a:cubicBezTo>
                  <a:cubicBezTo>
                    <a:pt x="596" y="1959"/>
                    <a:pt x="860" y="1329"/>
                    <a:pt x="917" y="802"/>
                  </a:cubicBezTo>
                  <a:cubicBezTo>
                    <a:pt x="997" y="287"/>
                    <a:pt x="940" y="0"/>
                    <a:pt x="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979448" y="3159092"/>
              <a:ext cx="27063" cy="49662"/>
            </a:xfrm>
            <a:custGeom>
              <a:rect b="b" l="l" r="r" t="t"/>
              <a:pathLst>
                <a:path extrusionOk="0" h="1402" w="764">
                  <a:moveTo>
                    <a:pt x="683" y="0"/>
                  </a:moveTo>
                  <a:lnTo>
                    <a:pt x="374" y="172"/>
                  </a:lnTo>
                  <a:lnTo>
                    <a:pt x="76" y="344"/>
                  </a:lnTo>
                  <a:cubicBezTo>
                    <a:pt x="1" y="1046"/>
                    <a:pt x="230" y="1402"/>
                    <a:pt x="353" y="1402"/>
                  </a:cubicBezTo>
                  <a:cubicBezTo>
                    <a:pt x="360" y="1402"/>
                    <a:pt x="367" y="1400"/>
                    <a:pt x="374" y="1398"/>
                  </a:cubicBezTo>
                  <a:cubicBezTo>
                    <a:pt x="489" y="1340"/>
                    <a:pt x="764" y="653"/>
                    <a:pt x="683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6603" y="3163131"/>
              <a:ext cx="12185" cy="30215"/>
            </a:xfrm>
            <a:custGeom>
              <a:rect b="b" l="l" r="r" t="t"/>
              <a:pathLst>
                <a:path extrusionOk="0" h="853" w="344">
                  <a:moveTo>
                    <a:pt x="275" y="1"/>
                  </a:moveTo>
                  <a:lnTo>
                    <a:pt x="172" y="58"/>
                  </a:lnTo>
                  <a:lnTo>
                    <a:pt x="80" y="115"/>
                  </a:lnTo>
                  <a:cubicBezTo>
                    <a:pt x="80" y="115"/>
                    <a:pt x="0" y="310"/>
                    <a:pt x="23" y="516"/>
                  </a:cubicBezTo>
                  <a:cubicBezTo>
                    <a:pt x="34" y="675"/>
                    <a:pt x="103" y="852"/>
                    <a:pt x="158" y="852"/>
                  </a:cubicBezTo>
                  <a:cubicBezTo>
                    <a:pt x="163" y="852"/>
                    <a:pt x="168" y="851"/>
                    <a:pt x="172" y="848"/>
                  </a:cubicBezTo>
                  <a:cubicBezTo>
                    <a:pt x="229" y="825"/>
                    <a:pt x="321" y="516"/>
                    <a:pt x="332" y="333"/>
                  </a:cubicBezTo>
                  <a:cubicBezTo>
                    <a:pt x="344" y="104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012567" y="3067384"/>
              <a:ext cx="25610" cy="62910"/>
            </a:xfrm>
            <a:custGeom>
              <a:rect b="b" l="l" r="r" t="t"/>
              <a:pathLst>
                <a:path extrusionOk="0" h="1776" w="723">
                  <a:moveTo>
                    <a:pt x="92" y="0"/>
                  </a:moveTo>
                  <a:lnTo>
                    <a:pt x="0" y="1524"/>
                  </a:lnTo>
                  <a:lnTo>
                    <a:pt x="161" y="1363"/>
                  </a:lnTo>
                  <a:cubicBezTo>
                    <a:pt x="256" y="1257"/>
                    <a:pt x="337" y="1206"/>
                    <a:pt x="402" y="1206"/>
                  </a:cubicBezTo>
                  <a:cubicBezTo>
                    <a:pt x="470" y="1206"/>
                    <a:pt x="521" y="1263"/>
                    <a:pt x="550" y="1375"/>
                  </a:cubicBezTo>
                  <a:lnTo>
                    <a:pt x="642" y="1776"/>
                  </a:lnTo>
                  <a:lnTo>
                    <a:pt x="688" y="928"/>
                  </a:lnTo>
                  <a:cubicBezTo>
                    <a:pt x="722" y="401"/>
                    <a:pt x="630" y="103"/>
                    <a:pt x="459" y="69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948843" y="3093349"/>
              <a:ext cx="25221" cy="84837"/>
            </a:xfrm>
            <a:custGeom>
              <a:rect b="b" l="l" r="r" t="t"/>
              <a:pathLst>
                <a:path extrusionOk="0" h="2395" w="712">
                  <a:moveTo>
                    <a:pt x="631" y="0"/>
                  </a:moveTo>
                  <a:lnTo>
                    <a:pt x="253" y="482"/>
                  </a:lnTo>
                  <a:cubicBezTo>
                    <a:pt x="81" y="734"/>
                    <a:pt x="1" y="1112"/>
                    <a:pt x="24" y="1604"/>
                  </a:cubicBezTo>
                  <a:lnTo>
                    <a:pt x="70" y="2395"/>
                  </a:lnTo>
                  <a:lnTo>
                    <a:pt x="173" y="1879"/>
                  </a:lnTo>
                  <a:cubicBezTo>
                    <a:pt x="230" y="1604"/>
                    <a:pt x="356" y="1432"/>
                    <a:pt x="551" y="1398"/>
                  </a:cubicBezTo>
                  <a:lnTo>
                    <a:pt x="711" y="1421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973213" y="3133907"/>
              <a:ext cx="39779" cy="44420"/>
            </a:xfrm>
            <a:custGeom>
              <a:rect b="b" l="l" r="r" t="t"/>
              <a:pathLst>
                <a:path extrusionOk="0" h="1254" w="1123">
                  <a:moveTo>
                    <a:pt x="1031" y="1"/>
                  </a:moveTo>
                  <a:lnTo>
                    <a:pt x="80" y="539"/>
                  </a:lnTo>
                  <a:lnTo>
                    <a:pt x="12" y="986"/>
                  </a:lnTo>
                  <a:cubicBezTo>
                    <a:pt x="0" y="1112"/>
                    <a:pt x="35" y="1215"/>
                    <a:pt x="172" y="1250"/>
                  </a:cubicBezTo>
                  <a:cubicBezTo>
                    <a:pt x="188" y="1252"/>
                    <a:pt x="204" y="1253"/>
                    <a:pt x="222" y="1253"/>
                  </a:cubicBezTo>
                  <a:cubicBezTo>
                    <a:pt x="430" y="1253"/>
                    <a:pt x="739" y="1067"/>
                    <a:pt x="940" y="803"/>
                  </a:cubicBezTo>
                  <a:cubicBezTo>
                    <a:pt x="1066" y="631"/>
                    <a:pt x="1123" y="471"/>
                    <a:pt x="1100" y="356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rgbClr val="CDDA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74418" y="3129196"/>
              <a:ext cx="37371" cy="32093"/>
            </a:xfrm>
            <a:custGeom>
              <a:rect b="b" l="l" r="r" t="t"/>
              <a:pathLst>
                <a:path extrusionOk="0" h="906" w="1055">
                  <a:moveTo>
                    <a:pt x="799" y="1"/>
                  </a:moveTo>
                  <a:cubicBezTo>
                    <a:pt x="616" y="1"/>
                    <a:pt x="360" y="170"/>
                    <a:pt x="195" y="386"/>
                  </a:cubicBezTo>
                  <a:cubicBezTo>
                    <a:pt x="1" y="638"/>
                    <a:pt x="1" y="879"/>
                    <a:pt x="195" y="901"/>
                  </a:cubicBezTo>
                  <a:cubicBezTo>
                    <a:pt x="211" y="904"/>
                    <a:pt x="228" y="906"/>
                    <a:pt x="245" y="906"/>
                  </a:cubicBezTo>
                  <a:cubicBezTo>
                    <a:pt x="429" y="906"/>
                    <a:pt x="692" y="743"/>
                    <a:pt x="860" y="523"/>
                  </a:cubicBezTo>
                  <a:cubicBezTo>
                    <a:pt x="1054" y="271"/>
                    <a:pt x="1054" y="31"/>
                    <a:pt x="860" y="8"/>
                  </a:cubicBezTo>
                  <a:cubicBezTo>
                    <a:pt x="841" y="3"/>
                    <a:pt x="820" y="1"/>
                    <a:pt x="799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973603" y="3142834"/>
              <a:ext cx="39390" cy="34785"/>
            </a:xfrm>
            <a:custGeom>
              <a:rect b="b" l="l" r="r" t="t"/>
              <a:pathLst>
                <a:path extrusionOk="0" h="982" w="1112">
                  <a:moveTo>
                    <a:pt x="1089" y="1"/>
                  </a:moveTo>
                  <a:cubicBezTo>
                    <a:pt x="1100" y="104"/>
                    <a:pt x="1055" y="253"/>
                    <a:pt x="940" y="402"/>
                  </a:cubicBezTo>
                  <a:cubicBezTo>
                    <a:pt x="750" y="666"/>
                    <a:pt x="452" y="853"/>
                    <a:pt x="236" y="853"/>
                  </a:cubicBezTo>
                  <a:cubicBezTo>
                    <a:pt x="218" y="853"/>
                    <a:pt x="201" y="851"/>
                    <a:pt x="184" y="849"/>
                  </a:cubicBezTo>
                  <a:cubicBezTo>
                    <a:pt x="69" y="826"/>
                    <a:pt x="24" y="734"/>
                    <a:pt x="46" y="620"/>
                  </a:cubicBezTo>
                  <a:lnTo>
                    <a:pt x="46" y="620"/>
                  </a:lnTo>
                  <a:lnTo>
                    <a:pt x="12" y="723"/>
                  </a:lnTo>
                  <a:cubicBezTo>
                    <a:pt x="1" y="849"/>
                    <a:pt x="46" y="952"/>
                    <a:pt x="172" y="975"/>
                  </a:cubicBezTo>
                  <a:cubicBezTo>
                    <a:pt x="194" y="979"/>
                    <a:pt x="216" y="981"/>
                    <a:pt x="240" y="981"/>
                  </a:cubicBezTo>
                  <a:cubicBezTo>
                    <a:pt x="456" y="981"/>
                    <a:pt x="754" y="798"/>
                    <a:pt x="940" y="539"/>
                  </a:cubicBezTo>
                  <a:cubicBezTo>
                    <a:pt x="1077" y="379"/>
                    <a:pt x="1112" y="219"/>
                    <a:pt x="1100" y="104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975232" y="3133518"/>
              <a:ext cx="36556" cy="33545"/>
            </a:xfrm>
            <a:custGeom>
              <a:rect b="b" l="l" r="r" t="t"/>
              <a:pathLst>
                <a:path extrusionOk="0" h="947" w="1032">
                  <a:moveTo>
                    <a:pt x="58" y="539"/>
                  </a:moveTo>
                  <a:lnTo>
                    <a:pt x="58" y="539"/>
                  </a:lnTo>
                  <a:cubicBezTo>
                    <a:pt x="56" y="545"/>
                    <a:pt x="55" y="550"/>
                    <a:pt x="53" y="556"/>
                  </a:cubicBezTo>
                  <a:lnTo>
                    <a:pt x="53" y="556"/>
                  </a:lnTo>
                  <a:lnTo>
                    <a:pt x="58" y="539"/>
                  </a:lnTo>
                  <a:close/>
                  <a:moveTo>
                    <a:pt x="986" y="0"/>
                  </a:moveTo>
                  <a:cubicBezTo>
                    <a:pt x="997" y="92"/>
                    <a:pt x="951" y="241"/>
                    <a:pt x="860" y="379"/>
                  </a:cubicBezTo>
                  <a:cubicBezTo>
                    <a:pt x="685" y="604"/>
                    <a:pt x="428" y="775"/>
                    <a:pt x="244" y="775"/>
                  </a:cubicBezTo>
                  <a:cubicBezTo>
                    <a:pt x="223" y="775"/>
                    <a:pt x="203" y="773"/>
                    <a:pt x="184" y="768"/>
                  </a:cubicBezTo>
                  <a:cubicBezTo>
                    <a:pt x="75" y="757"/>
                    <a:pt x="28" y="663"/>
                    <a:pt x="53" y="556"/>
                  </a:cubicBezTo>
                  <a:lnTo>
                    <a:pt x="53" y="556"/>
                  </a:lnTo>
                  <a:lnTo>
                    <a:pt x="12" y="711"/>
                  </a:lnTo>
                  <a:cubicBezTo>
                    <a:pt x="0" y="825"/>
                    <a:pt x="35" y="928"/>
                    <a:pt x="149" y="940"/>
                  </a:cubicBezTo>
                  <a:cubicBezTo>
                    <a:pt x="171" y="945"/>
                    <a:pt x="193" y="947"/>
                    <a:pt x="216" y="947"/>
                  </a:cubicBezTo>
                  <a:cubicBezTo>
                    <a:pt x="418" y="947"/>
                    <a:pt x="686" y="774"/>
                    <a:pt x="871" y="527"/>
                  </a:cubicBezTo>
                  <a:cubicBezTo>
                    <a:pt x="986" y="379"/>
                    <a:pt x="1031" y="241"/>
                    <a:pt x="1009" y="138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984548" y="3135962"/>
              <a:ext cx="26036" cy="41409"/>
            </a:xfrm>
            <a:custGeom>
              <a:rect b="b" l="l" r="r" t="t"/>
              <a:pathLst>
                <a:path extrusionOk="0" h="1169" w="735">
                  <a:moveTo>
                    <a:pt x="597" y="0"/>
                  </a:moveTo>
                  <a:lnTo>
                    <a:pt x="516" y="46"/>
                  </a:lnTo>
                  <a:cubicBezTo>
                    <a:pt x="551" y="172"/>
                    <a:pt x="608" y="504"/>
                    <a:pt x="620" y="573"/>
                  </a:cubicBezTo>
                  <a:cubicBezTo>
                    <a:pt x="631" y="676"/>
                    <a:pt x="459" y="940"/>
                    <a:pt x="1" y="1169"/>
                  </a:cubicBezTo>
                  <a:cubicBezTo>
                    <a:pt x="207" y="1134"/>
                    <a:pt x="459" y="962"/>
                    <a:pt x="620" y="733"/>
                  </a:cubicBezTo>
                  <a:cubicBezTo>
                    <a:pt x="665" y="676"/>
                    <a:pt x="711" y="596"/>
                    <a:pt x="734" y="539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974418" y="3129196"/>
              <a:ext cx="37371" cy="32093"/>
            </a:xfrm>
            <a:custGeom>
              <a:rect b="b" l="l" r="r" t="t"/>
              <a:pathLst>
                <a:path extrusionOk="0" h="906" w="1055">
                  <a:moveTo>
                    <a:pt x="799" y="1"/>
                  </a:moveTo>
                  <a:cubicBezTo>
                    <a:pt x="616" y="1"/>
                    <a:pt x="360" y="170"/>
                    <a:pt x="195" y="386"/>
                  </a:cubicBezTo>
                  <a:cubicBezTo>
                    <a:pt x="1" y="638"/>
                    <a:pt x="1" y="879"/>
                    <a:pt x="195" y="901"/>
                  </a:cubicBezTo>
                  <a:cubicBezTo>
                    <a:pt x="211" y="904"/>
                    <a:pt x="228" y="906"/>
                    <a:pt x="245" y="906"/>
                  </a:cubicBezTo>
                  <a:cubicBezTo>
                    <a:pt x="429" y="906"/>
                    <a:pt x="692" y="743"/>
                    <a:pt x="860" y="523"/>
                  </a:cubicBezTo>
                  <a:cubicBezTo>
                    <a:pt x="1054" y="271"/>
                    <a:pt x="1054" y="31"/>
                    <a:pt x="860" y="8"/>
                  </a:cubicBezTo>
                  <a:cubicBezTo>
                    <a:pt x="841" y="3"/>
                    <a:pt x="820" y="1"/>
                    <a:pt x="799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959824" y="2923322"/>
              <a:ext cx="66984" cy="239669"/>
            </a:xfrm>
            <a:custGeom>
              <a:rect b="b" l="l" r="r" t="t"/>
              <a:pathLst>
                <a:path extrusionOk="0" h="6766" w="1891">
                  <a:moveTo>
                    <a:pt x="1020" y="1"/>
                  </a:moveTo>
                  <a:cubicBezTo>
                    <a:pt x="1008" y="1"/>
                    <a:pt x="974" y="1"/>
                    <a:pt x="951" y="12"/>
                  </a:cubicBezTo>
                  <a:cubicBezTo>
                    <a:pt x="917" y="35"/>
                    <a:pt x="894" y="58"/>
                    <a:pt x="871" y="92"/>
                  </a:cubicBezTo>
                  <a:cubicBezTo>
                    <a:pt x="871" y="92"/>
                    <a:pt x="871" y="104"/>
                    <a:pt x="859" y="104"/>
                  </a:cubicBezTo>
                  <a:cubicBezTo>
                    <a:pt x="493" y="631"/>
                    <a:pt x="0" y="2269"/>
                    <a:pt x="0" y="3838"/>
                  </a:cubicBezTo>
                  <a:cubicBezTo>
                    <a:pt x="0" y="5339"/>
                    <a:pt x="321" y="6507"/>
                    <a:pt x="344" y="6599"/>
                  </a:cubicBezTo>
                  <a:lnTo>
                    <a:pt x="344" y="6622"/>
                  </a:lnTo>
                  <a:cubicBezTo>
                    <a:pt x="378" y="6691"/>
                    <a:pt x="413" y="6748"/>
                    <a:pt x="516" y="6759"/>
                  </a:cubicBezTo>
                  <a:cubicBezTo>
                    <a:pt x="537" y="6763"/>
                    <a:pt x="560" y="6765"/>
                    <a:pt x="583" y="6765"/>
                  </a:cubicBezTo>
                  <a:cubicBezTo>
                    <a:pt x="824" y="6765"/>
                    <a:pt x="1166" y="6558"/>
                    <a:pt x="1375" y="6255"/>
                  </a:cubicBezTo>
                  <a:cubicBezTo>
                    <a:pt x="1466" y="6129"/>
                    <a:pt x="1524" y="6015"/>
                    <a:pt x="1547" y="5912"/>
                  </a:cubicBezTo>
                  <a:cubicBezTo>
                    <a:pt x="1581" y="5763"/>
                    <a:pt x="1890" y="4239"/>
                    <a:pt x="1890" y="2738"/>
                  </a:cubicBezTo>
                  <a:cubicBezTo>
                    <a:pt x="1890" y="1181"/>
                    <a:pt x="1386" y="104"/>
                    <a:pt x="1031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959824" y="2923322"/>
              <a:ext cx="66984" cy="239669"/>
            </a:xfrm>
            <a:custGeom>
              <a:rect b="b" l="l" r="r" t="t"/>
              <a:pathLst>
                <a:path extrusionOk="0" h="6766" w="1891">
                  <a:moveTo>
                    <a:pt x="1020" y="1"/>
                  </a:moveTo>
                  <a:cubicBezTo>
                    <a:pt x="1008" y="1"/>
                    <a:pt x="974" y="1"/>
                    <a:pt x="951" y="12"/>
                  </a:cubicBezTo>
                  <a:cubicBezTo>
                    <a:pt x="917" y="35"/>
                    <a:pt x="894" y="58"/>
                    <a:pt x="871" y="92"/>
                  </a:cubicBezTo>
                  <a:cubicBezTo>
                    <a:pt x="871" y="92"/>
                    <a:pt x="871" y="104"/>
                    <a:pt x="859" y="104"/>
                  </a:cubicBezTo>
                  <a:cubicBezTo>
                    <a:pt x="493" y="631"/>
                    <a:pt x="0" y="2269"/>
                    <a:pt x="0" y="3838"/>
                  </a:cubicBezTo>
                  <a:cubicBezTo>
                    <a:pt x="0" y="5339"/>
                    <a:pt x="321" y="6507"/>
                    <a:pt x="344" y="6599"/>
                  </a:cubicBezTo>
                  <a:lnTo>
                    <a:pt x="344" y="6622"/>
                  </a:lnTo>
                  <a:cubicBezTo>
                    <a:pt x="378" y="6691"/>
                    <a:pt x="413" y="6748"/>
                    <a:pt x="516" y="6759"/>
                  </a:cubicBezTo>
                  <a:cubicBezTo>
                    <a:pt x="537" y="6763"/>
                    <a:pt x="560" y="6765"/>
                    <a:pt x="583" y="6765"/>
                  </a:cubicBezTo>
                  <a:cubicBezTo>
                    <a:pt x="824" y="6765"/>
                    <a:pt x="1166" y="6558"/>
                    <a:pt x="1375" y="6255"/>
                  </a:cubicBezTo>
                  <a:cubicBezTo>
                    <a:pt x="1466" y="6129"/>
                    <a:pt x="1524" y="6015"/>
                    <a:pt x="1547" y="5912"/>
                  </a:cubicBezTo>
                  <a:cubicBezTo>
                    <a:pt x="1581" y="5763"/>
                    <a:pt x="1890" y="4239"/>
                    <a:pt x="1890" y="2738"/>
                  </a:cubicBezTo>
                  <a:cubicBezTo>
                    <a:pt x="1890" y="1181"/>
                    <a:pt x="1386" y="104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59824" y="2926580"/>
              <a:ext cx="30853" cy="236091"/>
            </a:xfrm>
            <a:custGeom>
              <a:rect b="b" l="l" r="r" t="t"/>
              <a:pathLst>
                <a:path extrusionOk="0" h="6665" w="871">
                  <a:moveTo>
                    <a:pt x="871" y="0"/>
                  </a:moveTo>
                  <a:cubicBezTo>
                    <a:pt x="493" y="539"/>
                    <a:pt x="0" y="2177"/>
                    <a:pt x="0" y="3735"/>
                  </a:cubicBezTo>
                  <a:cubicBezTo>
                    <a:pt x="0" y="5235"/>
                    <a:pt x="321" y="6392"/>
                    <a:pt x="344" y="6495"/>
                  </a:cubicBezTo>
                  <a:lnTo>
                    <a:pt x="344" y="6507"/>
                  </a:lnTo>
                  <a:cubicBezTo>
                    <a:pt x="378" y="6587"/>
                    <a:pt x="413" y="6644"/>
                    <a:pt x="516" y="6656"/>
                  </a:cubicBezTo>
                  <a:cubicBezTo>
                    <a:pt x="539" y="6662"/>
                    <a:pt x="561" y="6664"/>
                    <a:pt x="583" y="6664"/>
                  </a:cubicBezTo>
                  <a:cubicBezTo>
                    <a:pt x="604" y="6664"/>
                    <a:pt x="624" y="6662"/>
                    <a:pt x="642" y="6656"/>
                  </a:cubicBezTo>
                  <a:cubicBezTo>
                    <a:pt x="493" y="6014"/>
                    <a:pt x="321" y="4846"/>
                    <a:pt x="321" y="3586"/>
                  </a:cubicBezTo>
                  <a:cubicBezTo>
                    <a:pt x="321" y="1856"/>
                    <a:pt x="630" y="436"/>
                    <a:pt x="871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974418" y="2923747"/>
              <a:ext cx="36166" cy="43570"/>
            </a:xfrm>
            <a:custGeom>
              <a:rect b="b" l="l" r="r" t="t"/>
              <a:pathLst>
                <a:path extrusionOk="0" h="1230" w="1021">
                  <a:moveTo>
                    <a:pt x="596" y="0"/>
                  </a:moveTo>
                  <a:cubicBezTo>
                    <a:pt x="573" y="0"/>
                    <a:pt x="550" y="0"/>
                    <a:pt x="516" y="23"/>
                  </a:cubicBezTo>
                  <a:cubicBezTo>
                    <a:pt x="493" y="35"/>
                    <a:pt x="459" y="57"/>
                    <a:pt x="447" y="92"/>
                  </a:cubicBezTo>
                  <a:cubicBezTo>
                    <a:pt x="447" y="92"/>
                    <a:pt x="447" y="103"/>
                    <a:pt x="436" y="103"/>
                  </a:cubicBezTo>
                  <a:cubicBezTo>
                    <a:pt x="344" y="229"/>
                    <a:pt x="264" y="401"/>
                    <a:pt x="161" y="630"/>
                  </a:cubicBezTo>
                  <a:cubicBezTo>
                    <a:pt x="104" y="768"/>
                    <a:pt x="58" y="917"/>
                    <a:pt x="1" y="1077"/>
                  </a:cubicBezTo>
                  <a:cubicBezTo>
                    <a:pt x="23" y="1146"/>
                    <a:pt x="81" y="1191"/>
                    <a:pt x="149" y="1226"/>
                  </a:cubicBezTo>
                  <a:cubicBezTo>
                    <a:pt x="165" y="1229"/>
                    <a:pt x="182" y="1230"/>
                    <a:pt x="199" y="1230"/>
                  </a:cubicBezTo>
                  <a:cubicBezTo>
                    <a:pt x="397" y="1230"/>
                    <a:pt x="693" y="1055"/>
                    <a:pt x="883" y="802"/>
                  </a:cubicBezTo>
                  <a:cubicBezTo>
                    <a:pt x="963" y="687"/>
                    <a:pt x="1009" y="596"/>
                    <a:pt x="1020" y="504"/>
                  </a:cubicBezTo>
                  <a:cubicBezTo>
                    <a:pt x="997" y="378"/>
                    <a:pt x="940" y="287"/>
                    <a:pt x="883" y="218"/>
                  </a:cubicBezTo>
                  <a:cubicBezTo>
                    <a:pt x="791" y="92"/>
                    <a:pt x="688" y="23"/>
                    <a:pt x="608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991881" y="2902635"/>
              <a:ext cx="2869" cy="24371"/>
            </a:xfrm>
            <a:custGeom>
              <a:rect b="b" l="l" r="r" t="t"/>
              <a:pathLst>
                <a:path extrusionOk="0" h="688" w="81">
                  <a:moveTo>
                    <a:pt x="46" y="0"/>
                  </a:moveTo>
                  <a:lnTo>
                    <a:pt x="0" y="665"/>
                  </a:lnTo>
                  <a:cubicBezTo>
                    <a:pt x="0" y="688"/>
                    <a:pt x="0" y="688"/>
                    <a:pt x="12" y="688"/>
                  </a:cubicBezTo>
                  <a:cubicBezTo>
                    <a:pt x="23" y="688"/>
                    <a:pt x="69" y="665"/>
                    <a:pt x="80" y="642"/>
                  </a:cubicBezTo>
                  <a:lnTo>
                    <a:pt x="80" y="60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974418" y="2926970"/>
              <a:ext cx="15869" cy="39000"/>
            </a:xfrm>
            <a:custGeom>
              <a:rect b="b" l="l" r="r" t="t"/>
              <a:pathLst>
                <a:path extrusionOk="0" h="1101" w="448">
                  <a:moveTo>
                    <a:pt x="447" y="1"/>
                  </a:moveTo>
                  <a:lnTo>
                    <a:pt x="447" y="1"/>
                  </a:lnTo>
                  <a:cubicBezTo>
                    <a:pt x="424" y="24"/>
                    <a:pt x="401" y="70"/>
                    <a:pt x="379" y="115"/>
                  </a:cubicBezTo>
                  <a:lnTo>
                    <a:pt x="379" y="127"/>
                  </a:lnTo>
                  <a:cubicBezTo>
                    <a:pt x="367" y="138"/>
                    <a:pt x="367" y="161"/>
                    <a:pt x="344" y="184"/>
                  </a:cubicBezTo>
                  <a:cubicBezTo>
                    <a:pt x="344" y="184"/>
                    <a:pt x="344" y="196"/>
                    <a:pt x="333" y="196"/>
                  </a:cubicBezTo>
                  <a:cubicBezTo>
                    <a:pt x="321" y="218"/>
                    <a:pt x="321" y="230"/>
                    <a:pt x="310" y="253"/>
                  </a:cubicBezTo>
                  <a:cubicBezTo>
                    <a:pt x="310" y="253"/>
                    <a:pt x="310" y="276"/>
                    <a:pt x="287" y="276"/>
                  </a:cubicBezTo>
                  <a:cubicBezTo>
                    <a:pt x="275" y="287"/>
                    <a:pt x="275" y="310"/>
                    <a:pt x="264" y="333"/>
                  </a:cubicBezTo>
                  <a:cubicBezTo>
                    <a:pt x="264" y="333"/>
                    <a:pt x="264" y="344"/>
                    <a:pt x="253" y="356"/>
                  </a:cubicBezTo>
                  <a:cubicBezTo>
                    <a:pt x="230" y="367"/>
                    <a:pt x="230" y="402"/>
                    <a:pt x="218" y="413"/>
                  </a:cubicBezTo>
                  <a:cubicBezTo>
                    <a:pt x="218" y="425"/>
                    <a:pt x="218" y="425"/>
                    <a:pt x="207" y="448"/>
                  </a:cubicBezTo>
                  <a:cubicBezTo>
                    <a:pt x="195" y="459"/>
                    <a:pt x="195" y="482"/>
                    <a:pt x="172" y="493"/>
                  </a:cubicBezTo>
                  <a:cubicBezTo>
                    <a:pt x="172" y="516"/>
                    <a:pt x="172" y="516"/>
                    <a:pt x="161" y="528"/>
                  </a:cubicBezTo>
                  <a:cubicBezTo>
                    <a:pt x="149" y="539"/>
                    <a:pt x="149" y="574"/>
                    <a:pt x="138" y="585"/>
                  </a:cubicBezTo>
                  <a:cubicBezTo>
                    <a:pt x="138" y="596"/>
                    <a:pt x="115" y="608"/>
                    <a:pt x="115" y="631"/>
                  </a:cubicBezTo>
                  <a:cubicBezTo>
                    <a:pt x="104" y="642"/>
                    <a:pt x="104" y="665"/>
                    <a:pt x="92" y="688"/>
                  </a:cubicBezTo>
                  <a:cubicBezTo>
                    <a:pt x="92" y="700"/>
                    <a:pt x="81" y="711"/>
                    <a:pt x="81" y="722"/>
                  </a:cubicBezTo>
                  <a:cubicBezTo>
                    <a:pt x="81" y="745"/>
                    <a:pt x="58" y="768"/>
                    <a:pt x="58" y="780"/>
                  </a:cubicBezTo>
                  <a:cubicBezTo>
                    <a:pt x="58" y="803"/>
                    <a:pt x="46" y="826"/>
                    <a:pt x="46" y="837"/>
                  </a:cubicBezTo>
                  <a:cubicBezTo>
                    <a:pt x="46" y="860"/>
                    <a:pt x="35" y="871"/>
                    <a:pt x="35" y="894"/>
                  </a:cubicBezTo>
                  <a:cubicBezTo>
                    <a:pt x="35" y="917"/>
                    <a:pt x="23" y="940"/>
                    <a:pt x="23" y="974"/>
                  </a:cubicBezTo>
                  <a:cubicBezTo>
                    <a:pt x="23" y="986"/>
                    <a:pt x="1" y="997"/>
                    <a:pt x="1" y="1009"/>
                  </a:cubicBezTo>
                  <a:cubicBezTo>
                    <a:pt x="35" y="1032"/>
                    <a:pt x="58" y="1066"/>
                    <a:pt x="115" y="1100"/>
                  </a:cubicBezTo>
                  <a:cubicBezTo>
                    <a:pt x="218" y="585"/>
                    <a:pt x="333" y="196"/>
                    <a:pt x="447" y="1"/>
                  </a:cubicBezTo>
                  <a:close/>
                </a:path>
              </a:pathLst>
            </a:custGeom>
            <a:solidFill>
              <a:srgbClr val="CDDA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996344" y="2923322"/>
              <a:ext cx="30463" cy="221178"/>
            </a:xfrm>
            <a:custGeom>
              <a:rect b="b" l="l" r="r" t="t"/>
              <a:pathLst>
                <a:path extrusionOk="0" h="6244" w="860">
                  <a:moveTo>
                    <a:pt x="0" y="1"/>
                  </a:moveTo>
                  <a:cubicBezTo>
                    <a:pt x="229" y="173"/>
                    <a:pt x="733" y="1123"/>
                    <a:pt x="733" y="2853"/>
                  </a:cubicBezTo>
                  <a:cubicBezTo>
                    <a:pt x="733" y="4102"/>
                    <a:pt x="516" y="5270"/>
                    <a:pt x="344" y="6244"/>
                  </a:cubicBezTo>
                  <a:cubicBezTo>
                    <a:pt x="447" y="6129"/>
                    <a:pt x="493" y="6015"/>
                    <a:pt x="516" y="5912"/>
                  </a:cubicBezTo>
                  <a:lnTo>
                    <a:pt x="516" y="5900"/>
                  </a:lnTo>
                  <a:cubicBezTo>
                    <a:pt x="550" y="5763"/>
                    <a:pt x="859" y="4239"/>
                    <a:pt x="859" y="2738"/>
                  </a:cubicBezTo>
                  <a:cubicBezTo>
                    <a:pt x="859" y="1169"/>
                    <a:pt x="355" y="10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010123" y="3073052"/>
              <a:ext cx="27240" cy="98227"/>
            </a:xfrm>
            <a:custGeom>
              <a:rect b="b" l="l" r="r" t="t"/>
              <a:pathLst>
                <a:path extrusionOk="0" h="2773" w="769">
                  <a:moveTo>
                    <a:pt x="241" y="1"/>
                  </a:moveTo>
                  <a:lnTo>
                    <a:pt x="161" y="127"/>
                  </a:lnTo>
                  <a:lnTo>
                    <a:pt x="1" y="1547"/>
                  </a:lnTo>
                  <a:lnTo>
                    <a:pt x="138" y="1616"/>
                  </a:lnTo>
                  <a:cubicBezTo>
                    <a:pt x="344" y="1719"/>
                    <a:pt x="470" y="1925"/>
                    <a:pt x="528" y="2234"/>
                  </a:cubicBezTo>
                  <a:lnTo>
                    <a:pt x="631" y="2773"/>
                  </a:lnTo>
                  <a:cubicBezTo>
                    <a:pt x="631" y="2773"/>
                    <a:pt x="676" y="2360"/>
                    <a:pt x="711" y="1868"/>
                  </a:cubicBezTo>
                  <a:cubicBezTo>
                    <a:pt x="768" y="1433"/>
                    <a:pt x="768" y="963"/>
                    <a:pt x="585" y="642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1010123" y="3077515"/>
              <a:ext cx="25185" cy="93763"/>
            </a:xfrm>
            <a:custGeom>
              <a:rect b="b" l="l" r="r" t="t"/>
              <a:pathLst>
                <a:path extrusionOk="0" h="2647" w="711">
                  <a:moveTo>
                    <a:pt x="161" y="1"/>
                  </a:moveTo>
                  <a:lnTo>
                    <a:pt x="1" y="1421"/>
                  </a:lnTo>
                  <a:lnTo>
                    <a:pt x="161" y="1490"/>
                  </a:lnTo>
                  <a:cubicBezTo>
                    <a:pt x="356" y="1593"/>
                    <a:pt x="482" y="1811"/>
                    <a:pt x="539" y="2108"/>
                  </a:cubicBezTo>
                  <a:lnTo>
                    <a:pt x="642" y="2647"/>
                  </a:lnTo>
                  <a:lnTo>
                    <a:pt x="688" y="1879"/>
                  </a:lnTo>
                  <a:cubicBezTo>
                    <a:pt x="711" y="1387"/>
                    <a:pt x="676" y="951"/>
                    <a:pt x="505" y="642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CDDA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949268" y="3102275"/>
              <a:ext cx="26815" cy="113635"/>
            </a:xfrm>
            <a:custGeom>
              <a:rect b="b" l="l" r="r" t="t"/>
              <a:pathLst>
                <a:path extrusionOk="0" h="3208" w="757">
                  <a:moveTo>
                    <a:pt x="516" y="0"/>
                  </a:moveTo>
                  <a:lnTo>
                    <a:pt x="172" y="1054"/>
                  </a:lnTo>
                  <a:cubicBezTo>
                    <a:pt x="0" y="1570"/>
                    <a:pt x="0" y="2051"/>
                    <a:pt x="46" y="2406"/>
                  </a:cubicBezTo>
                  <a:cubicBezTo>
                    <a:pt x="81" y="2853"/>
                    <a:pt x="126" y="3208"/>
                    <a:pt x="126" y="3208"/>
                  </a:cubicBezTo>
                  <a:lnTo>
                    <a:pt x="229" y="2555"/>
                  </a:lnTo>
                  <a:cubicBezTo>
                    <a:pt x="287" y="2200"/>
                    <a:pt x="413" y="1822"/>
                    <a:pt x="619" y="1490"/>
                  </a:cubicBezTo>
                  <a:lnTo>
                    <a:pt x="756" y="1249"/>
                  </a:lnTo>
                  <a:lnTo>
                    <a:pt x="596" y="2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950472" y="3103479"/>
              <a:ext cx="25610" cy="113671"/>
            </a:xfrm>
            <a:custGeom>
              <a:rect b="b" l="l" r="r" t="t"/>
              <a:pathLst>
                <a:path extrusionOk="0" h="3209" w="723">
                  <a:moveTo>
                    <a:pt x="562" y="1"/>
                  </a:moveTo>
                  <a:lnTo>
                    <a:pt x="218" y="1043"/>
                  </a:lnTo>
                  <a:cubicBezTo>
                    <a:pt x="47" y="1547"/>
                    <a:pt x="1" y="2028"/>
                    <a:pt x="35" y="2487"/>
                  </a:cubicBezTo>
                  <a:lnTo>
                    <a:pt x="81" y="3208"/>
                  </a:lnTo>
                  <a:lnTo>
                    <a:pt x="173" y="2544"/>
                  </a:lnTo>
                  <a:cubicBezTo>
                    <a:pt x="230" y="2189"/>
                    <a:pt x="367" y="1822"/>
                    <a:pt x="562" y="1490"/>
                  </a:cubicBezTo>
                  <a:lnTo>
                    <a:pt x="722" y="122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CDDA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974028" y="2979820"/>
              <a:ext cx="38150" cy="48954"/>
            </a:xfrm>
            <a:custGeom>
              <a:rect b="b" l="l" r="r" t="t"/>
              <a:pathLst>
                <a:path extrusionOk="0" h="1382" w="1077">
                  <a:moveTo>
                    <a:pt x="727" y="1"/>
                  </a:moveTo>
                  <a:cubicBezTo>
                    <a:pt x="530" y="1"/>
                    <a:pt x="287" y="213"/>
                    <a:pt x="160" y="525"/>
                  </a:cubicBezTo>
                  <a:cubicBezTo>
                    <a:pt x="0" y="903"/>
                    <a:pt x="46" y="1281"/>
                    <a:pt x="252" y="1361"/>
                  </a:cubicBezTo>
                  <a:cubicBezTo>
                    <a:pt x="285" y="1375"/>
                    <a:pt x="319" y="1381"/>
                    <a:pt x="354" y="1381"/>
                  </a:cubicBezTo>
                  <a:cubicBezTo>
                    <a:pt x="555" y="1381"/>
                    <a:pt x="790" y="1169"/>
                    <a:pt x="917" y="857"/>
                  </a:cubicBezTo>
                  <a:cubicBezTo>
                    <a:pt x="1077" y="479"/>
                    <a:pt x="1031" y="113"/>
                    <a:pt x="825" y="21"/>
                  </a:cubicBezTo>
                  <a:cubicBezTo>
                    <a:pt x="794" y="7"/>
                    <a:pt x="761" y="1"/>
                    <a:pt x="727" y="1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974028" y="2979820"/>
              <a:ext cx="38150" cy="48954"/>
            </a:xfrm>
            <a:custGeom>
              <a:rect b="b" l="l" r="r" t="t"/>
              <a:pathLst>
                <a:path extrusionOk="0" h="1382" w="1077">
                  <a:moveTo>
                    <a:pt x="727" y="1"/>
                  </a:moveTo>
                  <a:cubicBezTo>
                    <a:pt x="530" y="1"/>
                    <a:pt x="287" y="213"/>
                    <a:pt x="160" y="525"/>
                  </a:cubicBezTo>
                  <a:cubicBezTo>
                    <a:pt x="0" y="903"/>
                    <a:pt x="46" y="1281"/>
                    <a:pt x="252" y="1361"/>
                  </a:cubicBezTo>
                  <a:cubicBezTo>
                    <a:pt x="285" y="1375"/>
                    <a:pt x="319" y="1381"/>
                    <a:pt x="354" y="1381"/>
                  </a:cubicBezTo>
                  <a:cubicBezTo>
                    <a:pt x="555" y="1381"/>
                    <a:pt x="790" y="1169"/>
                    <a:pt x="917" y="857"/>
                  </a:cubicBezTo>
                  <a:cubicBezTo>
                    <a:pt x="1077" y="479"/>
                    <a:pt x="1031" y="113"/>
                    <a:pt x="825" y="21"/>
                  </a:cubicBezTo>
                  <a:cubicBezTo>
                    <a:pt x="794" y="7"/>
                    <a:pt x="761" y="1"/>
                    <a:pt x="7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974028" y="2982406"/>
              <a:ext cx="38150" cy="49202"/>
            </a:xfrm>
            <a:custGeom>
              <a:rect b="b" l="l" r="r" t="t"/>
              <a:pathLst>
                <a:path extrusionOk="0" h="1389" w="1077">
                  <a:moveTo>
                    <a:pt x="730" y="0"/>
                  </a:moveTo>
                  <a:cubicBezTo>
                    <a:pt x="527" y="0"/>
                    <a:pt x="289" y="207"/>
                    <a:pt x="160" y="532"/>
                  </a:cubicBezTo>
                  <a:cubicBezTo>
                    <a:pt x="0" y="899"/>
                    <a:pt x="34" y="1277"/>
                    <a:pt x="252" y="1368"/>
                  </a:cubicBezTo>
                  <a:cubicBezTo>
                    <a:pt x="283" y="1382"/>
                    <a:pt x="315" y="1388"/>
                    <a:pt x="349" y="1388"/>
                  </a:cubicBezTo>
                  <a:cubicBezTo>
                    <a:pt x="544" y="1388"/>
                    <a:pt x="780" y="1175"/>
                    <a:pt x="917" y="853"/>
                  </a:cubicBezTo>
                  <a:cubicBezTo>
                    <a:pt x="1077" y="486"/>
                    <a:pt x="1031" y="108"/>
                    <a:pt x="825" y="17"/>
                  </a:cubicBezTo>
                  <a:cubicBezTo>
                    <a:pt x="795" y="5"/>
                    <a:pt x="763" y="0"/>
                    <a:pt x="730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976437" y="2983398"/>
              <a:ext cx="33722" cy="47891"/>
            </a:xfrm>
            <a:custGeom>
              <a:rect b="b" l="l" r="r" t="t"/>
              <a:pathLst>
                <a:path extrusionOk="0" h="1352" w="952">
                  <a:moveTo>
                    <a:pt x="780" y="0"/>
                  </a:moveTo>
                  <a:lnTo>
                    <a:pt x="493" y="619"/>
                  </a:lnTo>
                  <a:lnTo>
                    <a:pt x="493" y="23"/>
                  </a:lnTo>
                  <a:lnTo>
                    <a:pt x="459" y="23"/>
                  </a:lnTo>
                  <a:lnTo>
                    <a:pt x="459" y="619"/>
                  </a:lnTo>
                  <a:lnTo>
                    <a:pt x="173" y="332"/>
                  </a:lnTo>
                  <a:cubicBezTo>
                    <a:pt x="173" y="355"/>
                    <a:pt x="161" y="355"/>
                    <a:pt x="161" y="367"/>
                  </a:cubicBezTo>
                  <a:lnTo>
                    <a:pt x="448" y="653"/>
                  </a:lnTo>
                  <a:lnTo>
                    <a:pt x="1" y="813"/>
                  </a:lnTo>
                  <a:lnTo>
                    <a:pt x="1" y="836"/>
                  </a:lnTo>
                  <a:lnTo>
                    <a:pt x="448" y="676"/>
                  </a:lnTo>
                  <a:lnTo>
                    <a:pt x="58" y="1214"/>
                  </a:lnTo>
                  <a:cubicBezTo>
                    <a:pt x="58" y="1214"/>
                    <a:pt x="58" y="1226"/>
                    <a:pt x="81" y="1226"/>
                  </a:cubicBezTo>
                  <a:lnTo>
                    <a:pt x="459" y="699"/>
                  </a:lnTo>
                  <a:lnTo>
                    <a:pt x="310" y="1352"/>
                  </a:lnTo>
                  <a:lnTo>
                    <a:pt x="322" y="1352"/>
                  </a:lnTo>
                  <a:lnTo>
                    <a:pt x="482" y="699"/>
                  </a:lnTo>
                  <a:lnTo>
                    <a:pt x="631" y="1168"/>
                  </a:lnTo>
                  <a:cubicBezTo>
                    <a:pt x="631" y="1172"/>
                    <a:pt x="631" y="1174"/>
                    <a:pt x="632" y="1174"/>
                  </a:cubicBezTo>
                  <a:cubicBezTo>
                    <a:pt x="633" y="1174"/>
                    <a:pt x="639" y="1168"/>
                    <a:pt x="654" y="1168"/>
                  </a:cubicBezTo>
                  <a:lnTo>
                    <a:pt x="493" y="699"/>
                  </a:lnTo>
                  <a:lnTo>
                    <a:pt x="883" y="768"/>
                  </a:lnTo>
                  <a:cubicBezTo>
                    <a:pt x="883" y="756"/>
                    <a:pt x="883" y="756"/>
                    <a:pt x="894" y="745"/>
                  </a:cubicBezTo>
                  <a:lnTo>
                    <a:pt x="505" y="664"/>
                  </a:lnTo>
                  <a:lnTo>
                    <a:pt x="952" y="309"/>
                  </a:lnTo>
                  <a:lnTo>
                    <a:pt x="952" y="286"/>
                  </a:lnTo>
                  <a:lnTo>
                    <a:pt x="505" y="642"/>
                  </a:lnTo>
                  <a:lnTo>
                    <a:pt x="791" y="12"/>
                  </a:lnTo>
                  <a:cubicBezTo>
                    <a:pt x="791" y="12"/>
                    <a:pt x="780" y="12"/>
                    <a:pt x="7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981325" y="2989738"/>
              <a:ext cx="24371" cy="35812"/>
            </a:xfrm>
            <a:custGeom>
              <a:rect b="b" l="l" r="r" t="t"/>
              <a:pathLst>
                <a:path extrusionOk="0" h="1011" w="688">
                  <a:moveTo>
                    <a:pt x="474" y="1"/>
                  </a:moveTo>
                  <a:cubicBezTo>
                    <a:pt x="434" y="1"/>
                    <a:pt x="389" y="13"/>
                    <a:pt x="344" y="39"/>
                  </a:cubicBezTo>
                  <a:cubicBezTo>
                    <a:pt x="149" y="153"/>
                    <a:pt x="0" y="440"/>
                    <a:pt x="0" y="703"/>
                  </a:cubicBezTo>
                  <a:cubicBezTo>
                    <a:pt x="0" y="898"/>
                    <a:pt x="81" y="1011"/>
                    <a:pt x="202" y="1011"/>
                  </a:cubicBezTo>
                  <a:cubicBezTo>
                    <a:pt x="245" y="1011"/>
                    <a:pt x="293" y="997"/>
                    <a:pt x="344" y="967"/>
                  </a:cubicBezTo>
                  <a:cubicBezTo>
                    <a:pt x="527" y="852"/>
                    <a:pt x="688" y="566"/>
                    <a:pt x="688" y="302"/>
                  </a:cubicBezTo>
                  <a:cubicBezTo>
                    <a:pt x="688" y="113"/>
                    <a:pt x="597" y="1"/>
                    <a:pt x="474" y="1"/>
                  </a:cubicBezTo>
                  <a:close/>
                </a:path>
              </a:pathLst>
            </a:custGeom>
            <a:solidFill>
              <a:srgbClr val="CDDA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981325" y="2989420"/>
              <a:ext cx="24371" cy="32589"/>
            </a:xfrm>
            <a:custGeom>
              <a:rect b="b" l="l" r="r" t="t"/>
              <a:pathLst>
                <a:path extrusionOk="0" h="920" w="688">
                  <a:moveTo>
                    <a:pt x="472" y="1"/>
                  </a:moveTo>
                  <a:cubicBezTo>
                    <a:pt x="432" y="1"/>
                    <a:pt x="389" y="12"/>
                    <a:pt x="344" y="36"/>
                  </a:cubicBezTo>
                  <a:cubicBezTo>
                    <a:pt x="172" y="139"/>
                    <a:pt x="12" y="414"/>
                    <a:pt x="0" y="655"/>
                  </a:cubicBezTo>
                  <a:cubicBezTo>
                    <a:pt x="9" y="820"/>
                    <a:pt x="82" y="920"/>
                    <a:pt x="196" y="920"/>
                  </a:cubicBezTo>
                  <a:cubicBezTo>
                    <a:pt x="240" y="920"/>
                    <a:pt x="289" y="905"/>
                    <a:pt x="344" y="872"/>
                  </a:cubicBezTo>
                  <a:cubicBezTo>
                    <a:pt x="516" y="769"/>
                    <a:pt x="665" y="494"/>
                    <a:pt x="688" y="254"/>
                  </a:cubicBezTo>
                  <a:cubicBezTo>
                    <a:pt x="671" y="93"/>
                    <a:pt x="585" y="1"/>
                    <a:pt x="472" y="1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995919" y="2994450"/>
              <a:ext cx="6943" cy="10379"/>
            </a:xfrm>
            <a:custGeom>
              <a:rect b="b" l="l" r="r" t="t"/>
              <a:pathLst>
                <a:path extrusionOk="0" h="293" w="196">
                  <a:moveTo>
                    <a:pt x="141" y="0"/>
                  </a:moveTo>
                  <a:cubicBezTo>
                    <a:pt x="130" y="0"/>
                    <a:pt x="118" y="3"/>
                    <a:pt x="104" y="9"/>
                  </a:cubicBezTo>
                  <a:cubicBezTo>
                    <a:pt x="46" y="55"/>
                    <a:pt x="1" y="146"/>
                    <a:pt x="1" y="215"/>
                  </a:cubicBezTo>
                  <a:cubicBezTo>
                    <a:pt x="1" y="267"/>
                    <a:pt x="26" y="292"/>
                    <a:pt x="64" y="292"/>
                  </a:cubicBezTo>
                  <a:cubicBezTo>
                    <a:pt x="76" y="292"/>
                    <a:pt x="89" y="289"/>
                    <a:pt x="104" y="284"/>
                  </a:cubicBezTo>
                  <a:cubicBezTo>
                    <a:pt x="161" y="238"/>
                    <a:pt x="195" y="158"/>
                    <a:pt x="195" y="89"/>
                  </a:cubicBezTo>
                  <a:cubicBezTo>
                    <a:pt x="195" y="28"/>
                    <a:pt x="176" y="0"/>
                    <a:pt x="141" y="0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996344" y="3006599"/>
              <a:ext cx="4074" cy="6164"/>
            </a:xfrm>
            <a:custGeom>
              <a:rect b="b" l="l" r="r" t="t"/>
              <a:pathLst>
                <a:path extrusionOk="0" h="174" w="115">
                  <a:moveTo>
                    <a:pt x="87" y="0"/>
                  </a:moveTo>
                  <a:cubicBezTo>
                    <a:pt x="79" y="0"/>
                    <a:pt x="70" y="3"/>
                    <a:pt x="57" y="9"/>
                  </a:cubicBezTo>
                  <a:cubicBezTo>
                    <a:pt x="23" y="32"/>
                    <a:pt x="0" y="90"/>
                    <a:pt x="0" y="124"/>
                  </a:cubicBezTo>
                  <a:cubicBezTo>
                    <a:pt x="0" y="159"/>
                    <a:pt x="20" y="174"/>
                    <a:pt x="40" y="174"/>
                  </a:cubicBezTo>
                  <a:cubicBezTo>
                    <a:pt x="46" y="174"/>
                    <a:pt x="52" y="173"/>
                    <a:pt x="57" y="170"/>
                  </a:cubicBezTo>
                  <a:cubicBezTo>
                    <a:pt x="92" y="158"/>
                    <a:pt x="115" y="101"/>
                    <a:pt x="115" y="55"/>
                  </a:cubicBezTo>
                  <a:cubicBezTo>
                    <a:pt x="115" y="22"/>
                    <a:pt x="109" y="0"/>
                    <a:pt x="87" y="0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980085" y="3039117"/>
              <a:ext cx="27630" cy="40098"/>
            </a:xfrm>
            <a:custGeom>
              <a:rect b="b" l="l" r="r" t="t"/>
              <a:pathLst>
                <a:path extrusionOk="0" h="1132" w="780">
                  <a:moveTo>
                    <a:pt x="542" y="0"/>
                  </a:moveTo>
                  <a:cubicBezTo>
                    <a:pt x="496" y="0"/>
                    <a:pt x="444" y="14"/>
                    <a:pt x="390" y="42"/>
                  </a:cubicBezTo>
                  <a:cubicBezTo>
                    <a:pt x="173" y="157"/>
                    <a:pt x="1" y="500"/>
                    <a:pt x="1" y="787"/>
                  </a:cubicBezTo>
                  <a:cubicBezTo>
                    <a:pt x="1" y="1001"/>
                    <a:pt x="97" y="1132"/>
                    <a:pt x="236" y="1132"/>
                  </a:cubicBezTo>
                  <a:cubicBezTo>
                    <a:pt x="283" y="1132"/>
                    <a:pt x="335" y="1117"/>
                    <a:pt x="390" y="1085"/>
                  </a:cubicBezTo>
                  <a:cubicBezTo>
                    <a:pt x="608" y="970"/>
                    <a:pt x="780" y="626"/>
                    <a:pt x="780" y="340"/>
                  </a:cubicBezTo>
                  <a:cubicBezTo>
                    <a:pt x="780" y="125"/>
                    <a:pt x="683" y="0"/>
                    <a:pt x="542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980085" y="3039117"/>
              <a:ext cx="27630" cy="40098"/>
            </a:xfrm>
            <a:custGeom>
              <a:rect b="b" l="l" r="r" t="t"/>
              <a:pathLst>
                <a:path extrusionOk="0" h="1132" w="780">
                  <a:moveTo>
                    <a:pt x="542" y="0"/>
                  </a:moveTo>
                  <a:cubicBezTo>
                    <a:pt x="496" y="0"/>
                    <a:pt x="444" y="14"/>
                    <a:pt x="390" y="42"/>
                  </a:cubicBezTo>
                  <a:cubicBezTo>
                    <a:pt x="173" y="157"/>
                    <a:pt x="1" y="500"/>
                    <a:pt x="1" y="787"/>
                  </a:cubicBezTo>
                  <a:cubicBezTo>
                    <a:pt x="1" y="1001"/>
                    <a:pt x="97" y="1132"/>
                    <a:pt x="236" y="1132"/>
                  </a:cubicBezTo>
                  <a:cubicBezTo>
                    <a:pt x="283" y="1132"/>
                    <a:pt x="335" y="1117"/>
                    <a:pt x="390" y="1085"/>
                  </a:cubicBezTo>
                  <a:cubicBezTo>
                    <a:pt x="608" y="970"/>
                    <a:pt x="780" y="626"/>
                    <a:pt x="780" y="340"/>
                  </a:cubicBezTo>
                  <a:cubicBezTo>
                    <a:pt x="780" y="125"/>
                    <a:pt x="683" y="0"/>
                    <a:pt x="5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980085" y="3041136"/>
              <a:ext cx="27630" cy="40098"/>
            </a:xfrm>
            <a:custGeom>
              <a:rect b="b" l="l" r="r" t="t"/>
              <a:pathLst>
                <a:path extrusionOk="0" h="1132" w="780">
                  <a:moveTo>
                    <a:pt x="542" y="0"/>
                  </a:moveTo>
                  <a:cubicBezTo>
                    <a:pt x="496" y="0"/>
                    <a:pt x="444" y="14"/>
                    <a:pt x="390" y="43"/>
                  </a:cubicBezTo>
                  <a:cubicBezTo>
                    <a:pt x="173" y="157"/>
                    <a:pt x="1" y="501"/>
                    <a:pt x="1" y="787"/>
                  </a:cubicBezTo>
                  <a:cubicBezTo>
                    <a:pt x="1" y="1001"/>
                    <a:pt x="97" y="1132"/>
                    <a:pt x="236" y="1132"/>
                  </a:cubicBezTo>
                  <a:cubicBezTo>
                    <a:pt x="283" y="1132"/>
                    <a:pt x="335" y="1117"/>
                    <a:pt x="390" y="1085"/>
                  </a:cubicBezTo>
                  <a:cubicBezTo>
                    <a:pt x="608" y="970"/>
                    <a:pt x="780" y="627"/>
                    <a:pt x="780" y="340"/>
                  </a:cubicBezTo>
                  <a:cubicBezTo>
                    <a:pt x="780" y="125"/>
                    <a:pt x="683" y="0"/>
                    <a:pt x="542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979306" y="3042624"/>
              <a:ext cx="28019" cy="39390"/>
            </a:xfrm>
            <a:custGeom>
              <a:rect b="b" l="l" r="r" t="t"/>
              <a:pathLst>
                <a:path extrusionOk="0" h="1112" w="791">
                  <a:moveTo>
                    <a:pt x="653" y="1"/>
                  </a:moveTo>
                  <a:lnTo>
                    <a:pt x="412" y="516"/>
                  </a:lnTo>
                  <a:lnTo>
                    <a:pt x="412" y="12"/>
                  </a:lnTo>
                  <a:lnTo>
                    <a:pt x="378" y="12"/>
                  </a:lnTo>
                  <a:lnTo>
                    <a:pt x="378" y="516"/>
                  </a:lnTo>
                  <a:lnTo>
                    <a:pt x="137" y="275"/>
                  </a:lnTo>
                  <a:lnTo>
                    <a:pt x="126" y="287"/>
                  </a:lnTo>
                  <a:lnTo>
                    <a:pt x="367" y="527"/>
                  </a:lnTo>
                  <a:lnTo>
                    <a:pt x="0" y="653"/>
                  </a:lnTo>
                  <a:lnTo>
                    <a:pt x="0" y="688"/>
                  </a:lnTo>
                  <a:lnTo>
                    <a:pt x="367" y="562"/>
                  </a:lnTo>
                  <a:lnTo>
                    <a:pt x="367" y="562"/>
                  </a:lnTo>
                  <a:lnTo>
                    <a:pt x="34" y="986"/>
                  </a:lnTo>
                  <a:cubicBezTo>
                    <a:pt x="34" y="986"/>
                    <a:pt x="34" y="997"/>
                    <a:pt x="57" y="997"/>
                  </a:cubicBezTo>
                  <a:lnTo>
                    <a:pt x="378" y="573"/>
                  </a:lnTo>
                  <a:lnTo>
                    <a:pt x="252" y="1112"/>
                  </a:lnTo>
                  <a:lnTo>
                    <a:pt x="263" y="1112"/>
                  </a:lnTo>
                  <a:lnTo>
                    <a:pt x="401" y="573"/>
                  </a:lnTo>
                  <a:lnTo>
                    <a:pt x="527" y="963"/>
                  </a:lnTo>
                  <a:lnTo>
                    <a:pt x="538" y="940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745" y="619"/>
                  </a:lnTo>
                  <a:cubicBezTo>
                    <a:pt x="745" y="596"/>
                    <a:pt x="745" y="596"/>
                    <a:pt x="756" y="585"/>
                  </a:cubicBezTo>
                  <a:lnTo>
                    <a:pt x="424" y="527"/>
                  </a:lnTo>
                  <a:lnTo>
                    <a:pt x="790" y="230"/>
                  </a:lnTo>
                  <a:lnTo>
                    <a:pt x="790" y="218"/>
                  </a:lnTo>
                  <a:lnTo>
                    <a:pt x="424" y="516"/>
                  </a:lnTo>
                  <a:lnTo>
                    <a:pt x="424" y="516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983344" y="3046875"/>
              <a:ext cx="20333" cy="29330"/>
            </a:xfrm>
            <a:custGeom>
              <a:rect b="b" l="l" r="r" t="t"/>
              <a:pathLst>
                <a:path extrusionOk="0" h="828" w="574">
                  <a:moveTo>
                    <a:pt x="402" y="0"/>
                  </a:moveTo>
                  <a:cubicBezTo>
                    <a:pt x="366" y="0"/>
                    <a:pt x="327" y="13"/>
                    <a:pt x="287" y="41"/>
                  </a:cubicBezTo>
                  <a:cubicBezTo>
                    <a:pt x="127" y="121"/>
                    <a:pt x="1" y="362"/>
                    <a:pt x="1" y="579"/>
                  </a:cubicBezTo>
                  <a:cubicBezTo>
                    <a:pt x="1" y="742"/>
                    <a:pt x="71" y="827"/>
                    <a:pt x="173" y="827"/>
                  </a:cubicBezTo>
                  <a:cubicBezTo>
                    <a:pt x="208" y="827"/>
                    <a:pt x="246" y="817"/>
                    <a:pt x="287" y="797"/>
                  </a:cubicBezTo>
                  <a:cubicBezTo>
                    <a:pt x="436" y="705"/>
                    <a:pt x="573" y="465"/>
                    <a:pt x="573" y="247"/>
                  </a:cubicBezTo>
                  <a:cubicBezTo>
                    <a:pt x="573" y="96"/>
                    <a:pt x="500" y="0"/>
                    <a:pt x="402" y="0"/>
                  </a:cubicBezTo>
                  <a:close/>
                </a:path>
              </a:pathLst>
            </a:custGeom>
            <a:solidFill>
              <a:srgbClr val="CDDA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983344" y="3046910"/>
              <a:ext cx="20333" cy="26886"/>
            </a:xfrm>
            <a:custGeom>
              <a:rect b="b" l="l" r="r" t="t"/>
              <a:pathLst>
                <a:path extrusionOk="0" h="759" w="574">
                  <a:moveTo>
                    <a:pt x="407" y="0"/>
                  </a:moveTo>
                  <a:cubicBezTo>
                    <a:pt x="371" y="0"/>
                    <a:pt x="330" y="13"/>
                    <a:pt x="287" y="40"/>
                  </a:cubicBezTo>
                  <a:cubicBezTo>
                    <a:pt x="138" y="120"/>
                    <a:pt x="12" y="338"/>
                    <a:pt x="1" y="532"/>
                  </a:cubicBezTo>
                  <a:cubicBezTo>
                    <a:pt x="9" y="677"/>
                    <a:pt x="74" y="758"/>
                    <a:pt x="172" y="758"/>
                  </a:cubicBezTo>
                  <a:cubicBezTo>
                    <a:pt x="207" y="758"/>
                    <a:pt x="245" y="748"/>
                    <a:pt x="287" y="727"/>
                  </a:cubicBezTo>
                  <a:cubicBezTo>
                    <a:pt x="424" y="636"/>
                    <a:pt x="550" y="418"/>
                    <a:pt x="573" y="223"/>
                  </a:cubicBezTo>
                  <a:cubicBezTo>
                    <a:pt x="557" y="77"/>
                    <a:pt x="495" y="0"/>
                    <a:pt x="407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995529" y="3050842"/>
              <a:ext cx="6128" cy="8360"/>
            </a:xfrm>
            <a:custGeom>
              <a:rect b="b" l="l" r="r" t="t"/>
              <a:pathLst>
                <a:path extrusionOk="0" h="236" w="173">
                  <a:moveTo>
                    <a:pt x="120" y="0"/>
                  </a:moveTo>
                  <a:cubicBezTo>
                    <a:pt x="108" y="0"/>
                    <a:pt x="95" y="3"/>
                    <a:pt x="80" y="9"/>
                  </a:cubicBezTo>
                  <a:cubicBezTo>
                    <a:pt x="35" y="43"/>
                    <a:pt x="0" y="112"/>
                    <a:pt x="0" y="169"/>
                  </a:cubicBezTo>
                  <a:cubicBezTo>
                    <a:pt x="0" y="212"/>
                    <a:pt x="19" y="236"/>
                    <a:pt x="48" y="236"/>
                  </a:cubicBezTo>
                  <a:cubicBezTo>
                    <a:pt x="57" y="236"/>
                    <a:pt x="69" y="233"/>
                    <a:pt x="80" y="227"/>
                  </a:cubicBezTo>
                  <a:cubicBezTo>
                    <a:pt x="126" y="192"/>
                    <a:pt x="172" y="124"/>
                    <a:pt x="172" y="66"/>
                  </a:cubicBezTo>
                  <a:cubicBezTo>
                    <a:pt x="172" y="24"/>
                    <a:pt x="153" y="0"/>
                    <a:pt x="120" y="0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996734" y="3060796"/>
              <a:ext cx="3294" cy="5313"/>
            </a:xfrm>
            <a:custGeom>
              <a:rect b="b" l="l" r="r" t="t"/>
              <a:pathLst>
                <a:path extrusionOk="0" h="150" w="93">
                  <a:moveTo>
                    <a:pt x="54" y="0"/>
                  </a:moveTo>
                  <a:cubicBezTo>
                    <a:pt x="51" y="0"/>
                    <a:pt x="48" y="1"/>
                    <a:pt x="46" y="3"/>
                  </a:cubicBezTo>
                  <a:cubicBezTo>
                    <a:pt x="35" y="26"/>
                    <a:pt x="1" y="60"/>
                    <a:pt x="1" y="106"/>
                  </a:cubicBezTo>
                  <a:cubicBezTo>
                    <a:pt x="1" y="131"/>
                    <a:pt x="12" y="150"/>
                    <a:pt x="28" y="150"/>
                  </a:cubicBezTo>
                  <a:cubicBezTo>
                    <a:pt x="34" y="150"/>
                    <a:pt x="40" y="147"/>
                    <a:pt x="46" y="140"/>
                  </a:cubicBezTo>
                  <a:cubicBezTo>
                    <a:pt x="58" y="118"/>
                    <a:pt x="92" y="83"/>
                    <a:pt x="92" y="49"/>
                  </a:cubicBezTo>
                  <a:cubicBezTo>
                    <a:pt x="92" y="21"/>
                    <a:pt x="69" y="0"/>
                    <a:pt x="54" y="0"/>
                  </a:cubicBez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45706" y="2386886"/>
              <a:ext cx="198047" cy="1414172"/>
            </a:xfrm>
            <a:custGeom>
              <a:rect b="b" l="l" r="r" t="t"/>
              <a:pathLst>
                <a:path extrusionOk="0" h="39923" w="5591">
                  <a:moveTo>
                    <a:pt x="2257" y="1"/>
                  </a:moveTo>
                  <a:lnTo>
                    <a:pt x="0" y="4239"/>
                  </a:lnTo>
                  <a:lnTo>
                    <a:pt x="1157" y="4892"/>
                  </a:lnTo>
                  <a:lnTo>
                    <a:pt x="1272" y="4835"/>
                  </a:lnTo>
                  <a:lnTo>
                    <a:pt x="1272" y="39258"/>
                  </a:lnTo>
                  <a:lnTo>
                    <a:pt x="2417" y="39922"/>
                  </a:lnTo>
                  <a:lnTo>
                    <a:pt x="4319" y="38834"/>
                  </a:lnTo>
                  <a:lnTo>
                    <a:pt x="4319" y="3059"/>
                  </a:lnTo>
                  <a:lnTo>
                    <a:pt x="5591" y="2326"/>
                  </a:lnTo>
                  <a:lnTo>
                    <a:pt x="3414" y="654"/>
                  </a:lnTo>
                  <a:lnTo>
                    <a:pt x="2257" y="1"/>
                  </a:lnTo>
                  <a:close/>
                </a:path>
              </a:pathLst>
            </a:custGeom>
            <a:solidFill>
              <a:srgbClr val="E3B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86689" y="2410017"/>
              <a:ext cx="157063" cy="1391042"/>
            </a:xfrm>
            <a:custGeom>
              <a:rect b="b" l="l" r="r" t="t"/>
              <a:pathLst>
                <a:path extrusionOk="0" h="39270" w="4434">
                  <a:moveTo>
                    <a:pt x="2257" y="1"/>
                  </a:moveTo>
                  <a:lnTo>
                    <a:pt x="0" y="4239"/>
                  </a:lnTo>
                  <a:lnTo>
                    <a:pt x="1260" y="3506"/>
                  </a:lnTo>
                  <a:lnTo>
                    <a:pt x="1260" y="39269"/>
                  </a:lnTo>
                  <a:lnTo>
                    <a:pt x="3162" y="38181"/>
                  </a:lnTo>
                  <a:lnTo>
                    <a:pt x="3162" y="2406"/>
                  </a:lnTo>
                  <a:lnTo>
                    <a:pt x="4434" y="1673"/>
                  </a:lnTo>
                  <a:lnTo>
                    <a:pt x="2257" y="1"/>
                  </a:lnTo>
                  <a:close/>
                </a:path>
              </a:pathLst>
            </a:custGeom>
            <a:solidFill>
              <a:srgbClr val="D49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90727" y="2534208"/>
              <a:ext cx="40630" cy="1266850"/>
            </a:xfrm>
            <a:custGeom>
              <a:rect b="b" l="l" r="r" t="t"/>
              <a:pathLst>
                <a:path extrusionOk="0" h="35764" w="1147">
                  <a:moveTo>
                    <a:pt x="1146" y="0"/>
                  </a:moveTo>
                  <a:lnTo>
                    <a:pt x="1" y="676"/>
                  </a:lnTo>
                  <a:lnTo>
                    <a:pt x="1" y="35099"/>
                  </a:lnTo>
                  <a:lnTo>
                    <a:pt x="1146" y="35763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2296410" y="1882473"/>
              <a:ext cx="86891" cy="134499"/>
            </a:xfrm>
            <a:custGeom>
              <a:rect b="b" l="l" r="r" t="t"/>
              <a:pathLst>
                <a:path extrusionOk="0" h="3797" w="2453">
                  <a:moveTo>
                    <a:pt x="2167" y="1"/>
                  </a:moveTo>
                  <a:cubicBezTo>
                    <a:pt x="2007" y="1"/>
                    <a:pt x="1899" y="252"/>
                    <a:pt x="1833" y="735"/>
                  </a:cubicBezTo>
                  <a:cubicBezTo>
                    <a:pt x="1719" y="1537"/>
                    <a:pt x="1650" y="2110"/>
                    <a:pt x="1570" y="2121"/>
                  </a:cubicBezTo>
                  <a:cubicBezTo>
                    <a:pt x="1437" y="1917"/>
                    <a:pt x="1362" y="1821"/>
                    <a:pt x="1255" y="1821"/>
                  </a:cubicBezTo>
                  <a:cubicBezTo>
                    <a:pt x="1206" y="1821"/>
                    <a:pt x="1150" y="1841"/>
                    <a:pt x="1077" y="1881"/>
                  </a:cubicBezTo>
                  <a:cubicBezTo>
                    <a:pt x="917" y="1961"/>
                    <a:pt x="928" y="2224"/>
                    <a:pt x="928" y="2224"/>
                  </a:cubicBezTo>
                  <a:cubicBezTo>
                    <a:pt x="928" y="2224"/>
                    <a:pt x="851" y="2128"/>
                    <a:pt x="730" y="2128"/>
                  </a:cubicBezTo>
                  <a:cubicBezTo>
                    <a:pt x="690" y="2128"/>
                    <a:pt x="645" y="2139"/>
                    <a:pt x="596" y="2167"/>
                  </a:cubicBezTo>
                  <a:cubicBezTo>
                    <a:pt x="413" y="2293"/>
                    <a:pt x="447" y="2476"/>
                    <a:pt x="447" y="2476"/>
                  </a:cubicBezTo>
                  <a:cubicBezTo>
                    <a:pt x="447" y="2476"/>
                    <a:pt x="401" y="2434"/>
                    <a:pt x="334" y="2434"/>
                  </a:cubicBezTo>
                  <a:cubicBezTo>
                    <a:pt x="290" y="2434"/>
                    <a:pt x="238" y="2452"/>
                    <a:pt x="184" y="2511"/>
                  </a:cubicBezTo>
                  <a:cubicBezTo>
                    <a:pt x="58" y="2637"/>
                    <a:pt x="1" y="2786"/>
                    <a:pt x="1" y="2935"/>
                  </a:cubicBezTo>
                  <a:lnTo>
                    <a:pt x="161" y="2877"/>
                  </a:lnTo>
                  <a:cubicBezTo>
                    <a:pt x="161" y="2877"/>
                    <a:pt x="184" y="2958"/>
                    <a:pt x="241" y="3015"/>
                  </a:cubicBezTo>
                  <a:cubicBezTo>
                    <a:pt x="310" y="3072"/>
                    <a:pt x="356" y="3255"/>
                    <a:pt x="402" y="3416"/>
                  </a:cubicBezTo>
                  <a:cubicBezTo>
                    <a:pt x="447" y="3565"/>
                    <a:pt x="470" y="3737"/>
                    <a:pt x="619" y="3782"/>
                  </a:cubicBezTo>
                  <a:cubicBezTo>
                    <a:pt x="649" y="3792"/>
                    <a:pt x="678" y="3797"/>
                    <a:pt x="704" y="3797"/>
                  </a:cubicBezTo>
                  <a:cubicBezTo>
                    <a:pt x="801" y="3797"/>
                    <a:pt x="874" y="3737"/>
                    <a:pt x="883" y="3656"/>
                  </a:cubicBezTo>
                  <a:cubicBezTo>
                    <a:pt x="906" y="3565"/>
                    <a:pt x="883" y="3462"/>
                    <a:pt x="883" y="3462"/>
                  </a:cubicBezTo>
                  <a:lnTo>
                    <a:pt x="883" y="3462"/>
                  </a:lnTo>
                  <a:cubicBezTo>
                    <a:pt x="883" y="3462"/>
                    <a:pt x="955" y="3669"/>
                    <a:pt x="1131" y="3669"/>
                  </a:cubicBezTo>
                  <a:cubicBezTo>
                    <a:pt x="1139" y="3669"/>
                    <a:pt x="1148" y="3669"/>
                    <a:pt x="1158" y="3668"/>
                  </a:cubicBezTo>
                  <a:cubicBezTo>
                    <a:pt x="1352" y="3645"/>
                    <a:pt x="1352" y="3462"/>
                    <a:pt x="1375" y="3336"/>
                  </a:cubicBezTo>
                  <a:cubicBezTo>
                    <a:pt x="1439" y="3367"/>
                    <a:pt x="1503" y="3392"/>
                    <a:pt x="1558" y="3392"/>
                  </a:cubicBezTo>
                  <a:cubicBezTo>
                    <a:pt x="1603" y="3392"/>
                    <a:pt x="1643" y="3376"/>
                    <a:pt x="1673" y="3336"/>
                  </a:cubicBezTo>
                  <a:cubicBezTo>
                    <a:pt x="1742" y="3255"/>
                    <a:pt x="1742" y="2866"/>
                    <a:pt x="1742" y="2866"/>
                  </a:cubicBezTo>
                  <a:lnTo>
                    <a:pt x="2063" y="2809"/>
                  </a:lnTo>
                  <a:cubicBezTo>
                    <a:pt x="2063" y="2809"/>
                    <a:pt x="2349" y="2774"/>
                    <a:pt x="2360" y="2568"/>
                  </a:cubicBezTo>
                  <a:cubicBezTo>
                    <a:pt x="2360" y="2190"/>
                    <a:pt x="2372" y="1984"/>
                    <a:pt x="2372" y="1640"/>
                  </a:cubicBezTo>
                  <a:cubicBezTo>
                    <a:pt x="2395" y="1331"/>
                    <a:pt x="2418" y="1067"/>
                    <a:pt x="2429" y="689"/>
                  </a:cubicBezTo>
                  <a:cubicBezTo>
                    <a:pt x="2452" y="300"/>
                    <a:pt x="2395" y="48"/>
                    <a:pt x="2189" y="2"/>
                  </a:cubicBezTo>
                  <a:cubicBezTo>
                    <a:pt x="2181" y="1"/>
                    <a:pt x="2174" y="1"/>
                    <a:pt x="216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2283835" y="1961075"/>
              <a:ext cx="185862" cy="525316"/>
            </a:xfrm>
            <a:custGeom>
              <a:rect b="b" l="l" r="r" t="t"/>
              <a:pathLst>
                <a:path extrusionOk="0" h="14830" w="5247">
                  <a:moveTo>
                    <a:pt x="2373" y="1"/>
                  </a:moveTo>
                  <a:cubicBezTo>
                    <a:pt x="2333" y="1"/>
                    <a:pt x="2314" y="5"/>
                    <a:pt x="2314" y="5"/>
                  </a:cubicBezTo>
                  <a:lnTo>
                    <a:pt x="1753" y="383"/>
                  </a:lnTo>
                  <a:cubicBezTo>
                    <a:pt x="1753" y="383"/>
                    <a:pt x="1753" y="578"/>
                    <a:pt x="1891" y="635"/>
                  </a:cubicBezTo>
                  <a:cubicBezTo>
                    <a:pt x="1961" y="667"/>
                    <a:pt x="2016" y="674"/>
                    <a:pt x="2052" y="674"/>
                  </a:cubicBezTo>
                  <a:cubicBezTo>
                    <a:pt x="2081" y="674"/>
                    <a:pt x="2097" y="670"/>
                    <a:pt x="2097" y="670"/>
                  </a:cubicBezTo>
                  <a:lnTo>
                    <a:pt x="2097" y="670"/>
                  </a:lnTo>
                  <a:cubicBezTo>
                    <a:pt x="2097" y="670"/>
                    <a:pt x="2097" y="1036"/>
                    <a:pt x="2017" y="1105"/>
                  </a:cubicBezTo>
                  <a:cubicBezTo>
                    <a:pt x="1972" y="1138"/>
                    <a:pt x="1936" y="1158"/>
                    <a:pt x="1896" y="1158"/>
                  </a:cubicBezTo>
                  <a:cubicBezTo>
                    <a:pt x="1854" y="1158"/>
                    <a:pt x="1807" y="1136"/>
                    <a:pt x="1742" y="1082"/>
                  </a:cubicBezTo>
                  <a:cubicBezTo>
                    <a:pt x="1719" y="1208"/>
                    <a:pt x="1684" y="1403"/>
                    <a:pt x="1524" y="1437"/>
                  </a:cubicBezTo>
                  <a:cubicBezTo>
                    <a:pt x="1520" y="1438"/>
                    <a:pt x="1515" y="1438"/>
                    <a:pt x="1510" y="1438"/>
                  </a:cubicBezTo>
                  <a:cubicBezTo>
                    <a:pt x="1366" y="1438"/>
                    <a:pt x="1226" y="1266"/>
                    <a:pt x="1226" y="1266"/>
                  </a:cubicBezTo>
                  <a:cubicBezTo>
                    <a:pt x="1226" y="1266"/>
                    <a:pt x="1180" y="1621"/>
                    <a:pt x="1066" y="1621"/>
                  </a:cubicBezTo>
                  <a:cubicBezTo>
                    <a:pt x="951" y="1621"/>
                    <a:pt x="699" y="475"/>
                    <a:pt x="699" y="475"/>
                  </a:cubicBezTo>
                  <a:lnTo>
                    <a:pt x="356" y="716"/>
                  </a:lnTo>
                  <a:cubicBezTo>
                    <a:pt x="401" y="1025"/>
                    <a:pt x="482" y="1781"/>
                    <a:pt x="688" y="2319"/>
                  </a:cubicBezTo>
                  <a:cubicBezTo>
                    <a:pt x="757" y="2514"/>
                    <a:pt x="757" y="2778"/>
                    <a:pt x="699" y="3431"/>
                  </a:cubicBezTo>
                  <a:cubicBezTo>
                    <a:pt x="642" y="4061"/>
                    <a:pt x="527" y="4633"/>
                    <a:pt x="253" y="6501"/>
                  </a:cubicBezTo>
                  <a:cubicBezTo>
                    <a:pt x="138" y="7325"/>
                    <a:pt x="0" y="7360"/>
                    <a:pt x="768" y="8792"/>
                  </a:cubicBezTo>
                  <a:cubicBezTo>
                    <a:pt x="1387" y="9937"/>
                    <a:pt x="1810" y="10682"/>
                    <a:pt x="2303" y="11701"/>
                  </a:cubicBezTo>
                  <a:cubicBezTo>
                    <a:pt x="2761" y="12663"/>
                    <a:pt x="3288" y="13603"/>
                    <a:pt x="3174" y="14806"/>
                  </a:cubicBezTo>
                  <a:cubicBezTo>
                    <a:pt x="3173" y="14822"/>
                    <a:pt x="3177" y="14829"/>
                    <a:pt x="3187" y="14829"/>
                  </a:cubicBezTo>
                  <a:cubicBezTo>
                    <a:pt x="3292" y="14829"/>
                    <a:pt x="3999" y="13892"/>
                    <a:pt x="4262" y="13408"/>
                  </a:cubicBezTo>
                  <a:cubicBezTo>
                    <a:pt x="4812" y="12377"/>
                    <a:pt x="5247" y="10911"/>
                    <a:pt x="5213" y="10441"/>
                  </a:cubicBezTo>
                  <a:cubicBezTo>
                    <a:pt x="4640" y="10040"/>
                    <a:pt x="4365" y="9651"/>
                    <a:pt x="4033" y="9215"/>
                  </a:cubicBezTo>
                  <a:cubicBezTo>
                    <a:pt x="3723" y="8780"/>
                    <a:pt x="2589" y="6730"/>
                    <a:pt x="2589" y="6730"/>
                  </a:cubicBezTo>
                  <a:cubicBezTo>
                    <a:pt x="2589" y="6730"/>
                    <a:pt x="2589" y="3751"/>
                    <a:pt x="2601" y="3179"/>
                  </a:cubicBezTo>
                  <a:cubicBezTo>
                    <a:pt x="2612" y="2457"/>
                    <a:pt x="2670" y="2365"/>
                    <a:pt x="2830" y="2067"/>
                  </a:cubicBezTo>
                  <a:cubicBezTo>
                    <a:pt x="3048" y="1666"/>
                    <a:pt x="3162" y="1472"/>
                    <a:pt x="3151" y="1288"/>
                  </a:cubicBezTo>
                  <a:cubicBezTo>
                    <a:pt x="3105" y="899"/>
                    <a:pt x="3036" y="361"/>
                    <a:pt x="2979" y="269"/>
                  </a:cubicBezTo>
                  <a:cubicBezTo>
                    <a:pt x="2887" y="120"/>
                    <a:pt x="2635" y="40"/>
                    <a:pt x="2635" y="40"/>
                  </a:cubicBezTo>
                  <a:cubicBezTo>
                    <a:pt x="2508" y="8"/>
                    <a:pt x="2423" y="1"/>
                    <a:pt x="2373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2313448" y="1961110"/>
              <a:ext cx="64965" cy="69570"/>
            </a:xfrm>
            <a:custGeom>
              <a:rect b="b" l="l" r="r" t="t"/>
              <a:pathLst>
                <a:path extrusionOk="0" h="1964" w="1834">
                  <a:moveTo>
                    <a:pt x="1547" y="646"/>
                  </a:moveTo>
                  <a:cubicBezTo>
                    <a:pt x="1547" y="646"/>
                    <a:pt x="1582" y="715"/>
                    <a:pt x="1650" y="749"/>
                  </a:cubicBezTo>
                  <a:cubicBezTo>
                    <a:pt x="1650" y="749"/>
                    <a:pt x="1536" y="806"/>
                    <a:pt x="1375" y="921"/>
                  </a:cubicBezTo>
                  <a:lnTo>
                    <a:pt x="1364" y="909"/>
                  </a:lnTo>
                  <a:cubicBezTo>
                    <a:pt x="1352" y="875"/>
                    <a:pt x="1341" y="864"/>
                    <a:pt x="1318" y="829"/>
                  </a:cubicBezTo>
                  <a:cubicBezTo>
                    <a:pt x="1307" y="795"/>
                    <a:pt x="1295" y="738"/>
                    <a:pt x="1261" y="692"/>
                  </a:cubicBezTo>
                  <a:cubicBezTo>
                    <a:pt x="1478" y="657"/>
                    <a:pt x="1547" y="646"/>
                    <a:pt x="1547" y="646"/>
                  </a:cubicBezTo>
                  <a:close/>
                  <a:moveTo>
                    <a:pt x="1535" y="0"/>
                  </a:moveTo>
                  <a:cubicBezTo>
                    <a:pt x="1520" y="0"/>
                    <a:pt x="1505" y="2"/>
                    <a:pt x="1490" y="4"/>
                  </a:cubicBezTo>
                  <a:cubicBezTo>
                    <a:pt x="1398" y="16"/>
                    <a:pt x="1009" y="302"/>
                    <a:pt x="906" y="371"/>
                  </a:cubicBezTo>
                  <a:cubicBezTo>
                    <a:pt x="819" y="447"/>
                    <a:pt x="896" y="706"/>
                    <a:pt x="1146" y="706"/>
                  </a:cubicBezTo>
                  <a:cubicBezTo>
                    <a:pt x="1161" y="706"/>
                    <a:pt x="1176" y="705"/>
                    <a:pt x="1192" y="703"/>
                  </a:cubicBezTo>
                  <a:lnTo>
                    <a:pt x="1215" y="703"/>
                  </a:lnTo>
                  <a:lnTo>
                    <a:pt x="1215" y="715"/>
                  </a:lnTo>
                  <a:cubicBezTo>
                    <a:pt x="1238" y="829"/>
                    <a:pt x="1204" y="932"/>
                    <a:pt x="1158" y="1035"/>
                  </a:cubicBezTo>
                  <a:cubicBezTo>
                    <a:pt x="1136" y="1088"/>
                    <a:pt x="1115" y="1151"/>
                    <a:pt x="1040" y="1151"/>
                  </a:cubicBezTo>
                  <a:cubicBezTo>
                    <a:pt x="1034" y="1151"/>
                    <a:pt x="1027" y="1151"/>
                    <a:pt x="1020" y="1150"/>
                  </a:cubicBezTo>
                  <a:cubicBezTo>
                    <a:pt x="986" y="1150"/>
                    <a:pt x="952" y="1116"/>
                    <a:pt x="929" y="1093"/>
                  </a:cubicBezTo>
                  <a:cubicBezTo>
                    <a:pt x="917" y="1081"/>
                    <a:pt x="894" y="1047"/>
                    <a:pt x="871" y="1024"/>
                  </a:cubicBezTo>
                  <a:cubicBezTo>
                    <a:pt x="860" y="990"/>
                    <a:pt x="848" y="978"/>
                    <a:pt x="837" y="955"/>
                  </a:cubicBezTo>
                  <a:cubicBezTo>
                    <a:pt x="837" y="955"/>
                    <a:pt x="814" y="955"/>
                    <a:pt x="814" y="978"/>
                  </a:cubicBezTo>
                  <a:lnTo>
                    <a:pt x="814" y="1093"/>
                  </a:lnTo>
                  <a:cubicBezTo>
                    <a:pt x="814" y="1207"/>
                    <a:pt x="780" y="1391"/>
                    <a:pt x="631" y="1391"/>
                  </a:cubicBezTo>
                  <a:cubicBezTo>
                    <a:pt x="562" y="1391"/>
                    <a:pt x="505" y="1368"/>
                    <a:pt x="447" y="1287"/>
                  </a:cubicBezTo>
                  <a:cubicBezTo>
                    <a:pt x="413" y="1242"/>
                    <a:pt x="390" y="1196"/>
                    <a:pt x="356" y="1150"/>
                  </a:cubicBezTo>
                  <a:cubicBezTo>
                    <a:pt x="356" y="1144"/>
                    <a:pt x="353" y="1141"/>
                    <a:pt x="349" y="1141"/>
                  </a:cubicBezTo>
                  <a:cubicBezTo>
                    <a:pt x="344" y="1141"/>
                    <a:pt x="339" y="1144"/>
                    <a:pt x="333" y="1150"/>
                  </a:cubicBezTo>
                  <a:lnTo>
                    <a:pt x="333" y="1161"/>
                  </a:lnTo>
                  <a:cubicBezTo>
                    <a:pt x="333" y="1242"/>
                    <a:pt x="356" y="1345"/>
                    <a:pt x="333" y="1436"/>
                  </a:cubicBezTo>
                  <a:cubicBezTo>
                    <a:pt x="321" y="1494"/>
                    <a:pt x="287" y="1551"/>
                    <a:pt x="230" y="1574"/>
                  </a:cubicBezTo>
                  <a:cubicBezTo>
                    <a:pt x="215" y="1581"/>
                    <a:pt x="200" y="1584"/>
                    <a:pt x="184" y="1584"/>
                  </a:cubicBezTo>
                  <a:cubicBezTo>
                    <a:pt x="125" y="1584"/>
                    <a:pt x="62" y="1541"/>
                    <a:pt x="35" y="1505"/>
                  </a:cubicBezTo>
                  <a:lnTo>
                    <a:pt x="1" y="1482"/>
                  </a:lnTo>
                  <a:lnTo>
                    <a:pt x="1" y="1494"/>
                  </a:lnTo>
                  <a:cubicBezTo>
                    <a:pt x="12" y="1505"/>
                    <a:pt x="12" y="1539"/>
                    <a:pt x="35" y="1551"/>
                  </a:cubicBezTo>
                  <a:cubicBezTo>
                    <a:pt x="75" y="1607"/>
                    <a:pt x="142" y="1640"/>
                    <a:pt x="210" y="1640"/>
                  </a:cubicBezTo>
                  <a:cubicBezTo>
                    <a:pt x="240" y="1640"/>
                    <a:pt x="271" y="1634"/>
                    <a:pt x="299" y="1620"/>
                  </a:cubicBezTo>
                  <a:cubicBezTo>
                    <a:pt x="402" y="1562"/>
                    <a:pt x="436" y="1494"/>
                    <a:pt x="436" y="1402"/>
                  </a:cubicBezTo>
                  <a:cubicBezTo>
                    <a:pt x="470" y="1482"/>
                    <a:pt x="551" y="1517"/>
                    <a:pt x="677" y="1517"/>
                  </a:cubicBezTo>
                  <a:cubicBezTo>
                    <a:pt x="871" y="1517"/>
                    <a:pt x="917" y="1368"/>
                    <a:pt x="917" y="1207"/>
                  </a:cubicBezTo>
                  <a:cubicBezTo>
                    <a:pt x="963" y="1230"/>
                    <a:pt x="986" y="1253"/>
                    <a:pt x="1032" y="1253"/>
                  </a:cubicBezTo>
                  <a:cubicBezTo>
                    <a:pt x="860" y="1436"/>
                    <a:pt x="699" y="1677"/>
                    <a:pt x="642" y="1963"/>
                  </a:cubicBezTo>
                  <a:cubicBezTo>
                    <a:pt x="642" y="1963"/>
                    <a:pt x="860" y="1539"/>
                    <a:pt x="1215" y="1230"/>
                  </a:cubicBezTo>
                  <a:cubicBezTo>
                    <a:pt x="1524" y="978"/>
                    <a:pt x="1834" y="864"/>
                    <a:pt x="1834" y="864"/>
                  </a:cubicBezTo>
                  <a:cubicBezTo>
                    <a:pt x="1834" y="864"/>
                    <a:pt x="1582" y="680"/>
                    <a:pt x="1582" y="566"/>
                  </a:cubicBezTo>
                  <a:cubicBezTo>
                    <a:pt x="1582" y="566"/>
                    <a:pt x="1307" y="634"/>
                    <a:pt x="1169" y="634"/>
                  </a:cubicBezTo>
                  <a:cubicBezTo>
                    <a:pt x="1020" y="623"/>
                    <a:pt x="963" y="520"/>
                    <a:pt x="952" y="451"/>
                  </a:cubicBezTo>
                  <a:cubicBezTo>
                    <a:pt x="952" y="371"/>
                    <a:pt x="1513" y="27"/>
                    <a:pt x="1513" y="27"/>
                  </a:cubicBezTo>
                  <a:lnTo>
                    <a:pt x="1799" y="62"/>
                  </a:lnTo>
                  <a:cubicBezTo>
                    <a:pt x="1648" y="17"/>
                    <a:pt x="1587" y="0"/>
                    <a:pt x="153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317522" y="2619823"/>
              <a:ext cx="403356" cy="993778"/>
            </a:xfrm>
            <a:custGeom>
              <a:rect b="b" l="l" r="r" t="t"/>
              <a:pathLst>
                <a:path extrusionOk="0" h="28055" w="11387">
                  <a:moveTo>
                    <a:pt x="2624" y="0"/>
                  </a:moveTo>
                  <a:cubicBezTo>
                    <a:pt x="1925" y="3024"/>
                    <a:pt x="1707" y="9611"/>
                    <a:pt x="1741" y="12727"/>
                  </a:cubicBezTo>
                  <a:cubicBezTo>
                    <a:pt x="1753" y="14308"/>
                    <a:pt x="2383" y="22785"/>
                    <a:pt x="2394" y="22991"/>
                  </a:cubicBezTo>
                  <a:cubicBezTo>
                    <a:pt x="2440" y="23678"/>
                    <a:pt x="2383" y="23953"/>
                    <a:pt x="2108" y="24251"/>
                  </a:cubicBezTo>
                  <a:cubicBezTo>
                    <a:pt x="1535" y="24869"/>
                    <a:pt x="722" y="25442"/>
                    <a:pt x="0" y="25969"/>
                  </a:cubicBezTo>
                  <a:cubicBezTo>
                    <a:pt x="54" y="26112"/>
                    <a:pt x="310" y="26174"/>
                    <a:pt x="606" y="26174"/>
                  </a:cubicBezTo>
                  <a:cubicBezTo>
                    <a:pt x="880" y="26174"/>
                    <a:pt x="1188" y="26120"/>
                    <a:pt x="1398" y="26026"/>
                  </a:cubicBezTo>
                  <a:cubicBezTo>
                    <a:pt x="2062" y="25694"/>
                    <a:pt x="2738" y="25190"/>
                    <a:pt x="2967" y="25018"/>
                  </a:cubicBezTo>
                  <a:cubicBezTo>
                    <a:pt x="3551" y="24595"/>
                    <a:pt x="4296" y="24239"/>
                    <a:pt x="4319" y="23575"/>
                  </a:cubicBezTo>
                  <a:cubicBezTo>
                    <a:pt x="4319" y="23483"/>
                    <a:pt x="4342" y="23472"/>
                    <a:pt x="4330" y="23460"/>
                  </a:cubicBezTo>
                  <a:cubicBezTo>
                    <a:pt x="4342" y="23071"/>
                    <a:pt x="5235" y="17401"/>
                    <a:pt x="5315" y="16083"/>
                  </a:cubicBezTo>
                  <a:cubicBezTo>
                    <a:pt x="5373" y="14949"/>
                    <a:pt x="5247" y="13036"/>
                    <a:pt x="5247" y="13036"/>
                  </a:cubicBezTo>
                  <a:lnTo>
                    <a:pt x="5980" y="8236"/>
                  </a:lnTo>
                  <a:cubicBezTo>
                    <a:pt x="5980" y="8236"/>
                    <a:pt x="6415" y="11077"/>
                    <a:pt x="6873" y="13002"/>
                  </a:cubicBezTo>
                  <a:cubicBezTo>
                    <a:pt x="7251" y="14583"/>
                    <a:pt x="7870" y="17275"/>
                    <a:pt x="8282" y="19211"/>
                  </a:cubicBezTo>
                  <a:cubicBezTo>
                    <a:pt x="8683" y="21444"/>
                    <a:pt x="9268" y="23025"/>
                    <a:pt x="9371" y="24148"/>
                  </a:cubicBezTo>
                  <a:cubicBezTo>
                    <a:pt x="9394" y="24423"/>
                    <a:pt x="9703" y="27034"/>
                    <a:pt x="9829" y="27642"/>
                  </a:cubicBezTo>
                  <a:cubicBezTo>
                    <a:pt x="9884" y="27903"/>
                    <a:pt x="10167" y="28054"/>
                    <a:pt x="10474" y="28054"/>
                  </a:cubicBezTo>
                  <a:cubicBezTo>
                    <a:pt x="10865" y="28054"/>
                    <a:pt x="11296" y="27808"/>
                    <a:pt x="11341" y="27229"/>
                  </a:cubicBezTo>
                  <a:cubicBezTo>
                    <a:pt x="11387" y="26508"/>
                    <a:pt x="11158" y="24308"/>
                    <a:pt x="11135" y="23976"/>
                  </a:cubicBezTo>
                  <a:cubicBezTo>
                    <a:pt x="10997" y="22235"/>
                    <a:pt x="11203" y="20883"/>
                    <a:pt x="11055" y="18168"/>
                  </a:cubicBezTo>
                  <a:cubicBezTo>
                    <a:pt x="11043" y="17458"/>
                    <a:pt x="11020" y="16713"/>
                    <a:pt x="10974" y="16049"/>
                  </a:cubicBezTo>
                  <a:cubicBezTo>
                    <a:pt x="10814" y="13804"/>
                    <a:pt x="10470" y="13036"/>
                    <a:pt x="10447" y="12612"/>
                  </a:cubicBezTo>
                  <a:cubicBezTo>
                    <a:pt x="10447" y="12612"/>
                    <a:pt x="10390" y="9130"/>
                    <a:pt x="10241" y="4227"/>
                  </a:cubicBezTo>
                  <a:cubicBezTo>
                    <a:pt x="10172" y="1925"/>
                    <a:pt x="9508" y="1226"/>
                    <a:pt x="897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2270835" y="3513705"/>
              <a:ext cx="211047" cy="86360"/>
            </a:xfrm>
            <a:custGeom>
              <a:rect b="b" l="l" r="r" t="t"/>
              <a:pathLst>
                <a:path extrusionOk="0" h="2438" w="5958">
                  <a:moveTo>
                    <a:pt x="5958" y="1"/>
                  </a:moveTo>
                  <a:lnTo>
                    <a:pt x="104" y="1421"/>
                  </a:lnTo>
                  <a:cubicBezTo>
                    <a:pt x="58" y="1421"/>
                    <a:pt x="1" y="1822"/>
                    <a:pt x="207" y="1994"/>
                  </a:cubicBezTo>
                  <a:cubicBezTo>
                    <a:pt x="407" y="2164"/>
                    <a:pt x="927" y="2437"/>
                    <a:pt x="1648" y="2437"/>
                  </a:cubicBezTo>
                  <a:cubicBezTo>
                    <a:pt x="1755" y="2437"/>
                    <a:pt x="1867" y="2431"/>
                    <a:pt x="1983" y="2418"/>
                  </a:cubicBezTo>
                  <a:cubicBezTo>
                    <a:pt x="2865" y="2326"/>
                    <a:pt x="3334" y="2051"/>
                    <a:pt x="3701" y="1765"/>
                  </a:cubicBezTo>
                  <a:cubicBezTo>
                    <a:pt x="4056" y="1479"/>
                    <a:pt x="4560" y="1066"/>
                    <a:pt x="4961" y="975"/>
                  </a:cubicBezTo>
                  <a:cubicBezTo>
                    <a:pt x="5328" y="906"/>
                    <a:pt x="5729" y="734"/>
                    <a:pt x="5843" y="620"/>
                  </a:cubicBezTo>
                  <a:cubicBezTo>
                    <a:pt x="5958" y="505"/>
                    <a:pt x="5958" y="1"/>
                    <a:pt x="5958" y="1"/>
                  </a:cubicBez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2268001" y="3443923"/>
              <a:ext cx="214696" cy="146543"/>
            </a:xfrm>
            <a:custGeom>
              <a:rect b="b" l="l" r="r" t="t"/>
              <a:pathLst>
                <a:path extrusionOk="0" h="4137" w="6061">
                  <a:moveTo>
                    <a:pt x="5740" y="1"/>
                  </a:moveTo>
                  <a:cubicBezTo>
                    <a:pt x="5740" y="35"/>
                    <a:pt x="5717" y="150"/>
                    <a:pt x="5625" y="161"/>
                  </a:cubicBezTo>
                  <a:cubicBezTo>
                    <a:pt x="5579" y="218"/>
                    <a:pt x="5511" y="241"/>
                    <a:pt x="5453" y="276"/>
                  </a:cubicBezTo>
                  <a:cubicBezTo>
                    <a:pt x="5396" y="321"/>
                    <a:pt x="5339" y="379"/>
                    <a:pt x="5293" y="436"/>
                  </a:cubicBezTo>
                  <a:cubicBezTo>
                    <a:pt x="5236" y="505"/>
                    <a:pt x="5201" y="585"/>
                    <a:pt x="5167" y="654"/>
                  </a:cubicBezTo>
                  <a:cubicBezTo>
                    <a:pt x="5144" y="722"/>
                    <a:pt x="5121" y="780"/>
                    <a:pt x="5098" y="848"/>
                  </a:cubicBezTo>
                  <a:cubicBezTo>
                    <a:pt x="5087" y="883"/>
                    <a:pt x="5041" y="963"/>
                    <a:pt x="5007" y="986"/>
                  </a:cubicBezTo>
                  <a:cubicBezTo>
                    <a:pt x="5003" y="987"/>
                    <a:pt x="5000" y="988"/>
                    <a:pt x="4997" y="988"/>
                  </a:cubicBezTo>
                  <a:cubicBezTo>
                    <a:pt x="4975" y="988"/>
                    <a:pt x="4984" y="949"/>
                    <a:pt x="4984" y="929"/>
                  </a:cubicBezTo>
                  <a:lnTo>
                    <a:pt x="4984" y="757"/>
                  </a:lnTo>
                  <a:cubicBezTo>
                    <a:pt x="4972" y="619"/>
                    <a:pt x="4972" y="482"/>
                    <a:pt x="4892" y="379"/>
                  </a:cubicBezTo>
                  <a:cubicBezTo>
                    <a:pt x="4812" y="241"/>
                    <a:pt x="4640" y="218"/>
                    <a:pt x="4491" y="195"/>
                  </a:cubicBezTo>
                  <a:cubicBezTo>
                    <a:pt x="4365" y="161"/>
                    <a:pt x="4239" y="150"/>
                    <a:pt x="4113" y="138"/>
                  </a:cubicBezTo>
                  <a:cubicBezTo>
                    <a:pt x="4084" y="138"/>
                    <a:pt x="4049" y="137"/>
                    <a:pt x="4011" y="137"/>
                  </a:cubicBezTo>
                  <a:cubicBezTo>
                    <a:pt x="3918" y="137"/>
                    <a:pt x="3812" y="143"/>
                    <a:pt x="3747" y="184"/>
                  </a:cubicBezTo>
                  <a:cubicBezTo>
                    <a:pt x="3666" y="241"/>
                    <a:pt x="3655" y="356"/>
                    <a:pt x="3632" y="436"/>
                  </a:cubicBezTo>
                  <a:cubicBezTo>
                    <a:pt x="3621" y="505"/>
                    <a:pt x="3598" y="585"/>
                    <a:pt x="3563" y="665"/>
                  </a:cubicBezTo>
                  <a:cubicBezTo>
                    <a:pt x="3552" y="699"/>
                    <a:pt x="3552" y="722"/>
                    <a:pt x="3540" y="757"/>
                  </a:cubicBezTo>
                  <a:cubicBezTo>
                    <a:pt x="3483" y="883"/>
                    <a:pt x="3369" y="986"/>
                    <a:pt x="3277" y="1089"/>
                  </a:cubicBezTo>
                  <a:cubicBezTo>
                    <a:pt x="3174" y="1181"/>
                    <a:pt x="3082" y="1284"/>
                    <a:pt x="2968" y="1387"/>
                  </a:cubicBezTo>
                  <a:cubicBezTo>
                    <a:pt x="2750" y="1570"/>
                    <a:pt x="2521" y="1742"/>
                    <a:pt x="2280" y="1891"/>
                  </a:cubicBezTo>
                  <a:cubicBezTo>
                    <a:pt x="2051" y="2028"/>
                    <a:pt x="1375" y="2418"/>
                    <a:pt x="1192" y="2498"/>
                  </a:cubicBezTo>
                  <a:cubicBezTo>
                    <a:pt x="173" y="2956"/>
                    <a:pt x="1" y="3185"/>
                    <a:pt x="218" y="3575"/>
                  </a:cubicBezTo>
                  <a:cubicBezTo>
                    <a:pt x="390" y="3895"/>
                    <a:pt x="963" y="4136"/>
                    <a:pt x="1834" y="4136"/>
                  </a:cubicBezTo>
                  <a:cubicBezTo>
                    <a:pt x="2406" y="4136"/>
                    <a:pt x="3277" y="3804"/>
                    <a:pt x="3689" y="3460"/>
                  </a:cubicBezTo>
                  <a:cubicBezTo>
                    <a:pt x="4090" y="3128"/>
                    <a:pt x="4548" y="2830"/>
                    <a:pt x="4949" y="2693"/>
                  </a:cubicBezTo>
                  <a:cubicBezTo>
                    <a:pt x="5339" y="2544"/>
                    <a:pt x="5946" y="2372"/>
                    <a:pt x="6003" y="2120"/>
                  </a:cubicBezTo>
                  <a:cubicBezTo>
                    <a:pt x="6061" y="1856"/>
                    <a:pt x="6003" y="1203"/>
                    <a:pt x="5923" y="883"/>
                  </a:cubicBezTo>
                  <a:cubicBezTo>
                    <a:pt x="5889" y="654"/>
                    <a:pt x="5854" y="253"/>
                    <a:pt x="5831" y="115"/>
                  </a:cubicBezTo>
                  <a:cubicBezTo>
                    <a:pt x="5809" y="1"/>
                    <a:pt x="5740" y="1"/>
                    <a:pt x="5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268001" y="3536057"/>
              <a:ext cx="97412" cy="55188"/>
            </a:xfrm>
            <a:custGeom>
              <a:rect b="b" l="l" r="r" t="t"/>
              <a:pathLst>
                <a:path extrusionOk="0" h="1558" w="2750">
                  <a:moveTo>
                    <a:pt x="1043" y="0"/>
                  </a:moveTo>
                  <a:cubicBezTo>
                    <a:pt x="138" y="332"/>
                    <a:pt x="1" y="630"/>
                    <a:pt x="195" y="1008"/>
                  </a:cubicBezTo>
                  <a:cubicBezTo>
                    <a:pt x="367" y="1317"/>
                    <a:pt x="974" y="1558"/>
                    <a:pt x="1845" y="1558"/>
                  </a:cubicBezTo>
                  <a:cubicBezTo>
                    <a:pt x="2108" y="1546"/>
                    <a:pt x="2429" y="1489"/>
                    <a:pt x="2750" y="1375"/>
                  </a:cubicBezTo>
                  <a:cubicBezTo>
                    <a:pt x="2704" y="894"/>
                    <a:pt x="2315" y="103"/>
                    <a:pt x="1043" y="0"/>
                  </a:cubicBezTo>
                  <a:close/>
                </a:path>
              </a:pathLst>
            </a:custGeom>
            <a:solidFill>
              <a:srgbClr val="F8E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331301" y="3517106"/>
              <a:ext cx="43038" cy="20191"/>
            </a:xfrm>
            <a:custGeom>
              <a:rect b="b" l="l" r="r" t="t"/>
              <a:pathLst>
                <a:path extrusionOk="0" h="570" w="1215">
                  <a:moveTo>
                    <a:pt x="176" y="1"/>
                  </a:moveTo>
                  <a:cubicBezTo>
                    <a:pt x="136" y="1"/>
                    <a:pt x="97" y="3"/>
                    <a:pt x="58" y="8"/>
                  </a:cubicBezTo>
                  <a:cubicBezTo>
                    <a:pt x="35" y="8"/>
                    <a:pt x="1" y="31"/>
                    <a:pt x="1" y="77"/>
                  </a:cubicBezTo>
                  <a:cubicBezTo>
                    <a:pt x="1" y="100"/>
                    <a:pt x="35" y="134"/>
                    <a:pt x="69" y="134"/>
                  </a:cubicBezTo>
                  <a:cubicBezTo>
                    <a:pt x="101" y="131"/>
                    <a:pt x="133" y="129"/>
                    <a:pt x="165" y="129"/>
                  </a:cubicBezTo>
                  <a:cubicBezTo>
                    <a:pt x="571" y="129"/>
                    <a:pt x="984" y="387"/>
                    <a:pt x="1100" y="546"/>
                  </a:cubicBezTo>
                  <a:cubicBezTo>
                    <a:pt x="1123" y="569"/>
                    <a:pt x="1135" y="569"/>
                    <a:pt x="1146" y="569"/>
                  </a:cubicBezTo>
                  <a:cubicBezTo>
                    <a:pt x="1158" y="569"/>
                    <a:pt x="1181" y="569"/>
                    <a:pt x="1192" y="546"/>
                  </a:cubicBezTo>
                  <a:cubicBezTo>
                    <a:pt x="1215" y="535"/>
                    <a:pt x="1215" y="489"/>
                    <a:pt x="1204" y="466"/>
                  </a:cubicBezTo>
                  <a:cubicBezTo>
                    <a:pt x="1046" y="267"/>
                    <a:pt x="601" y="1"/>
                    <a:pt x="176" y="1"/>
                  </a:cubicBezTo>
                  <a:close/>
                </a:path>
              </a:pathLst>
            </a:custGeom>
            <a:solidFill>
              <a:srgbClr val="EACC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351208" y="3505771"/>
              <a:ext cx="43038" cy="20155"/>
            </a:xfrm>
            <a:custGeom>
              <a:rect b="b" l="l" r="r" t="t"/>
              <a:pathLst>
                <a:path extrusionOk="0" h="569" w="1215">
                  <a:moveTo>
                    <a:pt x="175" y="0"/>
                  </a:moveTo>
                  <a:cubicBezTo>
                    <a:pt x="136" y="0"/>
                    <a:pt x="96" y="2"/>
                    <a:pt x="57" y="7"/>
                  </a:cubicBezTo>
                  <a:cubicBezTo>
                    <a:pt x="23" y="7"/>
                    <a:pt x="0" y="42"/>
                    <a:pt x="0" y="88"/>
                  </a:cubicBezTo>
                  <a:cubicBezTo>
                    <a:pt x="0" y="110"/>
                    <a:pt x="23" y="133"/>
                    <a:pt x="69" y="133"/>
                  </a:cubicBezTo>
                  <a:cubicBezTo>
                    <a:pt x="93" y="131"/>
                    <a:pt x="117" y="131"/>
                    <a:pt x="142" y="131"/>
                  </a:cubicBezTo>
                  <a:cubicBezTo>
                    <a:pt x="555" y="131"/>
                    <a:pt x="981" y="395"/>
                    <a:pt x="1100" y="557"/>
                  </a:cubicBezTo>
                  <a:cubicBezTo>
                    <a:pt x="1100" y="569"/>
                    <a:pt x="1134" y="569"/>
                    <a:pt x="1146" y="569"/>
                  </a:cubicBezTo>
                  <a:cubicBezTo>
                    <a:pt x="1157" y="569"/>
                    <a:pt x="1168" y="569"/>
                    <a:pt x="1191" y="557"/>
                  </a:cubicBezTo>
                  <a:cubicBezTo>
                    <a:pt x="1214" y="534"/>
                    <a:pt x="1214" y="500"/>
                    <a:pt x="1203" y="466"/>
                  </a:cubicBezTo>
                  <a:cubicBezTo>
                    <a:pt x="1046" y="266"/>
                    <a:pt x="601" y="0"/>
                    <a:pt x="175" y="0"/>
                  </a:cubicBezTo>
                  <a:close/>
                </a:path>
              </a:pathLst>
            </a:custGeom>
            <a:solidFill>
              <a:srgbClr val="EACC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2369061" y="3493196"/>
              <a:ext cx="43038" cy="20155"/>
            </a:xfrm>
            <a:custGeom>
              <a:rect b="b" l="l" r="r" t="t"/>
              <a:pathLst>
                <a:path extrusionOk="0" h="569" w="1215">
                  <a:moveTo>
                    <a:pt x="175" y="0"/>
                  </a:moveTo>
                  <a:cubicBezTo>
                    <a:pt x="136" y="0"/>
                    <a:pt x="96" y="2"/>
                    <a:pt x="57" y="7"/>
                  </a:cubicBezTo>
                  <a:cubicBezTo>
                    <a:pt x="23" y="7"/>
                    <a:pt x="0" y="30"/>
                    <a:pt x="0" y="76"/>
                  </a:cubicBezTo>
                  <a:cubicBezTo>
                    <a:pt x="0" y="110"/>
                    <a:pt x="23" y="133"/>
                    <a:pt x="69" y="133"/>
                  </a:cubicBezTo>
                  <a:cubicBezTo>
                    <a:pt x="100" y="130"/>
                    <a:pt x="131" y="128"/>
                    <a:pt x="162" y="128"/>
                  </a:cubicBezTo>
                  <a:cubicBezTo>
                    <a:pt x="561" y="128"/>
                    <a:pt x="983" y="386"/>
                    <a:pt x="1100" y="546"/>
                  </a:cubicBezTo>
                  <a:cubicBezTo>
                    <a:pt x="1111" y="569"/>
                    <a:pt x="1123" y="569"/>
                    <a:pt x="1146" y="569"/>
                  </a:cubicBezTo>
                  <a:cubicBezTo>
                    <a:pt x="1157" y="569"/>
                    <a:pt x="1169" y="569"/>
                    <a:pt x="1180" y="557"/>
                  </a:cubicBezTo>
                  <a:cubicBezTo>
                    <a:pt x="1214" y="534"/>
                    <a:pt x="1214" y="500"/>
                    <a:pt x="1203" y="465"/>
                  </a:cubicBezTo>
                  <a:cubicBezTo>
                    <a:pt x="1046" y="266"/>
                    <a:pt x="601" y="0"/>
                    <a:pt x="175" y="0"/>
                  </a:cubicBezTo>
                  <a:close/>
                </a:path>
              </a:pathLst>
            </a:custGeom>
            <a:solidFill>
              <a:srgbClr val="EACC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2383265" y="3479912"/>
              <a:ext cx="46687" cy="20864"/>
            </a:xfrm>
            <a:custGeom>
              <a:rect b="b" l="l" r="r" t="t"/>
              <a:pathLst>
                <a:path extrusionOk="0" h="589" w="1318">
                  <a:moveTo>
                    <a:pt x="163" y="0"/>
                  </a:moveTo>
                  <a:cubicBezTo>
                    <a:pt x="128" y="0"/>
                    <a:pt x="92" y="2"/>
                    <a:pt x="57" y="4"/>
                  </a:cubicBezTo>
                  <a:cubicBezTo>
                    <a:pt x="23" y="4"/>
                    <a:pt x="0" y="39"/>
                    <a:pt x="0" y="84"/>
                  </a:cubicBezTo>
                  <a:cubicBezTo>
                    <a:pt x="0" y="107"/>
                    <a:pt x="23" y="142"/>
                    <a:pt x="69" y="142"/>
                  </a:cubicBezTo>
                  <a:cubicBezTo>
                    <a:pt x="111" y="137"/>
                    <a:pt x="155" y="135"/>
                    <a:pt x="199" y="135"/>
                  </a:cubicBezTo>
                  <a:cubicBezTo>
                    <a:pt x="584" y="135"/>
                    <a:pt x="1018" y="309"/>
                    <a:pt x="1203" y="566"/>
                  </a:cubicBezTo>
                  <a:cubicBezTo>
                    <a:pt x="1214" y="588"/>
                    <a:pt x="1226" y="588"/>
                    <a:pt x="1237" y="588"/>
                  </a:cubicBezTo>
                  <a:cubicBezTo>
                    <a:pt x="1260" y="588"/>
                    <a:pt x="1272" y="588"/>
                    <a:pt x="1283" y="566"/>
                  </a:cubicBezTo>
                  <a:cubicBezTo>
                    <a:pt x="1317" y="554"/>
                    <a:pt x="1317" y="508"/>
                    <a:pt x="1294" y="485"/>
                  </a:cubicBezTo>
                  <a:cubicBezTo>
                    <a:pt x="1072" y="189"/>
                    <a:pt x="596" y="0"/>
                    <a:pt x="163" y="0"/>
                  </a:cubicBezTo>
                  <a:close/>
                </a:path>
              </a:pathLst>
            </a:custGeom>
            <a:solidFill>
              <a:srgbClr val="EACC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2651057" y="3593264"/>
              <a:ext cx="91744" cy="83172"/>
            </a:xfrm>
            <a:custGeom>
              <a:rect b="b" l="l" r="r" t="t"/>
              <a:pathLst>
                <a:path extrusionOk="0" h="2348" w="2590">
                  <a:moveTo>
                    <a:pt x="2486" y="0"/>
                  </a:moveTo>
                  <a:lnTo>
                    <a:pt x="0" y="607"/>
                  </a:lnTo>
                  <a:cubicBezTo>
                    <a:pt x="23" y="1203"/>
                    <a:pt x="126" y="1592"/>
                    <a:pt x="333" y="1948"/>
                  </a:cubicBezTo>
                  <a:cubicBezTo>
                    <a:pt x="499" y="2228"/>
                    <a:pt x="772" y="2347"/>
                    <a:pt x="1071" y="2347"/>
                  </a:cubicBezTo>
                  <a:cubicBezTo>
                    <a:pt x="1163" y="2347"/>
                    <a:pt x="1258" y="2336"/>
                    <a:pt x="1352" y="2314"/>
                  </a:cubicBezTo>
                  <a:cubicBezTo>
                    <a:pt x="1753" y="2211"/>
                    <a:pt x="2291" y="1936"/>
                    <a:pt x="2395" y="1421"/>
                  </a:cubicBezTo>
                  <a:cubicBezTo>
                    <a:pt x="2509" y="905"/>
                    <a:pt x="2589" y="550"/>
                    <a:pt x="2486" y="0"/>
                  </a:cubicBez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642945" y="3461386"/>
              <a:ext cx="99431" cy="206407"/>
            </a:xfrm>
            <a:custGeom>
              <a:rect b="b" l="l" r="r" t="t"/>
              <a:pathLst>
                <a:path extrusionOk="0" h="5827" w="2807">
                  <a:moveTo>
                    <a:pt x="1925" y="0"/>
                  </a:moveTo>
                  <a:lnTo>
                    <a:pt x="1925" y="138"/>
                  </a:lnTo>
                  <a:cubicBezTo>
                    <a:pt x="1925" y="172"/>
                    <a:pt x="1936" y="252"/>
                    <a:pt x="1936" y="310"/>
                  </a:cubicBezTo>
                  <a:cubicBezTo>
                    <a:pt x="1936" y="367"/>
                    <a:pt x="1971" y="596"/>
                    <a:pt x="1959" y="676"/>
                  </a:cubicBezTo>
                  <a:cubicBezTo>
                    <a:pt x="1959" y="684"/>
                    <a:pt x="1958" y="687"/>
                    <a:pt x="1957" y="687"/>
                  </a:cubicBezTo>
                  <a:cubicBezTo>
                    <a:pt x="1948" y="687"/>
                    <a:pt x="1923" y="600"/>
                    <a:pt x="1913" y="504"/>
                  </a:cubicBezTo>
                  <a:cubicBezTo>
                    <a:pt x="1902" y="401"/>
                    <a:pt x="1902" y="321"/>
                    <a:pt x="1856" y="275"/>
                  </a:cubicBezTo>
                  <a:cubicBezTo>
                    <a:pt x="1820" y="232"/>
                    <a:pt x="1634" y="221"/>
                    <a:pt x="1468" y="221"/>
                  </a:cubicBezTo>
                  <a:cubicBezTo>
                    <a:pt x="1367" y="221"/>
                    <a:pt x="1274" y="225"/>
                    <a:pt x="1226" y="229"/>
                  </a:cubicBezTo>
                  <a:cubicBezTo>
                    <a:pt x="1100" y="252"/>
                    <a:pt x="585" y="310"/>
                    <a:pt x="459" y="344"/>
                  </a:cubicBezTo>
                  <a:cubicBezTo>
                    <a:pt x="401" y="367"/>
                    <a:pt x="287" y="378"/>
                    <a:pt x="310" y="607"/>
                  </a:cubicBezTo>
                  <a:cubicBezTo>
                    <a:pt x="310" y="665"/>
                    <a:pt x="321" y="722"/>
                    <a:pt x="310" y="768"/>
                  </a:cubicBezTo>
                  <a:cubicBezTo>
                    <a:pt x="305" y="793"/>
                    <a:pt x="297" y="803"/>
                    <a:pt x="286" y="803"/>
                  </a:cubicBezTo>
                  <a:cubicBezTo>
                    <a:pt x="269" y="803"/>
                    <a:pt x="248" y="774"/>
                    <a:pt x="241" y="745"/>
                  </a:cubicBezTo>
                  <a:cubicBezTo>
                    <a:pt x="195" y="630"/>
                    <a:pt x="195" y="516"/>
                    <a:pt x="184" y="424"/>
                  </a:cubicBezTo>
                  <a:cubicBezTo>
                    <a:pt x="184" y="332"/>
                    <a:pt x="172" y="218"/>
                    <a:pt x="149" y="138"/>
                  </a:cubicBezTo>
                  <a:lnTo>
                    <a:pt x="149" y="138"/>
                  </a:lnTo>
                  <a:cubicBezTo>
                    <a:pt x="0" y="206"/>
                    <a:pt x="138" y="825"/>
                    <a:pt x="172" y="1421"/>
                  </a:cubicBezTo>
                  <a:cubicBezTo>
                    <a:pt x="207" y="2051"/>
                    <a:pt x="264" y="2635"/>
                    <a:pt x="229" y="3471"/>
                  </a:cubicBezTo>
                  <a:cubicBezTo>
                    <a:pt x="195" y="4273"/>
                    <a:pt x="207" y="4903"/>
                    <a:pt x="607" y="5476"/>
                  </a:cubicBezTo>
                  <a:cubicBezTo>
                    <a:pt x="785" y="5728"/>
                    <a:pt x="1028" y="5826"/>
                    <a:pt x="1280" y="5826"/>
                  </a:cubicBezTo>
                  <a:cubicBezTo>
                    <a:pt x="1726" y="5826"/>
                    <a:pt x="2200" y="5516"/>
                    <a:pt x="2383" y="5201"/>
                  </a:cubicBezTo>
                  <a:cubicBezTo>
                    <a:pt x="2669" y="4720"/>
                    <a:pt x="2807" y="4342"/>
                    <a:pt x="2704" y="3540"/>
                  </a:cubicBezTo>
                  <a:cubicBezTo>
                    <a:pt x="2601" y="2841"/>
                    <a:pt x="2349" y="2486"/>
                    <a:pt x="2246" y="1627"/>
                  </a:cubicBezTo>
                  <a:cubicBezTo>
                    <a:pt x="2142" y="825"/>
                    <a:pt x="2097" y="23"/>
                    <a:pt x="1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2651057" y="3594964"/>
              <a:ext cx="90115" cy="74352"/>
            </a:xfrm>
            <a:custGeom>
              <a:rect b="b" l="l" r="r" t="t"/>
              <a:pathLst>
                <a:path extrusionOk="0" h="2099" w="2544">
                  <a:moveTo>
                    <a:pt x="1632" y="0"/>
                  </a:moveTo>
                  <a:cubicBezTo>
                    <a:pt x="969" y="0"/>
                    <a:pt x="191" y="227"/>
                    <a:pt x="0" y="571"/>
                  </a:cubicBezTo>
                  <a:cubicBezTo>
                    <a:pt x="23" y="983"/>
                    <a:pt x="92" y="1407"/>
                    <a:pt x="333" y="1751"/>
                  </a:cubicBezTo>
                  <a:cubicBezTo>
                    <a:pt x="513" y="2001"/>
                    <a:pt x="767" y="2098"/>
                    <a:pt x="1032" y="2098"/>
                  </a:cubicBezTo>
                  <a:cubicBezTo>
                    <a:pt x="1506" y="2098"/>
                    <a:pt x="2016" y="1785"/>
                    <a:pt x="2200" y="1476"/>
                  </a:cubicBezTo>
                  <a:cubicBezTo>
                    <a:pt x="2429" y="1086"/>
                    <a:pt x="2544" y="743"/>
                    <a:pt x="2521" y="239"/>
                  </a:cubicBezTo>
                  <a:cubicBezTo>
                    <a:pt x="2347" y="73"/>
                    <a:pt x="2008" y="0"/>
                    <a:pt x="1632" y="0"/>
                  </a:cubicBezTo>
                  <a:close/>
                </a:path>
              </a:pathLst>
            </a:custGeom>
            <a:solidFill>
              <a:srgbClr val="F8E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2660373" y="3572648"/>
              <a:ext cx="60927" cy="11300"/>
            </a:xfrm>
            <a:custGeom>
              <a:rect b="b" l="l" r="r" t="t"/>
              <a:pathLst>
                <a:path extrusionOk="0" h="319" w="1720">
                  <a:moveTo>
                    <a:pt x="1153" y="0"/>
                  </a:moveTo>
                  <a:cubicBezTo>
                    <a:pt x="555" y="0"/>
                    <a:pt x="65" y="207"/>
                    <a:pt x="47" y="216"/>
                  </a:cubicBezTo>
                  <a:cubicBezTo>
                    <a:pt x="24" y="227"/>
                    <a:pt x="1" y="273"/>
                    <a:pt x="24" y="296"/>
                  </a:cubicBezTo>
                  <a:cubicBezTo>
                    <a:pt x="47" y="296"/>
                    <a:pt x="81" y="319"/>
                    <a:pt x="93" y="319"/>
                  </a:cubicBezTo>
                  <a:lnTo>
                    <a:pt x="104" y="319"/>
                  </a:lnTo>
                  <a:cubicBezTo>
                    <a:pt x="104" y="319"/>
                    <a:pt x="583" y="115"/>
                    <a:pt x="1153" y="115"/>
                  </a:cubicBezTo>
                  <a:cubicBezTo>
                    <a:pt x="1311" y="115"/>
                    <a:pt x="1476" y="130"/>
                    <a:pt x="1639" y="170"/>
                  </a:cubicBezTo>
                  <a:cubicBezTo>
                    <a:pt x="1662" y="170"/>
                    <a:pt x="1708" y="158"/>
                    <a:pt x="1708" y="124"/>
                  </a:cubicBezTo>
                  <a:cubicBezTo>
                    <a:pt x="1719" y="101"/>
                    <a:pt x="1696" y="55"/>
                    <a:pt x="1662" y="55"/>
                  </a:cubicBezTo>
                  <a:cubicBezTo>
                    <a:pt x="1489" y="16"/>
                    <a:pt x="1317" y="0"/>
                    <a:pt x="1153" y="0"/>
                  </a:cubicBezTo>
                  <a:close/>
                </a:path>
              </a:pathLst>
            </a:custGeom>
            <a:solidFill>
              <a:srgbClr val="EACC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2658779" y="3549659"/>
              <a:ext cx="61281" cy="12540"/>
            </a:xfrm>
            <a:custGeom>
              <a:rect b="b" l="l" r="r" t="t"/>
              <a:pathLst>
                <a:path extrusionOk="0" h="354" w="1730">
                  <a:moveTo>
                    <a:pt x="1125" y="1"/>
                  </a:moveTo>
                  <a:cubicBezTo>
                    <a:pt x="567" y="1"/>
                    <a:pt x="81" y="226"/>
                    <a:pt x="46" y="235"/>
                  </a:cubicBezTo>
                  <a:cubicBezTo>
                    <a:pt x="23" y="246"/>
                    <a:pt x="0" y="292"/>
                    <a:pt x="23" y="315"/>
                  </a:cubicBezTo>
                  <a:cubicBezTo>
                    <a:pt x="32" y="341"/>
                    <a:pt x="60" y="353"/>
                    <a:pt x="83" y="353"/>
                  </a:cubicBezTo>
                  <a:cubicBezTo>
                    <a:pt x="90" y="353"/>
                    <a:pt x="97" y="352"/>
                    <a:pt x="103" y="349"/>
                  </a:cubicBezTo>
                  <a:cubicBezTo>
                    <a:pt x="103" y="349"/>
                    <a:pt x="567" y="137"/>
                    <a:pt x="1094" y="137"/>
                  </a:cubicBezTo>
                  <a:cubicBezTo>
                    <a:pt x="1269" y="137"/>
                    <a:pt x="1452" y="160"/>
                    <a:pt x="1627" y="223"/>
                  </a:cubicBezTo>
                  <a:cubicBezTo>
                    <a:pt x="1638" y="200"/>
                    <a:pt x="1650" y="200"/>
                    <a:pt x="1650" y="200"/>
                  </a:cubicBezTo>
                  <a:cubicBezTo>
                    <a:pt x="1684" y="200"/>
                    <a:pt x="1695" y="189"/>
                    <a:pt x="1707" y="166"/>
                  </a:cubicBezTo>
                  <a:cubicBezTo>
                    <a:pt x="1730" y="132"/>
                    <a:pt x="1707" y="86"/>
                    <a:pt x="1673" y="86"/>
                  </a:cubicBezTo>
                  <a:cubicBezTo>
                    <a:pt x="1491" y="24"/>
                    <a:pt x="1304" y="1"/>
                    <a:pt x="1125" y="1"/>
                  </a:cubicBezTo>
                  <a:close/>
                </a:path>
              </a:pathLst>
            </a:custGeom>
            <a:solidFill>
              <a:srgbClr val="EACC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2657150" y="3528193"/>
              <a:ext cx="61706" cy="13071"/>
            </a:xfrm>
            <a:custGeom>
              <a:rect b="b" l="l" r="r" t="t"/>
              <a:pathLst>
                <a:path extrusionOk="0" h="369" w="1742">
                  <a:moveTo>
                    <a:pt x="1055" y="0"/>
                  </a:moveTo>
                  <a:cubicBezTo>
                    <a:pt x="497" y="0"/>
                    <a:pt x="60" y="231"/>
                    <a:pt x="35" y="256"/>
                  </a:cubicBezTo>
                  <a:cubicBezTo>
                    <a:pt x="12" y="268"/>
                    <a:pt x="0" y="314"/>
                    <a:pt x="23" y="337"/>
                  </a:cubicBezTo>
                  <a:cubicBezTo>
                    <a:pt x="30" y="357"/>
                    <a:pt x="48" y="369"/>
                    <a:pt x="69" y="369"/>
                  </a:cubicBezTo>
                  <a:cubicBezTo>
                    <a:pt x="84" y="369"/>
                    <a:pt x="100" y="362"/>
                    <a:pt x="115" y="348"/>
                  </a:cubicBezTo>
                  <a:cubicBezTo>
                    <a:pt x="115" y="348"/>
                    <a:pt x="540" y="126"/>
                    <a:pt x="1070" y="126"/>
                  </a:cubicBezTo>
                  <a:cubicBezTo>
                    <a:pt x="1252" y="126"/>
                    <a:pt x="1445" y="152"/>
                    <a:pt x="1638" y="222"/>
                  </a:cubicBezTo>
                  <a:cubicBezTo>
                    <a:pt x="1661" y="233"/>
                    <a:pt x="1673" y="233"/>
                    <a:pt x="1673" y="233"/>
                  </a:cubicBezTo>
                  <a:cubicBezTo>
                    <a:pt x="1696" y="233"/>
                    <a:pt x="1719" y="222"/>
                    <a:pt x="1730" y="199"/>
                  </a:cubicBezTo>
                  <a:cubicBezTo>
                    <a:pt x="1741" y="165"/>
                    <a:pt x="1730" y="119"/>
                    <a:pt x="1684" y="107"/>
                  </a:cubicBezTo>
                  <a:cubicBezTo>
                    <a:pt x="1468" y="29"/>
                    <a:pt x="1254" y="0"/>
                    <a:pt x="1055" y="0"/>
                  </a:cubicBezTo>
                  <a:close/>
                </a:path>
              </a:pathLst>
            </a:custGeom>
            <a:solidFill>
              <a:srgbClr val="EACC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655910" y="3508640"/>
              <a:ext cx="62131" cy="13390"/>
            </a:xfrm>
            <a:custGeom>
              <a:rect b="b" l="l" r="r" t="t"/>
              <a:pathLst>
                <a:path extrusionOk="0" h="378" w="1754">
                  <a:moveTo>
                    <a:pt x="1121" y="1"/>
                  </a:moveTo>
                  <a:cubicBezTo>
                    <a:pt x="549" y="1"/>
                    <a:pt x="64" y="250"/>
                    <a:pt x="47" y="259"/>
                  </a:cubicBezTo>
                  <a:cubicBezTo>
                    <a:pt x="12" y="270"/>
                    <a:pt x="1" y="316"/>
                    <a:pt x="12" y="350"/>
                  </a:cubicBezTo>
                  <a:cubicBezTo>
                    <a:pt x="29" y="367"/>
                    <a:pt x="52" y="378"/>
                    <a:pt x="77" y="378"/>
                  </a:cubicBezTo>
                  <a:cubicBezTo>
                    <a:pt x="86" y="378"/>
                    <a:pt x="95" y="376"/>
                    <a:pt x="104" y="373"/>
                  </a:cubicBezTo>
                  <a:cubicBezTo>
                    <a:pt x="113" y="373"/>
                    <a:pt x="572" y="141"/>
                    <a:pt x="1106" y="141"/>
                  </a:cubicBezTo>
                  <a:cubicBezTo>
                    <a:pt x="1284" y="141"/>
                    <a:pt x="1470" y="167"/>
                    <a:pt x="1650" y="236"/>
                  </a:cubicBezTo>
                  <a:lnTo>
                    <a:pt x="1673" y="236"/>
                  </a:lnTo>
                  <a:cubicBezTo>
                    <a:pt x="1708" y="236"/>
                    <a:pt x="1719" y="213"/>
                    <a:pt x="1731" y="190"/>
                  </a:cubicBezTo>
                  <a:cubicBezTo>
                    <a:pt x="1754" y="155"/>
                    <a:pt x="1731" y="121"/>
                    <a:pt x="1696" y="98"/>
                  </a:cubicBezTo>
                  <a:cubicBezTo>
                    <a:pt x="1504" y="28"/>
                    <a:pt x="1308" y="1"/>
                    <a:pt x="1121" y="1"/>
                  </a:cubicBezTo>
                  <a:close/>
                </a:path>
              </a:pathLst>
            </a:custGeom>
            <a:solidFill>
              <a:srgbClr val="E3B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371470" y="2620638"/>
              <a:ext cx="350647" cy="773769"/>
            </a:xfrm>
            <a:custGeom>
              <a:rect b="b" l="l" r="r" t="t"/>
              <a:pathLst>
                <a:path extrusionOk="0" h="21844" w="9899">
                  <a:moveTo>
                    <a:pt x="963" y="0"/>
                  </a:moveTo>
                  <a:cubicBezTo>
                    <a:pt x="196" y="3563"/>
                    <a:pt x="1" y="9577"/>
                    <a:pt x="1" y="11982"/>
                  </a:cubicBezTo>
                  <a:cubicBezTo>
                    <a:pt x="1" y="14388"/>
                    <a:pt x="734" y="20700"/>
                    <a:pt x="734" y="20700"/>
                  </a:cubicBezTo>
                  <a:cubicBezTo>
                    <a:pt x="734" y="20700"/>
                    <a:pt x="1146" y="20986"/>
                    <a:pt x="1879" y="21009"/>
                  </a:cubicBezTo>
                  <a:cubicBezTo>
                    <a:pt x="1897" y="21009"/>
                    <a:pt x="1915" y="21009"/>
                    <a:pt x="1932" y="21009"/>
                  </a:cubicBezTo>
                  <a:cubicBezTo>
                    <a:pt x="2630" y="21009"/>
                    <a:pt x="3197" y="20791"/>
                    <a:pt x="3197" y="20791"/>
                  </a:cubicBezTo>
                  <a:cubicBezTo>
                    <a:pt x="3197" y="20791"/>
                    <a:pt x="3655" y="18615"/>
                    <a:pt x="3907" y="16496"/>
                  </a:cubicBezTo>
                  <a:cubicBezTo>
                    <a:pt x="4171" y="14376"/>
                    <a:pt x="3907" y="13048"/>
                    <a:pt x="3907" y="13048"/>
                  </a:cubicBezTo>
                  <a:lnTo>
                    <a:pt x="4468" y="9164"/>
                  </a:lnTo>
                  <a:cubicBezTo>
                    <a:pt x="4468" y="9164"/>
                    <a:pt x="5396" y="13964"/>
                    <a:pt x="5728" y="15419"/>
                  </a:cubicBezTo>
                  <a:cubicBezTo>
                    <a:pt x="6038" y="16885"/>
                    <a:pt x="7218" y="21593"/>
                    <a:pt x="7218" y="21593"/>
                  </a:cubicBezTo>
                  <a:cubicBezTo>
                    <a:pt x="7218" y="21593"/>
                    <a:pt x="7552" y="21844"/>
                    <a:pt x="8245" y="21844"/>
                  </a:cubicBezTo>
                  <a:cubicBezTo>
                    <a:pt x="8322" y="21844"/>
                    <a:pt x="8403" y="21841"/>
                    <a:pt x="8489" y="21834"/>
                  </a:cubicBezTo>
                  <a:cubicBezTo>
                    <a:pt x="9417" y="21754"/>
                    <a:pt x="9589" y="21364"/>
                    <a:pt x="9589" y="21364"/>
                  </a:cubicBezTo>
                  <a:cubicBezTo>
                    <a:pt x="9589" y="21364"/>
                    <a:pt x="9898" y="18489"/>
                    <a:pt x="9635" y="16060"/>
                  </a:cubicBezTo>
                  <a:cubicBezTo>
                    <a:pt x="9383" y="13643"/>
                    <a:pt x="9096" y="12761"/>
                    <a:pt x="9073" y="12269"/>
                  </a:cubicBezTo>
                  <a:cubicBezTo>
                    <a:pt x="9050" y="11765"/>
                    <a:pt x="9062" y="10642"/>
                    <a:pt x="8993" y="6552"/>
                  </a:cubicBezTo>
                  <a:cubicBezTo>
                    <a:pt x="8902" y="2486"/>
                    <a:pt x="8352" y="1375"/>
                    <a:pt x="7607" y="0"/>
                  </a:cubicBezTo>
                  <a:close/>
                </a:path>
              </a:pathLst>
            </a:custGeom>
            <a:solidFill>
              <a:srgbClr val="CCA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371470" y="2620638"/>
              <a:ext cx="350647" cy="773769"/>
            </a:xfrm>
            <a:custGeom>
              <a:rect b="b" l="l" r="r" t="t"/>
              <a:pathLst>
                <a:path extrusionOk="0" h="21844" w="9899">
                  <a:moveTo>
                    <a:pt x="963" y="0"/>
                  </a:moveTo>
                  <a:cubicBezTo>
                    <a:pt x="196" y="3563"/>
                    <a:pt x="1" y="9577"/>
                    <a:pt x="1" y="11982"/>
                  </a:cubicBezTo>
                  <a:cubicBezTo>
                    <a:pt x="1" y="14388"/>
                    <a:pt x="734" y="20700"/>
                    <a:pt x="734" y="20700"/>
                  </a:cubicBezTo>
                  <a:cubicBezTo>
                    <a:pt x="734" y="20700"/>
                    <a:pt x="1146" y="20986"/>
                    <a:pt x="1879" y="21009"/>
                  </a:cubicBezTo>
                  <a:cubicBezTo>
                    <a:pt x="1897" y="21009"/>
                    <a:pt x="1915" y="21009"/>
                    <a:pt x="1932" y="21009"/>
                  </a:cubicBezTo>
                  <a:cubicBezTo>
                    <a:pt x="2630" y="21009"/>
                    <a:pt x="3197" y="20791"/>
                    <a:pt x="3197" y="20791"/>
                  </a:cubicBezTo>
                  <a:cubicBezTo>
                    <a:pt x="3197" y="20791"/>
                    <a:pt x="3655" y="18615"/>
                    <a:pt x="3907" y="16496"/>
                  </a:cubicBezTo>
                  <a:cubicBezTo>
                    <a:pt x="4171" y="14376"/>
                    <a:pt x="3907" y="13048"/>
                    <a:pt x="3907" y="13048"/>
                  </a:cubicBezTo>
                  <a:lnTo>
                    <a:pt x="4468" y="9164"/>
                  </a:lnTo>
                  <a:cubicBezTo>
                    <a:pt x="4468" y="9164"/>
                    <a:pt x="5396" y="13964"/>
                    <a:pt x="5728" y="15419"/>
                  </a:cubicBezTo>
                  <a:cubicBezTo>
                    <a:pt x="6038" y="16885"/>
                    <a:pt x="7218" y="21593"/>
                    <a:pt x="7218" y="21593"/>
                  </a:cubicBezTo>
                  <a:cubicBezTo>
                    <a:pt x="7218" y="21593"/>
                    <a:pt x="7552" y="21844"/>
                    <a:pt x="8245" y="21844"/>
                  </a:cubicBezTo>
                  <a:cubicBezTo>
                    <a:pt x="8322" y="21844"/>
                    <a:pt x="8403" y="21841"/>
                    <a:pt x="8489" y="21834"/>
                  </a:cubicBezTo>
                  <a:cubicBezTo>
                    <a:pt x="9417" y="21754"/>
                    <a:pt x="9589" y="21364"/>
                    <a:pt x="9589" y="21364"/>
                  </a:cubicBezTo>
                  <a:cubicBezTo>
                    <a:pt x="9589" y="21364"/>
                    <a:pt x="9898" y="18489"/>
                    <a:pt x="9635" y="16060"/>
                  </a:cubicBezTo>
                  <a:cubicBezTo>
                    <a:pt x="9383" y="13643"/>
                    <a:pt x="9096" y="12761"/>
                    <a:pt x="9073" y="12269"/>
                  </a:cubicBezTo>
                  <a:cubicBezTo>
                    <a:pt x="9050" y="11765"/>
                    <a:pt x="9062" y="10642"/>
                    <a:pt x="8993" y="6552"/>
                  </a:cubicBezTo>
                  <a:cubicBezTo>
                    <a:pt x="8902" y="2486"/>
                    <a:pt x="8352" y="1375"/>
                    <a:pt x="76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412878" y="2642529"/>
              <a:ext cx="299887" cy="743837"/>
            </a:xfrm>
            <a:custGeom>
              <a:rect b="b" l="l" r="r" t="t"/>
              <a:pathLst>
                <a:path extrusionOk="0" h="20999" w="8466">
                  <a:moveTo>
                    <a:pt x="0" y="2876"/>
                  </a:moveTo>
                  <a:lnTo>
                    <a:pt x="0" y="2876"/>
                  </a:lnTo>
                  <a:cubicBezTo>
                    <a:pt x="172" y="3678"/>
                    <a:pt x="1455" y="4354"/>
                    <a:pt x="2039" y="4491"/>
                  </a:cubicBezTo>
                  <a:lnTo>
                    <a:pt x="2177" y="5304"/>
                  </a:lnTo>
                  <a:cubicBezTo>
                    <a:pt x="2154" y="5740"/>
                    <a:pt x="2119" y="6198"/>
                    <a:pt x="2097" y="6668"/>
                  </a:cubicBezTo>
                  <a:cubicBezTo>
                    <a:pt x="1925" y="9256"/>
                    <a:pt x="1741" y="11937"/>
                    <a:pt x="1867" y="12544"/>
                  </a:cubicBezTo>
                  <a:cubicBezTo>
                    <a:pt x="2211" y="14125"/>
                    <a:pt x="2108" y="15133"/>
                    <a:pt x="1925" y="16966"/>
                  </a:cubicBezTo>
                  <a:cubicBezTo>
                    <a:pt x="1902" y="17149"/>
                    <a:pt x="1879" y="17344"/>
                    <a:pt x="1867" y="17550"/>
                  </a:cubicBezTo>
                  <a:cubicBezTo>
                    <a:pt x="1764" y="18604"/>
                    <a:pt x="1638" y="19658"/>
                    <a:pt x="1558" y="20322"/>
                  </a:cubicBezTo>
                  <a:cubicBezTo>
                    <a:pt x="1604" y="20311"/>
                    <a:pt x="1650" y="20311"/>
                    <a:pt x="1696" y="20299"/>
                  </a:cubicBezTo>
                  <a:cubicBezTo>
                    <a:pt x="1764" y="19623"/>
                    <a:pt x="1879" y="18604"/>
                    <a:pt x="1993" y="17562"/>
                  </a:cubicBezTo>
                  <a:cubicBezTo>
                    <a:pt x="2005" y="17367"/>
                    <a:pt x="2039" y="17161"/>
                    <a:pt x="2051" y="16977"/>
                  </a:cubicBezTo>
                  <a:cubicBezTo>
                    <a:pt x="2234" y="15133"/>
                    <a:pt x="2337" y="14125"/>
                    <a:pt x="1993" y="12510"/>
                  </a:cubicBezTo>
                  <a:cubicBezTo>
                    <a:pt x="1867" y="11926"/>
                    <a:pt x="2051" y="9130"/>
                    <a:pt x="2223" y="6679"/>
                  </a:cubicBezTo>
                  <a:cubicBezTo>
                    <a:pt x="2234" y="6381"/>
                    <a:pt x="2268" y="6095"/>
                    <a:pt x="2280" y="5808"/>
                  </a:cubicBezTo>
                  <a:lnTo>
                    <a:pt x="2795" y="8672"/>
                  </a:lnTo>
                  <a:lnTo>
                    <a:pt x="2727" y="12452"/>
                  </a:lnTo>
                  <a:lnTo>
                    <a:pt x="3276" y="8569"/>
                  </a:lnTo>
                  <a:lnTo>
                    <a:pt x="2520" y="3941"/>
                  </a:lnTo>
                  <a:cubicBezTo>
                    <a:pt x="2509" y="3918"/>
                    <a:pt x="905" y="3804"/>
                    <a:pt x="0" y="2876"/>
                  </a:cubicBezTo>
                  <a:close/>
                  <a:moveTo>
                    <a:pt x="5945" y="1"/>
                  </a:moveTo>
                  <a:lnTo>
                    <a:pt x="5842" y="69"/>
                  </a:lnTo>
                  <a:cubicBezTo>
                    <a:pt x="6679" y="1238"/>
                    <a:pt x="7022" y="2876"/>
                    <a:pt x="7160" y="4560"/>
                  </a:cubicBezTo>
                  <a:cubicBezTo>
                    <a:pt x="5945" y="4399"/>
                    <a:pt x="5671" y="3208"/>
                    <a:pt x="5315" y="1536"/>
                  </a:cubicBezTo>
                  <a:cubicBezTo>
                    <a:pt x="5270" y="1307"/>
                    <a:pt x="5212" y="1077"/>
                    <a:pt x="5155" y="837"/>
                  </a:cubicBezTo>
                  <a:lnTo>
                    <a:pt x="5041" y="871"/>
                  </a:lnTo>
                  <a:cubicBezTo>
                    <a:pt x="5098" y="1112"/>
                    <a:pt x="5144" y="1341"/>
                    <a:pt x="5201" y="1570"/>
                  </a:cubicBezTo>
                  <a:cubicBezTo>
                    <a:pt x="5556" y="3220"/>
                    <a:pt x="5842" y="4537"/>
                    <a:pt x="7183" y="4686"/>
                  </a:cubicBezTo>
                  <a:cubicBezTo>
                    <a:pt x="7228" y="5430"/>
                    <a:pt x="7263" y="6175"/>
                    <a:pt x="7263" y="6908"/>
                  </a:cubicBezTo>
                  <a:lnTo>
                    <a:pt x="7263" y="8672"/>
                  </a:lnTo>
                  <a:cubicBezTo>
                    <a:pt x="7263" y="10551"/>
                    <a:pt x="7263" y="12017"/>
                    <a:pt x="7492" y="13151"/>
                  </a:cubicBezTo>
                  <a:cubicBezTo>
                    <a:pt x="7526" y="13289"/>
                    <a:pt x="7549" y="13415"/>
                    <a:pt x="7584" y="13552"/>
                  </a:cubicBezTo>
                  <a:cubicBezTo>
                    <a:pt x="7893" y="15018"/>
                    <a:pt x="8363" y="17195"/>
                    <a:pt x="8133" y="20998"/>
                  </a:cubicBezTo>
                  <a:lnTo>
                    <a:pt x="8271" y="20918"/>
                  </a:lnTo>
                  <a:cubicBezTo>
                    <a:pt x="8466" y="17149"/>
                    <a:pt x="7996" y="14973"/>
                    <a:pt x="7698" y="13529"/>
                  </a:cubicBezTo>
                  <a:cubicBezTo>
                    <a:pt x="7664" y="13380"/>
                    <a:pt x="7641" y="13254"/>
                    <a:pt x="7606" y="13128"/>
                  </a:cubicBezTo>
                  <a:cubicBezTo>
                    <a:pt x="7377" y="11994"/>
                    <a:pt x="7377" y="10539"/>
                    <a:pt x="7377" y="8661"/>
                  </a:cubicBezTo>
                  <a:lnTo>
                    <a:pt x="7377" y="6897"/>
                  </a:lnTo>
                  <a:cubicBezTo>
                    <a:pt x="7366" y="4480"/>
                    <a:pt x="7160" y="1753"/>
                    <a:pt x="59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426657" y="2080838"/>
              <a:ext cx="231344" cy="217246"/>
            </a:xfrm>
            <a:custGeom>
              <a:rect b="b" l="l" r="r" t="t"/>
              <a:pathLst>
                <a:path extrusionOk="0" h="6133" w="6531">
                  <a:moveTo>
                    <a:pt x="886" y="1"/>
                  </a:moveTo>
                  <a:cubicBezTo>
                    <a:pt x="458" y="1"/>
                    <a:pt x="296" y="835"/>
                    <a:pt x="505" y="1252"/>
                  </a:cubicBezTo>
                  <a:cubicBezTo>
                    <a:pt x="127" y="1287"/>
                    <a:pt x="1" y="1905"/>
                    <a:pt x="344" y="2478"/>
                  </a:cubicBezTo>
                  <a:cubicBezTo>
                    <a:pt x="894" y="3372"/>
                    <a:pt x="4812" y="6132"/>
                    <a:pt x="4812" y="6132"/>
                  </a:cubicBezTo>
                  <a:cubicBezTo>
                    <a:pt x="4846" y="5685"/>
                    <a:pt x="6083" y="4712"/>
                    <a:pt x="6301" y="3669"/>
                  </a:cubicBezTo>
                  <a:cubicBezTo>
                    <a:pt x="6530" y="2627"/>
                    <a:pt x="5935" y="2192"/>
                    <a:pt x="5935" y="2192"/>
                  </a:cubicBezTo>
                  <a:cubicBezTo>
                    <a:pt x="5935" y="2192"/>
                    <a:pt x="6347" y="1195"/>
                    <a:pt x="4972" y="519"/>
                  </a:cubicBezTo>
                  <a:cubicBezTo>
                    <a:pt x="4655" y="363"/>
                    <a:pt x="4276" y="335"/>
                    <a:pt x="3841" y="335"/>
                  </a:cubicBezTo>
                  <a:cubicBezTo>
                    <a:pt x="3603" y="335"/>
                    <a:pt x="3348" y="343"/>
                    <a:pt x="3078" y="343"/>
                  </a:cubicBezTo>
                  <a:cubicBezTo>
                    <a:pt x="2467" y="343"/>
                    <a:pt x="1778" y="301"/>
                    <a:pt x="1020" y="27"/>
                  </a:cubicBezTo>
                  <a:cubicBezTo>
                    <a:pt x="973" y="9"/>
                    <a:pt x="928" y="1"/>
                    <a:pt x="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381636" y="2330919"/>
              <a:ext cx="302331" cy="419934"/>
            </a:xfrm>
            <a:custGeom>
              <a:rect b="b" l="l" r="r" t="t"/>
              <a:pathLst>
                <a:path extrusionOk="0" h="11855" w="8535">
                  <a:moveTo>
                    <a:pt x="2475" y="0"/>
                  </a:moveTo>
                  <a:cubicBezTo>
                    <a:pt x="2475" y="0"/>
                    <a:pt x="1535" y="745"/>
                    <a:pt x="985" y="1650"/>
                  </a:cubicBezTo>
                  <a:cubicBezTo>
                    <a:pt x="573" y="2337"/>
                    <a:pt x="458" y="2898"/>
                    <a:pt x="355" y="4284"/>
                  </a:cubicBezTo>
                  <a:cubicBezTo>
                    <a:pt x="183" y="6598"/>
                    <a:pt x="115" y="9519"/>
                    <a:pt x="0" y="10837"/>
                  </a:cubicBezTo>
                  <a:cubicBezTo>
                    <a:pt x="835" y="11391"/>
                    <a:pt x="2886" y="11854"/>
                    <a:pt x="4749" y="11854"/>
                  </a:cubicBezTo>
                  <a:cubicBezTo>
                    <a:pt x="5698" y="11854"/>
                    <a:pt x="6598" y="11734"/>
                    <a:pt x="7263" y="11444"/>
                  </a:cubicBezTo>
                  <a:lnTo>
                    <a:pt x="7297" y="9508"/>
                  </a:lnTo>
                  <a:lnTo>
                    <a:pt x="7698" y="11295"/>
                  </a:lnTo>
                  <a:cubicBezTo>
                    <a:pt x="7847" y="11238"/>
                    <a:pt x="8271" y="11054"/>
                    <a:pt x="8534" y="10768"/>
                  </a:cubicBezTo>
                  <a:cubicBezTo>
                    <a:pt x="8408" y="9554"/>
                    <a:pt x="7813" y="7205"/>
                    <a:pt x="7790" y="6919"/>
                  </a:cubicBezTo>
                  <a:cubicBezTo>
                    <a:pt x="7618" y="5281"/>
                    <a:pt x="7927" y="4456"/>
                    <a:pt x="8065" y="3757"/>
                  </a:cubicBezTo>
                  <a:cubicBezTo>
                    <a:pt x="8328" y="2211"/>
                    <a:pt x="8374" y="1421"/>
                    <a:pt x="8030" y="1100"/>
                  </a:cubicBezTo>
                  <a:cubicBezTo>
                    <a:pt x="8030" y="1100"/>
                    <a:pt x="7125" y="699"/>
                    <a:pt x="6770" y="527"/>
                  </a:cubicBezTo>
                  <a:cubicBezTo>
                    <a:pt x="6507" y="413"/>
                    <a:pt x="6358" y="286"/>
                    <a:pt x="6003" y="206"/>
                  </a:cubicBezTo>
                  <a:cubicBezTo>
                    <a:pt x="5659" y="109"/>
                    <a:pt x="5302" y="79"/>
                    <a:pt x="4974" y="79"/>
                  </a:cubicBezTo>
                  <a:cubicBezTo>
                    <a:pt x="4447" y="79"/>
                    <a:pt x="3992" y="158"/>
                    <a:pt x="3780" y="172"/>
                  </a:cubicBezTo>
                  <a:cubicBezTo>
                    <a:pt x="3642" y="181"/>
                    <a:pt x="3496" y="213"/>
                    <a:pt x="3266" y="213"/>
                  </a:cubicBezTo>
                  <a:cubicBezTo>
                    <a:pt x="3210" y="213"/>
                    <a:pt x="3149" y="211"/>
                    <a:pt x="3082" y="206"/>
                  </a:cubicBezTo>
                  <a:cubicBezTo>
                    <a:pt x="2853" y="183"/>
                    <a:pt x="2486" y="46"/>
                    <a:pt x="2475" y="0"/>
                  </a:cubicBezTo>
                  <a:close/>
                </a:path>
              </a:pathLst>
            </a:custGeom>
            <a:solidFill>
              <a:srgbClr val="986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2478197" y="2416110"/>
              <a:ext cx="25185" cy="302331"/>
            </a:xfrm>
            <a:custGeom>
              <a:rect b="b" l="l" r="r" t="t"/>
              <a:pathLst>
                <a:path extrusionOk="0" h="8535" w="711">
                  <a:moveTo>
                    <a:pt x="711" y="1"/>
                  </a:moveTo>
                  <a:cubicBezTo>
                    <a:pt x="596" y="321"/>
                    <a:pt x="527" y="677"/>
                    <a:pt x="447" y="1032"/>
                  </a:cubicBezTo>
                  <a:cubicBezTo>
                    <a:pt x="390" y="1387"/>
                    <a:pt x="333" y="1753"/>
                    <a:pt x="298" y="2097"/>
                  </a:cubicBezTo>
                  <a:cubicBezTo>
                    <a:pt x="207" y="2807"/>
                    <a:pt x="149" y="3529"/>
                    <a:pt x="104" y="4239"/>
                  </a:cubicBezTo>
                  <a:cubicBezTo>
                    <a:pt x="58" y="4961"/>
                    <a:pt x="35" y="5671"/>
                    <a:pt x="23" y="6393"/>
                  </a:cubicBezTo>
                  <a:cubicBezTo>
                    <a:pt x="23" y="6748"/>
                    <a:pt x="1" y="7103"/>
                    <a:pt x="1" y="7458"/>
                  </a:cubicBezTo>
                  <a:cubicBezTo>
                    <a:pt x="1" y="7825"/>
                    <a:pt x="1" y="8180"/>
                    <a:pt x="23" y="8535"/>
                  </a:cubicBezTo>
                  <a:lnTo>
                    <a:pt x="115" y="6393"/>
                  </a:lnTo>
                  <a:cubicBezTo>
                    <a:pt x="149" y="5671"/>
                    <a:pt x="195" y="4961"/>
                    <a:pt x="230" y="4239"/>
                  </a:cubicBezTo>
                  <a:cubicBezTo>
                    <a:pt x="275" y="3529"/>
                    <a:pt x="333" y="2807"/>
                    <a:pt x="390" y="2108"/>
                  </a:cubicBezTo>
                  <a:cubicBezTo>
                    <a:pt x="424" y="1753"/>
                    <a:pt x="470" y="1387"/>
                    <a:pt x="505" y="1043"/>
                  </a:cubicBezTo>
                  <a:cubicBezTo>
                    <a:pt x="550" y="688"/>
                    <a:pt x="608" y="333"/>
                    <a:pt x="711" y="1"/>
                  </a:cubicBezTo>
                  <a:close/>
                </a:path>
              </a:pathLst>
            </a:custGeom>
            <a:solidFill>
              <a:srgbClr val="CDDA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2207961" y="2370663"/>
              <a:ext cx="572180" cy="250933"/>
            </a:xfrm>
            <a:custGeom>
              <a:rect b="b" l="l" r="r" t="t"/>
              <a:pathLst>
                <a:path extrusionOk="0" h="7084" w="16153">
                  <a:moveTo>
                    <a:pt x="12922" y="1"/>
                  </a:moveTo>
                  <a:cubicBezTo>
                    <a:pt x="12338" y="310"/>
                    <a:pt x="11226" y="1719"/>
                    <a:pt x="11181" y="1730"/>
                  </a:cubicBezTo>
                  <a:lnTo>
                    <a:pt x="9268" y="4377"/>
                  </a:lnTo>
                  <a:cubicBezTo>
                    <a:pt x="7801" y="4044"/>
                    <a:pt x="6335" y="3758"/>
                    <a:pt x="4880" y="3380"/>
                  </a:cubicBezTo>
                  <a:cubicBezTo>
                    <a:pt x="4525" y="3277"/>
                    <a:pt x="4216" y="3071"/>
                    <a:pt x="3987" y="2773"/>
                  </a:cubicBezTo>
                  <a:cubicBezTo>
                    <a:pt x="3895" y="2658"/>
                    <a:pt x="3815" y="2555"/>
                    <a:pt x="3712" y="2464"/>
                  </a:cubicBezTo>
                  <a:cubicBezTo>
                    <a:pt x="3391" y="2177"/>
                    <a:pt x="3013" y="1971"/>
                    <a:pt x="2669" y="1730"/>
                  </a:cubicBezTo>
                  <a:cubicBezTo>
                    <a:pt x="2637" y="1703"/>
                    <a:pt x="2601" y="1688"/>
                    <a:pt x="2568" y="1688"/>
                  </a:cubicBezTo>
                  <a:cubicBezTo>
                    <a:pt x="2519" y="1688"/>
                    <a:pt x="2477" y="1720"/>
                    <a:pt x="2463" y="1788"/>
                  </a:cubicBezTo>
                  <a:cubicBezTo>
                    <a:pt x="2326" y="2246"/>
                    <a:pt x="2750" y="2532"/>
                    <a:pt x="2990" y="2842"/>
                  </a:cubicBezTo>
                  <a:cubicBezTo>
                    <a:pt x="3059" y="2922"/>
                    <a:pt x="3059" y="3002"/>
                    <a:pt x="2944" y="3036"/>
                  </a:cubicBezTo>
                  <a:cubicBezTo>
                    <a:pt x="2763" y="3082"/>
                    <a:pt x="2532" y="3102"/>
                    <a:pt x="2285" y="3102"/>
                  </a:cubicBezTo>
                  <a:cubicBezTo>
                    <a:pt x="1908" y="3102"/>
                    <a:pt x="1492" y="3055"/>
                    <a:pt x="1146" y="2979"/>
                  </a:cubicBezTo>
                  <a:cubicBezTo>
                    <a:pt x="864" y="2925"/>
                    <a:pt x="715" y="2829"/>
                    <a:pt x="398" y="2829"/>
                  </a:cubicBezTo>
                  <a:cubicBezTo>
                    <a:pt x="380" y="2829"/>
                    <a:pt x="362" y="2830"/>
                    <a:pt x="344" y="2830"/>
                  </a:cubicBezTo>
                  <a:cubicBezTo>
                    <a:pt x="92" y="2842"/>
                    <a:pt x="0" y="3208"/>
                    <a:pt x="103" y="3243"/>
                  </a:cubicBezTo>
                  <a:cubicBezTo>
                    <a:pt x="367" y="3357"/>
                    <a:pt x="481" y="3403"/>
                    <a:pt x="481" y="3403"/>
                  </a:cubicBezTo>
                  <a:cubicBezTo>
                    <a:pt x="459" y="3506"/>
                    <a:pt x="481" y="3632"/>
                    <a:pt x="504" y="3701"/>
                  </a:cubicBezTo>
                  <a:cubicBezTo>
                    <a:pt x="573" y="3918"/>
                    <a:pt x="722" y="3964"/>
                    <a:pt x="802" y="4021"/>
                  </a:cubicBezTo>
                  <a:cubicBezTo>
                    <a:pt x="1146" y="5511"/>
                    <a:pt x="3173" y="5007"/>
                    <a:pt x="4273" y="5304"/>
                  </a:cubicBezTo>
                  <a:cubicBezTo>
                    <a:pt x="5820" y="5786"/>
                    <a:pt x="7297" y="6496"/>
                    <a:pt x="8855" y="6908"/>
                  </a:cubicBezTo>
                  <a:cubicBezTo>
                    <a:pt x="9360" y="7029"/>
                    <a:pt x="9695" y="7083"/>
                    <a:pt x="9935" y="7083"/>
                  </a:cubicBezTo>
                  <a:cubicBezTo>
                    <a:pt x="10354" y="7083"/>
                    <a:pt x="10486" y="6918"/>
                    <a:pt x="10734" y="6656"/>
                  </a:cubicBezTo>
                  <a:cubicBezTo>
                    <a:pt x="11421" y="5912"/>
                    <a:pt x="16152" y="1100"/>
                    <a:pt x="1292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2444510" y="2142614"/>
              <a:ext cx="202510" cy="273143"/>
            </a:xfrm>
            <a:custGeom>
              <a:rect b="b" l="l" r="r" t="t"/>
              <a:pathLst>
                <a:path extrusionOk="0" h="7711" w="5717">
                  <a:moveTo>
                    <a:pt x="3346" y="1"/>
                  </a:moveTo>
                  <a:cubicBezTo>
                    <a:pt x="3320" y="18"/>
                    <a:pt x="2580" y="260"/>
                    <a:pt x="1650" y="260"/>
                  </a:cubicBezTo>
                  <a:cubicBezTo>
                    <a:pt x="1322" y="260"/>
                    <a:pt x="971" y="230"/>
                    <a:pt x="619" y="150"/>
                  </a:cubicBezTo>
                  <a:cubicBezTo>
                    <a:pt x="402" y="505"/>
                    <a:pt x="299" y="837"/>
                    <a:pt x="299" y="1238"/>
                  </a:cubicBezTo>
                  <a:cubicBezTo>
                    <a:pt x="299" y="1490"/>
                    <a:pt x="276" y="1754"/>
                    <a:pt x="218" y="1994"/>
                  </a:cubicBezTo>
                  <a:cubicBezTo>
                    <a:pt x="1" y="2888"/>
                    <a:pt x="195" y="4045"/>
                    <a:pt x="814" y="4526"/>
                  </a:cubicBezTo>
                  <a:cubicBezTo>
                    <a:pt x="1075" y="4732"/>
                    <a:pt x="1460" y="4836"/>
                    <a:pt x="1872" y="4836"/>
                  </a:cubicBezTo>
                  <a:cubicBezTo>
                    <a:pt x="1893" y="4836"/>
                    <a:pt x="1915" y="4836"/>
                    <a:pt x="1937" y="4835"/>
                  </a:cubicBezTo>
                  <a:lnTo>
                    <a:pt x="1937" y="4835"/>
                  </a:lnTo>
                  <a:lnTo>
                    <a:pt x="1914" y="5098"/>
                  </a:lnTo>
                  <a:cubicBezTo>
                    <a:pt x="1902" y="5270"/>
                    <a:pt x="1788" y="5419"/>
                    <a:pt x="1616" y="5442"/>
                  </a:cubicBezTo>
                  <a:lnTo>
                    <a:pt x="1204" y="5499"/>
                  </a:lnTo>
                  <a:cubicBezTo>
                    <a:pt x="1100" y="6129"/>
                    <a:pt x="1112" y="6851"/>
                    <a:pt x="1513" y="7710"/>
                  </a:cubicBezTo>
                  <a:cubicBezTo>
                    <a:pt x="2590" y="7584"/>
                    <a:pt x="4548" y="6565"/>
                    <a:pt x="4995" y="6129"/>
                  </a:cubicBezTo>
                  <a:lnTo>
                    <a:pt x="4995" y="6129"/>
                  </a:lnTo>
                  <a:cubicBezTo>
                    <a:pt x="4987" y="6130"/>
                    <a:pt x="4978" y="6130"/>
                    <a:pt x="4970" y="6130"/>
                  </a:cubicBezTo>
                  <a:cubicBezTo>
                    <a:pt x="4514" y="6130"/>
                    <a:pt x="4194" y="5525"/>
                    <a:pt x="4251" y="5064"/>
                  </a:cubicBezTo>
                  <a:lnTo>
                    <a:pt x="4342" y="3758"/>
                  </a:lnTo>
                  <a:cubicBezTo>
                    <a:pt x="4342" y="3758"/>
                    <a:pt x="4528" y="3884"/>
                    <a:pt x="4762" y="3884"/>
                  </a:cubicBezTo>
                  <a:cubicBezTo>
                    <a:pt x="4851" y="3884"/>
                    <a:pt x="4946" y="3866"/>
                    <a:pt x="5041" y="3815"/>
                  </a:cubicBezTo>
                  <a:cubicBezTo>
                    <a:pt x="5545" y="3552"/>
                    <a:pt x="5717" y="2830"/>
                    <a:pt x="5431" y="2452"/>
                  </a:cubicBezTo>
                  <a:cubicBezTo>
                    <a:pt x="5308" y="2296"/>
                    <a:pt x="5119" y="2221"/>
                    <a:pt x="4928" y="2221"/>
                  </a:cubicBezTo>
                  <a:cubicBezTo>
                    <a:pt x="4670" y="2221"/>
                    <a:pt x="4408" y="2357"/>
                    <a:pt x="4296" y="2613"/>
                  </a:cubicBezTo>
                  <a:cubicBezTo>
                    <a:pt x="4296" y="2613"/>
                    <a:pt x="4250" y="2634"/>
                    <a:pt x="4189" y="2634"/>
                  </a:cubicBezTo>
                  <a:cubicBezTo>
                    <a:pt x="4032" y="2634"/>
                    <a:pt x="3781" y="2490"/>
                    <a:pt x="4022" y="1456"/>
                  </a:cubicBezTo>
                  <a:cubicBezTo>
                    <a:pt x="3506" y="1250"/>
                    <a:pt x="3346" y="745"/>
                    <a:pt x="3346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2512273" y="2272083"/>
              <a:ext cx="70632" cy="49202"/>
            </a:xfrm>
            <a:custGeom>
              <a:rect b="b" l="l" r="r" t="t"/>
              <a:pathLst>
                <a:path extrusionOk="0" h="1389" w="1994">
                  <a:moveTo>
                    <a:pt x="1994" y="0"/>
                  </a:moveTo>
                  <a:cubicBezTo>
                    <a:pt x="1765" y="412"/>
                    <a:pt x="1226" y="1134"/>
                    <a:pt x="24" y="1191"/>
                  </a:cubicBezTo>
                  <a:lnTo>
                    <a:pt x="1" y="1386"/>
                  </a:lnTo>
                  <a:cubicBezTo>
                    <a:pt x="1" y="1386"/>
                    <a:pt x="25" y="1388"/>
                    <a:pt x="69" y="1388"/>
                  </a:cubicBezTo>
                  <a:cubicBezTo>
                    <a:pt x="263" y="1388"/>
                    <a:pt x="840" y="1350"/>
                    <a:pt x="1410" y="939"/>
                  </a:cubicBezTo>
                  <a:cubicBezTo>
                    <a:pt x="1879" y="596"/>
                    <a:pt x="1994" y="0"/>
                    <a:pt x="1994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2507810" y="2261102"/>
              <a:ext cx="28055" cy="17003"/>
            </a:xfrm>
            <a:custGeom>
              <a:rect b="b" l="l" r="r" t="t"/>
              <a:pathLst>
                <a:path extrusionOk="0" h="480" w="792">
                  <a:moveTo>
                    <a:pt x="745" y="1"/>
                  </a:moveTo>
                  <a:lnTo>
                    <a:pt x="1" y="173"/>
                  </a:lnTo>
                  <a:cubicBezTo>
                    <a:pt x="41" y="352"/>
                    <a:pt x="193" y="479"/>
                    <a:pt x="375" y="479"/>
                  </a:cubicBezTo>
                  <a:cubicBezTo>
                    <a:pt x="403" y="479"/>
                    <a:pt x="431" y="476"/>
                    <a:pt x="459" y="470"/>
                  </a:cubicBezTo>
                  <a:cubicBezTo>
                    <a:pt x="665" y="413"/>
                    <a:pt x="791" y="207"/>
                    <a:pt x="745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2516346" y="2266380"/>
              <a:ext cx="17888" cy="11689"/>
            </a:xfrm>
            <a:custGeom>
              <a:rect b="b" l="l" r="r" t="t"/>
              <a:pathLst>
                <a:path extrusionOk="0" h="330" w="505">
                  <a:moveTo>
                    <a:pt x="422" y="0"/>
                  </a:moveTo>
                  <a:cubicBezTo>
                    <a:pt x="236" y="0"/>
                    <a:pt x="55" y="123"/>
                    <a:pt x="0" y="310"/>
                  </a:cubicBezTo>
                  <a:cubicBezTo>
                    <a:pt x="47" y="323"/>
                    <a:pt x="90" y="329"/>
                    <a:pt x="132" y="329"/>
                  </a:cubicBezTo>
                  <a:cubicBezTo>
                    <a:pt x="161" y="329"/>
                    <a:pt x="189" y="326"/>
                    <a:pt x="218" y="321"/>
                  </a:cubicBezTo>
                  <a:cubicBezTo>
                    <a:pt x="367" y="287"/>
                    <a:pt x="481" y="161"/>
                    <a:pt x="504" y="24"/>
                  </a:cubicBezTo>
                  <a:cubicBezTo>
                    <a:pt x="481" y="24"/>
                    <a:pt x="459" y="1"/>
                    <a:pt x="447" y="1"/>
                  </a:cubicBezTo>
                  <a:cubicBezTo>
                    <a:pt x="439" y="0"/>
                    <a:pt x="431" y="0"/>
                    <a:pt x="42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2463178" y="2174494"/>
              <a:ext cx="21962" cy="14417"/>
            </a:xfrm>
            <a:custGeom>
              <a:rect b="b" l="l" r="r" t="t"/>
              <a:pathLst>
                <a:path extrusionOk="0" h="407" w="620">
                  <a:moveTo>
                    <a:pt x="351" y="0"/>
                  </a:moveTo>
                  <a:cubicBezTo>
                    <a:pt x="322" y="0"/>
                    <a:pt x="292" y="6"/>
                    <a:pt x="264" y="17"/>
                  </a:cubicBezTo>
                  <a:cubicBezTo>
                    <a:pt x="92" y="75"/>
                    <a:pt x="1" y="246"/>
                    <a:pt x="58" y="407"/>
                  </a:cubicBezTo>
                  <a:lnTo>
                    <a:pt x="619" y="212"/>
                  </a:lnTo>
                  <a:cubicBezTo>
                    <a:pt x="583" y="84"/>
                    <a:pt x="466" y="0"/>
                    <a:pt x="351" y="0"/>
                  </a:cubicBez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2538237" y="2182322"/>
              <a:ext cx="20333" cy="16755"/>
            </a:xfrm>
            <a:custGeom>
              <a:rect b="b" l="l" r="r" t="t"/>
              <a:pathLst>
                <a:path extrusionOk="0" h="473" w="574">
                  <a:moveTo>
                    <a:pt x="248" y="1"/>
                  </a:moveTo>
                  <a:cubicBezTo>
                    <a:pt x="153" y="1"/>
                    <a:pt x="60" y="51"/>
                    <a:pt x="1" y="140"/>
                  </a:cubicBezTo>
                  <a:lnTo>
                    <a:pt x="505" y="472"/>
                  </a:lnTo>
                  <a:cubicBezTo>
                    <a:pt x="574" y="335"/>
                    <a:pt x="528" y="140"/>
                    <a:pt x="402" y="48"/>
                  </a:cubicBezTo>
                  <a:cubicBezTo>
                    <a:pt x="353" y="16"/>
                    <a:pt x="300" y="1"/>
                    <a:pt x="248" y="1"/>
                  </a:cubicBezTo>
                  <a:close/>
                </a:path>
              </a:pathLst>
            </a:custGeom>
            <a:solidFill>
              <a:srgbClr val="107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2476992" y="2198227"/>
              <a:ext cx="34112" cy="53984"/>
            </a:xfrm>
            <a:custGeom>
              <a:rect b="b" l="l" r="r" t="t"/>
              <a:pathLst>
                <a:path extrusionOk="0" h="1524" w="963">
                  <a:moveTo>
                    <a:pt x="962" y="0"/>
                  </a:moveTo>
                  <a:lnTo>
                    <a:pt x="0" y="1146"/>
                  </a:lnTo>
                  <a:lnTo>
                    <a:pt x="768" y="1524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2469270" y="2198121"/>
              <a:ext cx="17499" cy="16755"/>
            </a:xfrm>
            <a:custGeom>
              <a:rect b="b" l="l" r="r" t="t"/>
              <a:pathLst>
                <a:path extrusionOk="0" h="473" w="494">
                  <a:moveTo>
                    <a:pt x="279" y="0"/>
                  </a:moveTo>
                  <a:cubicBezTo>
                    <a:pt x="267" y="0"/>
                    <a:pt x="254" y="1"/>
                    <a:pt x="241" y="3"/>
                  </a:cubicBezTo>
                  <a:cubicBezTo>
                    <a:pt x="115" y="3"/>
                    <a:pt x="1" y="118"/>
                    <a:pt x="1" y="244"/>
                  </a:cubicBezTo>
                  <a:cubicBezTo>
                    <a:pt x="1" y="370"/>
                    <a:pt x="115" y="473"/>
                    <a:pt x="241" y="473"/>
                  </a:cubicBezTo>
                  <a:cubicBezTo>
                    <a:pt x="379" y="473"/>
                    <a:pt x="493" y="358"/>
                    <a:pt x="493" y="232"/>
                  </a:cubicBezTo>
                  <a:cubicBezTo>
                    <a:pt x="493" y="97"/>
                    <a:pt x="39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2531755" y="2204178"/>
              <a:ext cx="17074" cy="16790"/>
            </a:xfrm>
            <a:custGeom>
              <a:rect b="b" l="l" r="r" t="t"/>
              <a:pathLst>
                <a:path extrusionOk="0" h="474" w="482">
                  <a:moveTo>
                    <a:pt x="276" y="1"/>
                  </a:moveTo>
                  <a:cubicBezTo>
                    <a:pt x="265" y="1"/>
                    <a:pt x="253" y="2"/>
                    <a:pt x="241" y="4"/>
                  </a:cubicBezTo>
                  <a:cubicBezTo>
                    <a:pt x="115" y="4"/>
                    <a:pt x="1" y="119"/>
                    <a:pt x="1" y="245"/>
                  </a:cubicBezTo>
                  <a:cubicBezTo>
                    <a:pt x="1" y="371"/>
                    <a:pt x="115" y="474"/>
                    <a:pt x="241" y="474"/>
                  </a:cubicBezTo>
                  <a:cubicBezTo>
                    <a:pt x="367" y="474"/>
                    <a:pt x="482" y="359"/>
                    <a:pt x="482" y="233"/>
                  </a:cubicBezTo>
                  <a:cubicBezTo>
                    <a:pt x="482" y="98"/>
                    <a:pt x="388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2503772" y="2320753"/>
              <a:ext cx="121747" cy="117390"/>
            </a:xfrm>
            <a:custGeom>
              <a:rect b="b" l="l" r="r" t="t"/>
              <a:pathLst>
                <a:path extrusionOk="0" h="3314" w="3437">
                  <a:moveTo>
                    <a:pt x="2578" y="1"/>
                  </a:moveTo>
                  <a:cubicBezTo>
                    <a:pt x="2555" y="207"/>
                    <a:pt x="2578" y="356"/>
                    <a:pt x="2578" y="356"/>
                  </a:cubicBezTo>
                  <a:cubicBezTo>
                    <a:pt x="2578" y="356"/>
                    <a:pt x="2486" y="906"/>
                    <a:pt x="1627" y="1604"/>
                  </a:cubicBezTo>
                  <a:cubicBezTo>
                    <a:pt x="1180" y="1982"/>
                    <a:pt x="0" y="2681"/>
                    <a:pt x="0" y="2681"/>
                  </a:cubicBezTo>
                  <a:cubicBezTo>
                    <a:pt x="0" y="2681"/>
                    <a:pt x="654" y="3314"/>
                    <a:pt x="832" y="3314"/>
                  </a:cubicBezTo>
                  <a:cubicBezTo>
                    <a:pt x="838" y="3314"/>
                    <a:pt x="843" y="3313"/>
                    <a:pt x="848" y="3311"/>
                  </a:cubicBezTo>
                  <a:cubicBezTo>
                    <a:pt x="1008" y="3277"/>
                    <a:pt x="2223" y="2624"/>
                    <a:pt x="2749" y="1960"/>
                  </a:cubicBezTo>
                  <a:cubicBezTo>
                    <a:pt x="3391" y="1146"/>
                    <a:pt x="3437" y="894"/>
                    <a:pt x="3437" y="894"/>
                  </a:cubicBezTo>
                  <a:cubicBezTo>
                    <a:pt x="3437" y="894"/>
                    <a:pt x="3036" y="573"/>
                    <a:pt x="2818" y="276"/>
                  </a:cubicBezTo>
                  <a:cubicBezTo>
                    <a:pt x="2704" y="115"/>
                    <a:pt x="2692" y="12"/>
                    <a:pt x="2578" y="1"/>
                  </a:cubicBezTo>
                  <a:close/>
                </a:path>
              </a:pathLst>
            </a:custGeom>
            <a:solidFill>
              <a:srgbClr val="CDDA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2459529" y="2319123"/>
              <a:ext cx="53594" cy="105488"/>
            </a:xfrm>
            <a:custGeom>
              <a:rect b="b" l="l" r="r" t="t"/>
              <a:pathLst>
                <a:path extrusionOk="0" h="2978" w="1513">
                  <a:moveTo>
                    <a:pt x="1513" y="1"/>
                  </a:moveTo>
                  <a:cubicBezTo>
                    <a:pt x="1513" y="1"/>
                    <a:pt x="1375" y="35"/>
                    <a:pt x="1203" y="207"/>
                  </a:cubicBezTo>
                  <a:cubicBezTo>
                    <a:pt x="1032" y="379"/>
                    <a:pt x="917" y="436"/>
                    <a:pt x="619" y="482"/>
                  </a:cubicBezTo>
                  <a:cubicBezTo>
                    <a:pt x="218" y="1227"/>
                    <a:pt x="1" y="2315"/>
                    <a:pt x="298" y="2968"/>
                  </a:cubicBezTo>
                  <a:cubicBezTo>
                    <a:pt x="305" y="2975"/>
                    <a:pt x="320" y="2978"/>
                    <a:pt x="342" y="2978"/>
                  </a:cubicBezTo>
                  <a:cubicBezTo>
                    <a:pt x="535" y="2978"/>
                    <a:pt x="1249" y="2727"/>
                    <a:pt x="1249" y="2727"/>
                  </a:cubicBezTo>
                  <a:cubicBezTo>
                    <a:pt x="848" y="1925"/>
                    <a:pt x="1077" y="1146"/>
                    <a:pt x="1158" y="906"/>
                  </a:cubicBezTo>
                  <a:cubicBezTo>
                    <a:pt x="1249" y="665"/>
                    <a:pt x="1318" y="436"/>
                    <a:pt x="1318" y="436"/>
                  </a:cubicBezTo>
                  <a:cubicBezTo>
                    <a:pt x="1318" y="436"/>
                    <a:pt x="1490" y="390"/>
                    <a:pt x="1513" y="138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CDDA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33"/>
          <p:cNvSpPr/>
          <p:nvPr/>
        </p:nvSpPr>
        <p:spPr>
          <a:xfrm>
            <a:off x="703975" y="1165950"/>
            <a:ext cx="3630000" cy="289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3"/>
          <p:cNvSpPr txBox="1"/>
          <p:nvPr/>
        </p:nvSpPr>
        <p:spPr>
          <a:xfrm>
            <a:off x="1231825" y="1528350"/>
            <a:ext cx="25743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2"/>
                </a:solidFill>
                <a:uFill>
                  <a:noFill/>
                </a:u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Formulário</a:t>
            </a:r>
            <a:r>
              <a:rPr b="1" lang="en" sz="43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e resultados</a:t>
            </a:r>
            <a:endParaRPr b="1" sz="43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 txBox="1"/>
          <p:nvPr>
            <p:ph type="title"/>
          </p:nvPr>
        </p:nvSpPr>
        <p:spPr>
          <a:xfrm>
            <a:off x="3652625" y="139600"/>
            <a:ext cx="82377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Persona</a:t>
            </a:r>
            <a:endParaRPr sz="3200"/>
          </a:p>
        </p:txBody>
      </p:sp>
      <p:pic>
        <p:nvPicPr>
          <p:cNvPr id="650" name="Google Shape;6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7" y="1190625"/>
            <a:ext cx="9023524" cy="335971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4"/>
          <p:cNvSpPr txBox="1"/>
          <p:nvPr/>
        </p:nvSpPr>
        <p:spPr>
          <a:xfrm>
            <a:off x="561975" y="628650"/>
            <a:ext cx="120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uFill>
                  <a:noFill/>
                </a:u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Pedro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449" y="784675"/>
            <a:ext cx="8391600" cy="38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5"/>
          <p:cNvSpPr txBox="1"/>
          <p:nvPr/>
        </p:nvSpPr>
        <p:spPr>
          <a:xfrm>
            <a:off x="2781909" y="849553"/>
            <a:ext cx="1447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 quem estamos sendo</a:t>
            </a:r>
            <a:endParaRPr b="1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EMPÁTICOS?</a:t>
            </a:r>
            <a:endParaRPr b="1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35"/>
          <p:cNvSpPr/>
          <p:nvPr/>
        </p:nvSpPr>
        <p:spPr>
          <a:xfrm>
            <a:off x="2533646" y="868010"/>
            <a:ext cx="229200" cy="1812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35"/>
          <p:cNvSpPr txBox="1"/>
          <p:nvPr/>
        </p:nvSpPr>
        <p:spPr>
          <a:xfrm>
            <a:off x="5159408" y="920045"/>
            <a:ext cx="1447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precisa fazer?</a:t>
            </a:r>
            <a:endParaRPr b="1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35"/>
          <p:cNvSpPr/>
          <p:nvPr/>
        </p:nvSpPr>
        <p:spPr>
          <a:xfrm>
            <a:off x="4930195" y="920060"/>
            <a:ext cx="229200" cy="1812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5"/>
          <p:cNvSpPr txBox="1"/>
          <p:nvPr/>
        </p:nvSpPr>
        <p:spPr>
          <a:xfrm>
            <a:off x="6555917" y="2118944"/>
            <a:ext cx="1447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VÊ?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5"/>
          <p:cNvSpPr/>
          <p:nvPr/>
        </p:nvSpPr>
        <p:spPr>
          <a:xfrm>
            <a:off x="6326680" y="2116010"/>
            <a:ext cx="229200" cy="1812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Google Shape;663;p35"/>
          <p:cNvSpPr txBox="1"/>
          <p:nvPr/>
        </p:nvSpPr>
        <p:spPr>
          <a:xfrm>
            <a:off x="6555925" y="3118722"/>
            <a:ext cx="1447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FALA?</a:t>
            </a:r>
            <a:endParaRPr b="1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5"/>
          <p:cNvSpPr/>
          <p:nvPr/>
        </p:nvSpPr>
        <p:spPr>
          <a:xfrm>
            <a:off x="6326680" y="3115778"/>
            <a:ext cx="229200" cy="1812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5" name="Google Shape;665;p35"/>
          <p:cNvSpPr txBox="1"/>
          <p:nvPr/>
        </p:nvSpPr>
        <p:spPr>
          <a:xfrm>
            <a:off x="4242452" y="4067900"/>
            <a:ext cx="10620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FAZ?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5"/>
          <p:cNvSpPr/>
          <p:nvPr/>
        </p:nvSpPr>
        <p:spPr>
          <a:xfrm>
            <a:off x="4013198" y="4064969"/>
            <a:ext cx="229200" cy="1812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5"/>
          <p:cNvSpPr txBox="1"/>
          <p:nvPr/>
        </p:nvSpPr>
        <p:spPr>
          <a:xfrm>
            <a:off x="1045873" y="2508674"/>
            <a:ext cx="1447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ele ESCUTA?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35"/>
          <p:cNvSpPr/>
          <p:nvPr/>
        </p:nvSpPr>
        <p:spPr>
          <a:xfrm>
            <a:off x="816635" y="2505740"/>
            <a:ext cx="229200" cy="1812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1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5"/>
          <p:cNvSpPr txBox="1"/>
          <p:nvPr/>
        </p:nvSpPr>
        <p:spPr>
          <a:xfrm>
            <a:off x="3962648" y="1695132"/>
            <a:ext cx="14475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que ela PENSA e SENTE?</a:t>
            </a:r>
            <a:endParaRPr b="1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5"/>
          <p:cNvSpPr/>
          <p:nvPr/>
        </p:nvSpPr>
        <p:spPr>
          <a:xfrm>
            <a:off x="3733410" y="1692197"/>
            <a:ext cx="229200" cy="181200"/>
          </a:xfrm>
          <a:prstGeom prst="ellipse">
            <a:avLst/>
          </a:prstGeom>
          <a:solidFill>
            <a:srgbClr val="31A7DF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b="1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5"/>
          <p:cNvSpPr txBox="1"/>
          <p:nvPr/>
        </p:nvSpPr>
        <p:spPr>
          <a:xfrm>
            <a:off x="4659756" y="1981294"/>
            <a:ext cx="8880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DESEJOS</a:t>
            </a:r>
            <a:endParaRPr b="1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5"/>
          <p:cNvSpPr txBox="1"/>
          <p:nvPr/>
        </p:nvSpPr>
        <p:spPr>
          <a:xfrm>
            <a:off x="3610063" y="1981294"/>
            <a:ext cx="8880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DORES</a:t>
            </a:r>
            <a:endParaRPr b="1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3" name="Google Shape;673;p35"/>
          <p:cNvSpPr/>
          <p:nvPr/>
        </p:nvSpPr>
        <p:spPr>
          <a:xfrm>
            <a:off x="2450014" y="1127908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Pedro, 22 anos, homem, heterossexual, estudante, solteiro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4" name="Google Shape;674;p35"/>
          <p:cNvSpPr/>
          <p:nvPr/>
        </p:nvSpPr>
        <p:spPr>
          <a:xfrm>
            <a:off x="5721747" y="1127908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Estudar para se graduar em sua área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p35"/>
          <p:cNvSpPr/>
          <p:nvPr/>
        </p:nvSpPr>
        <p:spPr>
          <a:xfrm>
            <a:off x="7563272" y="1396850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Redes sociais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35"/>
          <p:cNvSpPr/>
          <p:nvPr/>
        </p:nvSpPr>
        <p:spPr>
          <a:xfrm>
            <a:off x="7563272" y="2076888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Memes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35"/>
          <p:cNvSpPr/>
          <p:nvPr/>
        </p:nvSpPr>
        <p:spPr>
          <a:xfrm>
            <a:off x="7563272" y="2765986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Sobre viagens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5"/>
          <p:cNvSpPr/>
          <p:nvPr/>
        </p:nvSpPr>
        <p:spPr>
          <a:xfrm>
            <a:off x="7563272" y="3455056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Sobre tecnologia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9" name="Google Shape;679;p35"/>
          <p:cNvSpPr/>
          <p:nvPr/>
        </p:nvSpPr>
        <p:spPr>
          <a:xfrm>
            <a:off x="5327152" y="3851650"/>
            <a:ext cx="1228800" cy="732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94F60"/>
                </a:solidFill>
                <a:latin typeface="Arial"/>
                <a:ea typeface="Arial"/>
                <a:cs typeface="Arial"/>
                <a:sym typeface="Arial"/>
              </a:rPr>
              <a:t>Busca movimentos não governamentais para conseguir oportunidades</a:t>
            </a:r>
            <a:r>
              <a:rPr b="0" i="0" lang="en" sz="900" u="none" cap="none" strike="noStrike">
                <a:solidFill>
                  <a:srgbClr val="494F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/>
          </a:p>
        </p:txBody>
      </p:sp>
      <p:sp>
        <p:nvSpPr>
          <p:cNvPr id="680" name="Google Shape;680;p35"/>
          <p:cNvSpPr/>
          <p:nvPr/>
        </p:nvSpPr>
        <p:spPr>
          <a:xfrm>
            <a:off x="2690561" y="4019349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494F60"/>
                </a:solidFill>
                <a:latin typeface="Arial"/>
                <a:ea typeface="Arial"/>
                <a:cs typeface="Arial"/>
                <a:sym typeface="Arial"/>
              </a:rPr>
              <a:t>Recorre as agencias físicas e meios tradicionais de atendimento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5"/>
          <p:cNvSpPr/>
          <p:nvPr/>
        </p:nvSpPr>
        <p:spPr>
          <a:xfrm>
            <a:off x="543767" y="2818424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Podcasts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5"/>
          <p:cNvSpPr/>
          <p:nvPr/>
        </p:nvSpPr>
        <p:spPr>
          <a:xfrm>
            <a:off x="1654353" y="2818424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Informações sobre tecnologia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5"/>
          <p:cNvSpPr/>
          <p:nvPr/>
        </p:nvSpPr>
        <p:spPr>
          <a:xfrm>
            <a:off x="3436100" y="2162447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494F60"/>
                </a:solidFill>
                <a:latin typeface="Arial"/>
                <a:ea typeface="Arial"/>
                <a:cs typeface="Arial"/>
                <a:sym typeface="Arial"/>
              </a:rPr>
              <a:t>Conseguir representatividade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5"/>
          <p:cNvSpPr/>
          <p:nvPr/>
        </p:nvSpPr>
        <p:spPr>
          <a:xfrm>
            <a:off x="3436100" y="2808759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494F60"/>
                </a:solidFill>
                <a:latin typeface="Arial"/>
                <a:ea typeface="Arial"/>
                <a:cs typeface="Arial"/>
                <a:sym typeface="Arial"/>
              </a:rPr>
              <a:t>Se sentir parte de um grupo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5"/>
          <p:cNvSpPr/>
          <p:nvPr/>
        </p:nvSpPr>
        <p:spPr>
          <a:xfrm>
            <a:off x="4659756" y="2162447"/>
            <a:ext cx="1062000" cy="564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94F60"/>
                </a:solidFill>
                <a:latin typeface="Arial"/>
                <a:ea typeface="Arial"/>
                <a:cs typeface="Arial"/>
                <a:sym typeface="Arial"/>
              </a:rPr>
              <a:t>Conseguir representar seus interesses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5"/>
          <p:cNvSpPr txBox="1"/>
          <p:nvPr/>
        </p:nvSpPr>
        <p:spPr>
          <a:xfrm>
            <a:off x="2768700" y="117850"/>
            <a:ext cx="3653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600" lIns="36600" spcFirstLastPara="1" rIns="36600" wrap="square" tIns="36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Mapa de Empatia</a:t>
            </a:r>
            <a:endParaRPr b="1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6"/>
          <p:cNvSpPr/>
          <p:nvPr/>
        </p:nvSpPr>
        <p:spPr>
          <a:xfrm>
            <a:off x="717406" y="1780444"/>
            <a:ext cx="461639" cy="562676"/>
          </a:xfrm>
          <a:custGeom>
            <a:rect b="b" l="l" r="r" t="t"/>
            <a:pathLst>
              <a:path extrusionOk="0" h="19326" w="15853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692" name="Google Shape;692;p36"/>
          <p:cNvSpPr/>
          <p:nvPr/>
        </p:nvSpPr>
        <p:spPr>
          <a:xfrm>
            <a:off x="695994" y="2784559"/>
            <a:ext cx="461630" cy="445565"/>
          </a:xfrm>
          <a:custGeom>
            <a:rect b="b" l="l" r="r" t="t"/>
            <a:pathLst>
              <a:path extrusionOk="0" h="19322" w="20023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693" name="Google Shape;693;p36"/>
          <p:cNvSpPr/>
          <p:nvPr/>
        </p:nvSpPr>
        <p:spPr>
          <a:xfrm>
            <a:off x="3234465" y="2742719"/>
            <a:ext cx="531490" cy="529463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694" name="Google Shape;694;p36"/>
          <p:cNvSpPr/>
          <p:nvPr/>
        </p:nvSpPr>
        <p:spPr>
          <a:xfrm>
            <a:off x="504750" y="500100"/>
            <a:ext cx="8134500" cy="4143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Obrigado!</a:t>
            </a:r>
            <a:endParaRPr sz="7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O Audit Infographics by Slidesgo">
  <a:themeElements>
    <a:clrScheme name="Simple Light">
      <a:dk1>
        <a:srgbClr val="000000"/>
      </a:dk1>
      <a:lt1>
        <a:srgbClr val="FFFFFF"/>
      </a:lt1>
      <a:dk2>
        <a:srgbClr val="6B3B9B"/>
      </a:dk2>
      <a:lt2>
        <a:srgbClr val="986EC3"/>
      </a:lt2>
      <a:accent1>
        <a:srgbClr val="D495E9"/>
      </a:accent1>
      <a:accent2>
        <a:srgbClr val="CCAAEC"/>
      </a:accent2>
      <a:accent3>
        <a:srgbClr val="64D1CC"/>
      </a:accent3>
      <a:accent4>
        <a:srgbClr val="38A29D"/>
      </a:accent4>
      <a:accent5>
        <a:srgbClr val="107772"/>
      </a:accent5>
      <a:accent6>
        <a:srgbClr val="CDDAD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