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4" r:id="rId4"/>
    <p:sldId id="285" r:id="rId5"/>
    <p:sldId id="277" r:id="rId6"/>
    <p:sldId id="280" r:id="rId7"/>
    <p:sldId id="275" r:id="rId8"/>
    <p:sldId id="267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AEA"/>
    <a:srgbClr val="249EE9"/>
    <a:srgbClr val="CEBBB4"/>
    <a:srgbClr val="8D6B41"/>
    <a:srgbClr val="C3B497"/>
    <a:srgbClr val="2B313F"/>
    <a:srgbClr val="467168"/>
    <a:srgbClr val="417507"/>
    <a:srgbClr val="D7C6AC"/>
    <a:srgbClr val="99B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633" autoAdjust="0"/>
  </p:normalViewPr>
  <p:slideViewPr>
    <p:cSldViewPr>
      <p:cViewPr varScale="1">
        <p:scale>
          <a:sx n="95" d="100"/>
          <a:sy n="95" d="100"/>
        </p:scale>
        <p:origin x="864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2061871-83AF-4745-BDA5-83AAF6522584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2BBEB98-B928-42DD-97D7-C6E8ED8EA9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EA789-74C6-466B-A2AC-1890F71F2ADC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9A33A-BDF9-4644-9EEE-0EA644B5A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8BA22-C5E3-4E54-A19C-4C30CA78F7B3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79183-F078-412B-9C1D-028F559014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D5A00-9B42-4355-89EB-32B1509F7388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F8D8C-6388-4480-8CB3-B3519137A0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A8EAC-14AA-44C2-BBF2-7AD3A2E0049A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FB9AD-DC6C-4BBB-BA13-8DCF81FD71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D6E31-202D-4BC4-A5FD-C2DD9BDF4846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9DA06-D7E7-4876-ADB3-C390167704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08705-09C4-4DA0-9BD3-52866CD7F326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2308-8E00-42D2-83C3-038B70514B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449BD-537D-480A-8A82-E88BD5910568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A4FC4-7172-4CFD-A5E8-23CCB626CB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385D3-D8FA-4C13-BD4F-CB1D70F1974D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C2F1D-B685-469D-B6A3-10CE93DC68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0439A-8EE1-4506-95B8-99CA740C629D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B826D-8127-46B4-B828-BEF5F0E2D5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99B27-D892-43E5-B70E-B4C3E35F66A1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F6FC2-89AC-4EB5-A464-EDDB4B528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57460-A971-41A5-B786-3BC4DD4FBA32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291D2-762A-4DA9-B3F6-6C2FEAFA5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8E1B825-4C3E-4C9F-B45E-DCF5AC2F5E33}" type="datetimeFigureOut">
              <a:rPr lang="zh-CN" altLang="en-US"/>
              <a:pPr>
                <a:defRPr/>
              </a:pPr>
              <a:t>2019/12/15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20762C-45A1-4A9D-A932-4EE16BF92F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772816"/>
            <a:ext cx="9144000" cy="2592288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984">
              <a:cs typeface="+mn-ea"/>
              <a:sym typeface="+mn-lt"/>
            </a:endParaRPr>
          </a:p>
        </p:txBody>
      </p:sp>
      <p:sp>
        <p:nvSpPr>
          <p:cNvPr id="16" name="Shape 74"/>
          <p:cNvSpPr txBox="1">
            <a:spLocks/>
          </p:cNvSpPr>
          <p:nvPr/>
        </p:nvSpPr>
        <p:spPr>
          <a:xfrm>
            <a:off x="2411760" y="2205038"/>
            <a:ext cx="8569325" cy="1223962"/>
          </a:xfrm>
          <a:prstGeom prst="rect">
            <a:avLst/>
          </a:prstGeom>
          <a:ln w="3175">
            <a:miter lim="400000"/>
          </a:ln>
          <a:extLst>
            <a:ext uri="{C572A759-6A51-4108-AA02-DFA0A04FC94B}"/>
          </a:extLst>
        </p:spPr>
        <p:txBody>
          <a:bodyPr lIns="38100" tIns="38100" rIns="38100" bIns="381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fontAlgn="auto">
              <a:defRPr/>
            </a:pPr>
            <a:r>
              <a:rPr lang="zh-CN" altLang="en-US" sz="45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新欢交友网站设计</a:t>
            </a:r>
            <a:endParaRPr lang="en-US" sz="45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54" name="组合 15"/>
          <p:cNvGrpSpPr>
            <a:grpSpLocks/>
          </p:cNvGrpSpPr>
          <p:nvPr/>
        </p:nvGrpSpPr>
        <p:grpSpPr bwMode="auto">
          <a:xfrm>
            <a:off x="2556149" y="3501008"/>
            <a:ext cx="2739281" cy="360040"/>
            <a:chOff x="1811867" y="3185013"/>
            <a:chExt cx="4035239" cy="416455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106"/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圆角矩形 20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23" name="矩形 259"/>
          <p:cNvSpPr>
            <a:spLocks noChangeArrowheads="1"/>
          </p:cNvSpPr>
          <p:nvPr/>
        </p:nvSpPr>
        <p:spPr bwMode="auto">
          <a:xfrm>
            <a:off x="3054847" y="3553073"/>
            <a:ext cx="1733550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400" cap="all" dirty="0">
                <a:latin typeface="Arial" panose="020B0604020202020204" pitchFamily="34" charset="0"/>
                <a:cs typeface="Arial" panose="020B0604020202020204" pitchFamily="34" charset="0"/>
              </a:rPr>
              <a:t>汇报人：雷辉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grpSp>
        <p:nvGrpSpPr>
          <p:cNvPr id="3079" name="组合 18"/>
          <p:cNvGrpSpPr>
            <a:grpSpLocks/>
          </p:cNvGrpSpPr>
          <p:nvPr/>
        </p:nvGrpSpPr>
        <p:grpSpPr bwMode="auto">
          <a:xfrm>
            <a:off x="3384549" y="1684339"/>
            <a:ext cx="2967038" cy="3044824"/>
            <a:chOff x="2548750" y="955825"/>
            <a:chExt cx="4140087" cy="4249589"/>
          </a:xfrm>
        </p:grpSpPr>
        <p:sp>
          <p:nvSpPr>
            <p:cNvPr id="28" name="等腰三角形 6"/>
            <p:cNvSpPr/>
            <p:nvPr/>
          </p:nvSpPr>
          <p:spPr>
            <a:xfrm rot="16200000" flipH="1">
              <a:off x="4162373" y="-657798"/>
              <a:ext cx="912842" cy="4140087"/>
            </a:xfrm>
            <a:custGeom>
              <a:avLst/>
              <a:gdLst/>
              <a:ahLst/>
              <a:cxnLst/>
              <a:rect l="l" t="t" r="r" b="b"/>
              <a:pathLst>
                <a:path w="1818202" h="6038409">
                  <a:moveTo>
                    <a:pt x="0" y="421786"/>
                  </a:moveTo>
                  <a:lnTo>
                    <a:pt x="0" y="5534354"/>
                  </a:lnTo>
                  <a:lnTo>
                    <a:pt x="560140" y="5534354"/>
                  </a:lnTo>
                  <a:lnTo>
                    <a:pt x="909102" y="6038409"/>
                  </a:lnTo>
                  <a:lnTo>
                    <a:pt x="1258063" y="5534354"/>
                  </a:lnTo>
                  <a:lnTo>
                    <a:pt x="1818202" y="5534354"/>
                  </a:lnTo>
                  <a:lnTo>
                    <a:pt x="1818202" y="421786"/>
                  </a:lnTo>
                  <a:lnTo>
                    <a:pt x="1201108" y="421786"/>
                  </a:lnTo>
                  <a:lnTo>
                    <a:pt x="909102" y="0"/>
                  </a:lnTo>
                  <a:lnTo>
                    <a:pt x="617096" y="421786"/>
                  </a:lnTo>
                  <a:close/>
                </a:path>
              </a:pathLst>
            </a:custGeom>
            <a:solidFill>
              <a:srgbClr val="CEBBB4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19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0" name="等腰三角形 6"/>
            <p:cNvSpPr/>
            <p:nvPr/>
          </p:nvSpPr>
          <p:spPr>
            <a:xfrm rot="16200000" flipH="1">
              <a:off x="4162373" y="1010575"/>
              <a:ext cx="912842" cy="4140087"/>
            </a:xfrm>
            <a:custGeom>
              <a:avLst/>
              <a:gdLst/>
              <a:ahLst/>
              <a:cxnLst/>
              <a:rect l="l" t="t" r="r" b="b"/>
              <a:pathLst>
                <a:path w="1818202" h="6038409">
                  <a:moveTo>
                    <a:pt x="0" y="421786"/>
                  </a:moveTo>
                  <a:lnTo>
                    <a:pt x="0" y="5534354"/>
                  </a:lnTo>
                  <a:lnTo>
                    <a:pt x="560140" y="5534354"/>
                  </a:lnTo>
                  <a:lnTo>
                    <a:pt x="909102" y="6038409"/>
                  </a:lnTo>
                  <a:lnTo>
                    <a:pt x="1258063" y="5534354"/>
                  </a:lnTo>
                  <a:lnTo>
                    <a:pt x="1818202" y="5534354"/>
                  </a:lnTo>
                  <a:lnTo>
                    <a:pt x="1818202" y="421786"/>
                  </a:lnTo>
                  <a:lnTo>
                    <a:pt x="1201108" y="421786"/>
                  </a:lnTo>
                  <a:lnTo>
                    <a:pt x="909102" y="0"/>
                  </a:lnTo>
                  <a:lnTo>
                    <a:pt x="617096" y="421786"/>
                  </a:lnTo>
                  <a:close/>
                </a:path>
              </a:pathLst>
            </a:custGeom>
            <a:solidFill>
              <a:srgbClr val="C3B497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19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2" name="等腰三角形 6"/>
            <p:cNvSpPr/>
            <p:nvPr/>
          </p:nvSpPr>
          <p:spPr>
            <a:xfrm rot="16200000" flipH="1">
              <a:off x="4162373" y="2678949"/>
              <a:ext cx="912842" cy="4140087"/>
            </a:xfrm>
            <a:custGeom>
              <a:avLst/>
              <a:gdLst/>
              <a:ahLst/>
              <a:cxnLst/>
              <a:rect l="l" t="t" r="r" b="b"/>
              <a:pathLst>
                <a:path w="1818202" h="6038409">
                  <a:moveTo>
                    <a:pt x="0" y="421786"/>
                  </a:moveTo>
                  <a:lnTo>
                    <a:pt x="0" y="5534354"/>
                  </a:lnTo>
                  <a:lnTo>
                    <a:pt x="560140" y="5534354"/>
                  </a:lnTo>
                  <a:lnTo>
                    <a:pt x="909102" y="6038409"/>
                  </a:lnTo>
                  <a:lnTo>
                    <a:pt x="1258063" y="5534354"/>
                  </a:lnTo>
                  <a:lnTo>
                    <a:pt x="1818202" y="5534354"/>
                  </a:lnTo>
                  <a:lnTo>
                    <a:pt x="1818202" y="421786"/>
                  </a:lnTo>
                  <a:lnTo>
                    <a:pt x="1201108" y="421786"/>
                  </a:lnTo>
                  <a:lnTo>
                    <a:pt x="909102" y="0"/>
                  </a:lnTo>
                  <a:lnTo>
                    <a:pt x="617096" y="421786"/>
                  </a:lnTo>
                  <a:close/>
                </a:path>
              </a:pathLst>
            </a:custGeom>
            <a:solidFill>
              <a:srgbClr val="CEBBB4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19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083" name="矩形 20"/>
            <p:cNvSpPr>
              <a:spLocks noChangeArrowheads="1"/>
            </p:cNvSpPr>
            <p:nvPr/>
          </p:nvSpPr>
          <p:spPr bwMode="auto">
            <a:xfrm>
              <a:off x="3607581" y="2916238"/>
              <a:ext cx="1546054" cy="515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系统架构</a:t>
              </a:r>
            </a:p>
          </p:txBody>
        </p:sp>
        <p:sp>
          <p:nvSpPr>
            <p:cNvPr id="3084" name="矩形 21"/>
            <p:cNvSpPr>
              <a:spLocks noChangeArrowheads="1"/>
            </p:cNvSpPr>
            <p:nvPr/>
          </p:nvSpPr>
          <p:spPr bwMode="auto">
            <a:xfrm>
              <a:off x="3607581" y="1214440"/>
              <a:ext cx="1546054" cy="515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思维导图</a:t>
              </a:r>
            </a:p>
          </p:txBody>
        </p:sp>
        <p:sp>
          <p:nvSpPr>
            <p:cNvPr id="3085" name="矩形 22"/>
            <p:cNvSpPr>
              <a:spLocks noChangeArrowheads="1"/>
            </p:cNvSpPr>
            <p:nvPr/>
          </p:nvSpPr>
          <p:spPr bwMode="auto">
            <a:xfrm>
              <a:off x="3607581" y="4571999"/>
              <a:ext cx="1546054" cy="515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任务分配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188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思维导图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A715EFF-2245-41D6-A243-A14C6EAB6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015"/>
            <a:ext cx="9144000" cy="38619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827584" y="1635885"/>
            <a:ext cx="3413125" cy="13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2455844" y="3408968"/>
            <a:ext cx="3545283" cy="17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4"/>
          <p:cNvGrpSpPr/>
          <p:nvPr/>
        </p:nvGrpSpPr>
        <p:grpSpPr>
          <a:xfrm>
            <a:off x="4756708" y="1851887"/>
            <a:ext cx="236266" cy="177200"/>
            <a:chOff x="4572000" y="1785925"/>
            <a:chExt cx="357190" cy="357191"/>
          </a:xfrm>
          <a:solidFill>
            <a:schemeClr val="bg1"/>
          </a:solidFill>
        </p:grpSpPr>
        <p:sp>
          <p:nvSpPr>
            <p:cNvPr id="16" name="燕尾形 15"/>
            <p:cNvSpPr/>
            <p:nvPr/>
          </p:nvSpPr>
          <p:spPr>
            <a:xfrm flipH="1">
              <a:off x="4714876" y="1785925"/>
              <a:ext cx="214314" cy="32147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984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4572000" y="2000240"/>
              <a:ext cx="165736" cy="1428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984">
                <a:cs typeface="+mn-ea"/>
                <a:sym typeface="+mn-lt"/>
              </a:endParaRPr>
            </a:p>
          </p:txBody>
        </p:sp>
      </p:grpSp>
      <p:grpSp>
        <p:nvGrpSpPr>
          <p:cNvPr id="3" name="组合 17"/>
          <p:cNvGrpSpPr/>
          <p:nvPr/>
        </p:nvGrpSpPr>
        <p:grpSpPr>
          <a:xfrm flipH="1">
            <a:off x="8013330" y="1851887"/>
            <a:ext cx="236266" cy="177200"/>
            <a:chOff x="4572000" y="1785925"/>
            <a:chExt cx="357190" cy="357191"/>
          </a:xfrm>
          <a:solidFill>
            <a:schemeClr val="bg1"/>
          </a:solidFill>
        </p:grpSpPr>
        <p:sp>
          <p:nvSpPr>
            <p:cNvPr id="19" name="燕尾形 18"/>
            <p:cNvSpPr/>
            <p:nvPr/>
          </p:nvSpPr>
          <p:spPr>
            <a:xfrm flipH="1">
              <a:off x="4714876" y="1785925"/>
              <a:ext cx="214314" cy="32147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984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4572000" y="2000240"/>
              <a:ext cx="165736" cy="1428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984">
                <a:cs typeface="+mn-ea"/>
                <a:sym typeface="+mn-lt"/>
              </a:endParaRPr>
            </a:p>
          </p:txBody>
        </p:sp>
      </p:grpSp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188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登录页面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0066E39-928A-4372-91E0-2CEC1D769761}"/>
              </a:ext>
            </a:extLst>
          </p:cNvPr>
          <p:cNvGrpSpPr/>
          <p:nvPr/>
        </p:nvGrpSpPr>
        <p:grpSpPr>
          <a:xfrm>
            <a:off x="2850111" y="476672"/>
            <a:ext cx="4032448" cy="6283080"/>
            <a:chOff x="2286000" y="728700"/>
            <a:chExt cx="5101704" cy="61293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E4A4E45-A99A-4F5D-9BEC-23A5A2C7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728700"/>
              <a:ext cx="5101704" cy="61293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ECEE4F3-651E-457B-AEA3-2F242699D88F}"/>
                </a:ext>
              </a:extLst>
            </p:cNvPr>
            <p:cNvSpPr/>
            <p:nvPr/>
          </p:nvSpPr>
          <p:spPr>
            <a:xfrm>
              <a:off x="4139952" y="1635885"/>
              <a:ext cx="1422650" cy="9084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新欢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9544270-99DB-4CD2-8DCC-E8153E26BDDF}"/>
                </a:ext>
              </a:extLst>
            </p:cNvPr>
            <p:cNvSpPr/>
            <p:nvPr/>
          </p:nvSpPr>
          <p:spPr>
            <a:xfrm>
              <a:off x="3906957" y="2492896"/>
              <a:ext cx="1885677" cy="617712"/>
            </a:xfrm>
            <a:prstGeom prst="rect">
              <a:avLst/>
            </a:prstGeom>
            <a:solidFill>
              <a:srgbClr val="26A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188" y="285750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首页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05FC48-6400-4BD5-84A0-D6204A043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35" y="452336"/>
            <a:ext cx="6791697" cy="6405664"/>
          </a:xfrm>
          <a:prstGeom prst="rect">
            <a:avLst/>
          </a:prstGeom>
        </p:spPr>
      </p:pic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240E9166-3326-46C3-BCD1-99FDE04A68B4}"/>
              </a:ext>
            </a:extLst>
          </p:cNvPr>
          <p:cNvSpPr/>
          <p:nvPr/>
        </p:nvSpPr>
        <p:spPr>
          <a:xfrm>
            <a:off x="4716016" y="2492896"/>
            <a:ext cx="2880320" cy="792088"/>
          </a:xfrm>
          <a:prstGeom prst="wedgeRoundRectCallout">
            <a:avLst>
              <a:gd name="adj1" fmla="val -21116"/>
              <a:gd name="adj2" fmla="val 1053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默认是系统公告，点击好友后变为聊天窗口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27655DA-EAA0-4066-A117-74C78029B27C}"/>
              </a:ext>
            </a:extLst>
          </p:cNvPr>
          <p:cNvSpPr/>
          <p:nvPr/>
        </p:nvSpPr>
        <p:spPr>
          <a:xfrm>
            <a:off x="3347864" y="4077072"/>
            <a:ext cx="4824536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188" y="28575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注册页面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22B38C-2700-42FF-8FD2-EB8D9D187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88640"/>
            <a:ext cx="4836842" cy="66247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357188" y="476250"/>
            <a:ext cx="1980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组别及口号</a:t>
            </a:r>
          </a:p>
        </p:txBody>
      </p:sp>
      <p:grpSp>
        <p:nvGrpSpPr>
          <p:cNvPr id="2" name="组合 33"/>
          <p:cNvGrpSpPr>
            <a:grpSpLocks/>
          </p:cNvGrpSpPr>
          <p:nvPr/>
        </p:nvGrpSpPr>
        <p:grpSpPr bwMode="auto">
          <a:xfrm>
            <a:off x="395288" y="2349499"/>
            <a:ext cx="8340725" cy="2025651"/>
            <a:chOff x="0" y="2203275"/>
            <a:chExt cx="9680575" cy="2351089"/>
          </a:xfrm>
        </p:grpSpPr>
        <p:pic>
          <p:nvPicPr>
            <p:cNvPr id="5132" name="图片 5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04242" y="2203275"/>
              <a:ext cx="2343150" cy="164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3" name="图片 6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10" y="2203275"/>
              <a:ext cx="2333625" cy="164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4" name="图片 7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41575" y="2204864"/>
              <a:ext cx="2349500" cy="164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5" name="图片 8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31367" y="2203275"/>
              <a:ext cx="2344737" cy="1643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圆角矩形 29"/>
            <p:cNvSpPr/>
            <p:nvPr/>
          </p:nvSpPr>
          <p:spPr>
            <a:xfrm>
              <a:off x="0" y="4115838"/>
              <a:ext cx="2349206" cy="438526"/>
            </a:xfrm>
            <a:prstGeom prst="roundRect">
              <a:avLst/>
            </a:prstGeom>
            <a:solidFill>
              <a:srgbClr val="C3B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2448702" y="4115838"/>
              <a:ext cx="2349207" cy="438526"/>
            </a:xfrm>
            <a:prstGeom prst="roundRect">
              <a:avLst/>
            </a:prstGeom>
            <a:solidFill>
              <a:srgbClr val="CEB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890035" y="4115838"/>
              <a:ext cx="2349206" cy="438526"/>
            </a:xfrm>
            <a:prstGeom prst="roundRect">
              <a:avLst/>
            </a:prstGeom>
            <a:solidFill>
              <a:srgbClr val="C3B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331368" y="4110311"/>
              <a:ext cx="2349207" cy="438526"/>
            </a:xfrm>
            <a:prstGeom prst="roundRect">
              <a:avLst/>
            </a:prstGeom>
            <a:solidFill>
              <a:srgbClr val="CEB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128" name="矩形 12"/>
          <p:cNvSpPr>
            <a:spLocks noChangeArrowheads="1"/>
          </p:cNvSpPr>
          <p:nvPr/>
        </p:nvSpPr>
        <p:spPr bwMode="auto">
          <a:xfrm>
            <a:off x="2771775" y="4005263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飞越巅峰</a:t>
            </a:r>
          </a:p>
        </p:txBody>
      </p:sp>
      <p:sp>
        <p:nvSpPr>
          <p:cNvPr id="5129" name="矩形 13"/>
          <p:cNvSpPr>
            <a:spLocks noChangeArrowheads="1"/>
          </p:cNvSpPr>
          <p:nvPr/>
        </p:nvSpPr>
        <p:spPr bwMode="auto">
          <a:xfrm>
            <a:off x="6804025" y="4005263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超越自我</a:t>
            </a:r>
          </a:p>
        </p:txBody>
      </p:sp>
      <p:sp>
        <p:nvSpPr>
          <p:cNvPr id="5130" name="矩形 14"/>
          <p:cNvSpPr>
            <a:spLocks noChangeArrowheads="1"/>
          </p:cNvSpPr>
          <p:nvPr/>
        </p:nvSpPr>
        <p:spPr bwMode="auto">
          <a:xfrm>
            <a:off x="4859338" y="4005263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拼尽全力</a:t>
            </a:r>
          </a:p>
        </p:txBody>
      </p:sp>
      <p:sp>
        <p:nvSpPr>
          <p:cNvPr id="5131" name="矩形 15"/>
          <p:cNvSpPr>
            <a:spLocks noChangeArrowheads="1"/>
          </p:cNvSpPr>
          <p:nvPr/>
        </p:nvSpPr>
        <p:spPr bwMode="auto">
          <a:xfrm>
            <a:off x="684213" y="4005263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众志成城</a:t>
            </a:r>
          </a:p>
        </p:txBody>
      </p:sp>
      <p:sp>
        <p:nvSpPr>
          <p:cNvPr id="20" name="矩形 6">
            <a:extLst>
              <a:ext uri="{FF2B5EF4-FFF2-40B4-BE49-F238E27FC236}">
                <a16:creationId xmlns:a16="http://schemas.microsoft.com/office/drawing/2014/main" id="{5C59BC7F-35A1-4192-A864-1546453A9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798" y="1478957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超越自我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6" name="矩形 6"/>
          <p:cNvSpPr>
            <a:spLocks noChangeArrowheads="1"/>
          </p:cNvSpPr>
          <p:nvPr/>
        </p:nvSpPr>
        <p:spPr bwMode="auto">
          <a:xfrm>
            <a:off x="357188" y="285750"/>
            <a:ext cx="6034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任务分工（预计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12/25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前完成开发）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7" name="AutoShape 11"/>
          <p:cNvSpPr>
            <a:spLocks noChangeArrowheads="1"/>
          </p:cNvSpPr>
          <p:nvPr/>
        </p:nvSpPr>
        <p:spPr bwMode="ltGray">
          <a:xfrm>
            <a:off x="2273755" y="1188671"/>
            <a:ext cx="1316037" cy="782638"/>
          </a:xfrm>
          <a:prstGeom prst="can">
            <a:avLst>
              <a:gd name="adj" fmla="val 33199"/>
            </a:avLst>
          </a:prstGeom>
          <a:solidFill>
            <a:srgbClr val="C3B49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dirty="0">
                <a:solidFill>
                  <a:srgbClr val="000000"/>
                </a:solidFill>
              </a:rPr>
              <a:t>莉丽</a:t>
            </a:r>
          </a:p>
        </p:txBody>
      </p:sp>
      <p:sp>
        <p:nvSpPr>
          <p:cNvPr id="10248" name="AutoShape 12"/>
          <p:cNvSpPr>
            <a:spLocks noChangeArrowheads="1"/>
          </p:cNvSpPr>
          <p:nvPr/>
        </p:nvSpPr>
        <p:spPr bwMode="ltGray">
          <a:xfrm>
            <a:off x="3621542" y="1337896"/>
            <a:ext cx="3830638" cy="522288"/>
          </a:xfrm>
          <a:prstGeom prst="roundRect">
            <a:avLst>
              <a:gd name="adj" fmla="val 11505"/>
            </a:avLst>
          </a:prstGeom>
          <a:solidFill>
            <a:srgbClr val="CEBBB4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49" name="AutoShape 21"/>
          <p:cNvSpPr>
            <a:spLocks noChangeArrowheads="1"/>
          </p:cNvSpPr>
          <p:nvPr/>
        </p:nvSpPr>
        <p:spPr bwMode="gray">
          <a:xfrm>
            <a:off x="3621542" y="1495059"/>
            <a:ext cx="306388" cy="217487"/>
          </a:xfrm>
          <a:prstGeom prst="rightArrow">
            <a:avLst>
              <a:gd name="adj1" fmla="val 50000"/>
              <a:gd name="adj2" fmla="val 58699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50" name="矩形 12"/>
          <p:cNvSpPr>
            <a:spLocks noChangeArrowheads="1"/>
          </p:cNvSpPr>
          <p:nvPr/>
        </p:nvSpPr>
        <p:spPr bwMode="auto">
          <a:xfrm>
            <a:off x="4488317" y="1517284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登录页面</a:t>
            </a:r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ltGray">
          <a:xfrm>
            <a:off x="2273755" y="2039571"/>
            <a:ext cx="1316037" cy="784225"/>
          </a:xfrm>
          <a:prstGeom prst="can">
            <a:avLst>
              <a:gd name="adj" fmla="val 33199"/>
            </a:avLst>
          </a:prstGeom>
          <a:solidFill>
            <a:srgbClr val="C3B49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dirty="0">
                <a:solidFill>
                  <a:srgbClr val="000000"/>
                </a:solidFill>
              </a:rPr>
              <a:t>雷辉</a:t>
            </a:r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ltGray">
          <a:xfrm>
            <a:off x="3621542" y="2188796"/>
            <a:ext cx="3830638" cy="522288"/>
          </a:xfrm>
          <a:prstGeom prst="roundRect">
            <a:avLst>
              <a:gd name="adj" fmla="val 11505"/>
            </a:avLst>
          </a:prstGeom>
          <a:solidFill>
            <a:srgbClr val="CEBBB4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53" name="AutoShape 21"/>
          <p:cNvSpPr>
            <a:spLocks noChangeArrowheads="1"/>
          </p:cNvSpPr>
          <p:nvPr/>
        </p:nvSpPr>
        <p:spPr bwMode="gray">
          <a:xfrm>
            <a:off x="3621542" y="2345959"/>
            <a:ext cx="306388" cy="219075"/>
          </a:xfrm>
          <a:prstGeom prst="rightArrow">
            <a:avLst>
              <a:gd name="adj1" fmla="val 50000"/>
              <a:gd name="adj2" fmla="val 5827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54" name="矩形 12"/>
          <p:cNvSpPr>
            <a:spLocks noChangeArrowheads="1"/>
          </p:cNvSpPr>
          <p:nvPr/>
        </p:nvSpPr>
        <p:spPr bwMode="auto">
          <a:xfrm>
            <a:off x="4488317" y="2333259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首页</a:t>
            </a:r>
          </a:p>
        </p:txBody>
      </p:sp>
      <p:sp>
        <p:nvSpPr>
          <p:cNvPr id="10255" name="AutoShape 11"/>
          <p:cNvSpPr>
            <a:spLocks noChangeArrowheads="1"/>
          </p:cNvSpPr>
          <p:nvPr/>
        </p:nvSpPr>
        <p:spPr bwMode="ltGray">
          <a:xfrm>
            <a:off x="2273755" y="2933334"/>
            <a:ext cx="1316037" cy="782637"/>
          </a:xfrm>
          <a:prstGeom prst="can">
            <a:avLst>
              <a:gd name="adj" fmla="val 33199"/>
            </a:avLst>
          </a:prstGeom>
          <a:solidFill>
            <a:srgbClr val="C3B49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dirty="0">
                <a:solidFill>
                  <a:srgbClr val="000000"/>
                </a:solidFill>
              </a:rPr>
              <a:t>坤哥</a:t>
            </a:r>
          </a:p>
        </p:txBody>
      </p:sp>
      <p:sp>
        <p:nvSpPr>
          <p:cNvPr id="10256" name="AutoShape 12"/>
          <p:cNvSpPr>
            <a:spLocks noChangeArrowheads="1"/>
          </p:cNvSpPr>
          <p:nvPr/>
        </p:nvSpPr>
        <p:spPr bwMode="ltGray">
          <a:xfrm>
            <a:off x="3621542" y="3082559"/>
            <a:ext cx="3830638" cy="522287"/>
          </a:xfrm>
          <a:prstGeom prst="roundRect">
            <a:avLst>
              <a:gd name="adj" fmla="val 11505"/>
            </a:avLst>
          </a:prstGeom>
          <a:solidFill>
            <a:srgbClr val="CEBBB4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57" name="AutoShape 21"/>
          <p:cNvSpPr>
            <a:spLocks noChangeArrowheads="1"/>
          </p:cNvSpPr>
          <p:nvPr/>
        </p:nvSpPr>
        <p:spPr bwMode="gray">
          <a:xfrm>
            <a:off x="3621542" y="3239721"/>
            <a:ext cx="306388" cy="217488"/>
          </a:xfrm>
          <a:prstGeom prst="rightArrow">
            <a:avLst>
              <a:gd name="adj1" fmla="val 50000"/>
              <a:gd name="adj2" fmla="val 58698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58" name="矩形 12"/>
          <p:cNvSpPr>
            <a:spLocks noChangeArrowheads="1"/>
          </p:cNvSpPr>
          <p:nvPr/>
        </p:nvSpPr>
        <p:spPr bwMode="auto">
          <a:xfrm>
            <a:off x="4488317" y="3261946"/>
            <a:ext cx="27238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注册会员、聊天记录获取</a:t>
            </a:r>
          </a:p>
        </p:txBody>
      </p:sp>
      <p:sp>
        <p:nvSpPr>
          <p:cNvPr id="10259" name="AutoShape 11"/>
          <p:cNvSpPr>
            <a:spLocks noChangeArrowheads="1"/>
          </p:cNvSpPr>
          <p:nvPr/>
        </p:nvSpPr>
        <p:spPr bwMode="ltGray">
          <a:xfrm>
            <a:off x="2273755" y="3784234"/>
            <a:ext cx="1316037" cy="784225"/>
          </a:xfrm>
          <a:prstGeom prst="can">
            <a:avLst>
              <a:gd name="adj" fmla="val 33199"/>
            </a:avLst>
          </a:prstGeom>
          <a:solidFill>
            <a:srgbClr val="C3B49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dirty="0">
                <a:solidFill>
                  <a:srgbClr val="000000"/>
                </a:solidFill>
              </a:rPr>
              <a:t>刘攀</a:t>
            </a:r>
          </a:p>
        </p:txBody>
      </p:sp>
      <p:sp>
        <p:nvSpPr>
          <p:cNvPr id="10260" name="AutoShape 12"/>
          <p:cNvSpPr>
            <a:spLocks noChangeArrowheads="1"/>
          </p:cNvSpPr>
          <p:nvPr/>
        </p:nvSpPr>
        <p:spPr bwMode="ltGray">
          <a:xfrm>
            <a:off x="3621542" y="3933459"/>
            <a:ext cx="3830638" cy="522287"/>
          </a:xfrm>
          <a:prstGeom prst="roundRect">
            <a:avLst>
              <a:gd name="adj" fmla="val 11505"/>
            </a:avLst>
          </a:prstGeom>
          <a:solidFill>
            <a:srgbClr val="CEBBB4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61" name="AutoShape 21"/>
          <p:cNvSpPr>
            <a:spLocks noChangeArrowheads="1"/>
          </p:cNvSpPr>
          <p:nvPr/>
        </p:nvSpPr>
        <p:spPr bwMode="gray">
          <a:xfrm>
            <a:off x="3621542" y="4090621"/>
            <a:ext cx="306388" cy="219075"/>
          </a:xfrm>
          <a:prstGeom prst="rightArrow">
            <a:avLst>
              <a:gd name="adj1" fmla="val 50000"/>
              <a:gd name="adj2" fmla="val 5827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62" name="矩形 12"/>
          <p:cNvSpPr>
            <a:spLocks noChangeArrowheads="1"/>
          </p:cNvSpPr>
          <p:nvPr/>
        </p:nvSpPr>
        <p:spPr bwMode="auto">
          <a:xfrm>
            <a:off x="4488317" y="4077921"/>
            <a:ext cx="18004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一对一聊天模式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6BD06CEF-AD2D-4E27-A86A-18ED632CDE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88109" y="4647927"/>
            <a:ext cx="1316037" cy="784225"/>
          </a:xfrm>
          <a:prstGeom prst="can">
            <a:avLst>
              <a:gd name="adj" fmla="val 33199"/>
            </a:avLst>
          </a:prstGeom>
          <a:solidFill>
            <a:srgbClr val="C3B49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dirty="0">
                <a:solidFill>
                  <a:srgbClr val="000000"/>
                </a:solidFill>
              </a:rPr>
              <a:t>新欢</a:t>
            </a:r>
          </a:p>
        </p:txBody>
      </p:sp>
      <p:sp>
        <p:nvSpPr>
          <p:cNvPr id="24" name="AutoShape 12">
            <a:extLst>
              <a:ext uri="{FF2B5EF4-FFF2-40B4-BE49-F238E27FC236}">
                <a16:creationId xmlns:a16="http://schemas.microsoft.com/office/drawing/2014/main" id="{BDAFF1D1-9F16-470D-BF20-56A6EF9EE8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35896" y="4797152"/>
            <a:ext cx="3830638" cy="522287"/>
          </a:xfrm>
          <a:prstGeom prst="roundRect">
            <a:avLst>
              <a:gd name="adj" fmla="val 11505"/>
            </a:avLst>
          </a:prstGeom>
          <a:solidFill>
            <a:srgbClr val="CEBBB4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" name="AutoShape 21">
            <a:extLst>
              <a:ext uri="{FF2B5EF4-FFF2-40B4-BE49-F238E27FC236}">
                <a16:creationId xmlns:a16="http://schemas.microsoft.com/office/drawing/2014/main" id="{CB0E267C-7410-4CBB-8775-AC77349528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35896" y="4954314"/>
            <a:ext cx="306388" cy="219075"/>
          </a:xfrm>
          <a:prstGeom prst="rightArrow">
            <a:avLst>
              <a:gd name="adj1" fmla="val 50000"/>
              <a:gd name="adj2" fmla="val 5827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矩形 12">
            <a:extLst>
              <a:ext uri="{FF2B5EF4-FFF2-40B4-BE49-F238E27FC236}">
                <a16:creationId xmlns:a16="http://schemas.microsoft.com/office/drawing/2014/main" id="{E8443693-BDAF-4379-B472-2BBBA972D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671" y="4941614"/>
            <a:ext cx="18004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多对多聊天模式</a:t>
            </a:r>
          </a:p>
        </p:txBody>
      </p:sp>
      <p:sp>
        <p:nvSpPr>
          <p:cNvPr id="27" name="AutoShape 11">
            <a:extLst>
              <a:ext uri="{FF2B5EF4-FFF2-40B4-BE49-F238E27FC236}">
                <a16:creationId xmlns:a16="http://schemas.microsoft.com/office/drawing/2014/main" id="{195507A3-F90F-414A-96EF-66EF9F931BD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90233" y="5568121"/>
            <a:ext cx="1316037" cy="784225"/>
          </a:xfrm>
          <a:prstGeom prst="can">
            <a:avLst>
              <a:gd name="adj" fmla="val 33199"/>
            </a:avLst>
          </a:prstGeom>
          <a:solidFill>
            <a:srgbClr val="C3B497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dirty="0">
                <a:solidFill>
                  <a:srgbClr val="000000"/>
                </a:solidFill>
              </a:rPr>
              <a:t>范范</a:t>
            </a:r>
          </a:p>
        </p:txBody>
      </p:sp>
      <p:sp>
        <p:nvSpPr>
          <p:cNvPr id="28" name="AutoShape 12">
            <a:extLst>
              <a:ext uri="{FF2B5EF4-FFF2-40B4-BE49-F238E27FC236}">
                <a16:creationId xmlns:a16="http://schemas.microsoft.com/office/drawing/2014/main" id="{379B24A8-24C8-4AA5-8246-8E460A0B15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38020" y="5717346"/>
            <a:ext cx="3830638" cy="522287"/>
          </a:xfrm>
          <a:prstGeom prst="roundRect">
            <a:avLst>
              <a:gd name="adj" fmla="val 11505"/>
            </a:avLst>
          </a:prstGeom>
          <a:solidFill>
            <a:srgbClr val="CEBBB4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" name="AutoShape 21">
            <a:extLst>
              <a:ext uri="{FF2B5EF4-FFF2-40B4-BE49-F238E27FC236}">
                <a16:creationId xmlns:a16="http://schemas.microsoft.com/office/drawing/2014/main" id="{B1BCFC4D-0DB2-435D-A74A-DEB05FFC05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38020" y="5874508"/>
            <a:ext cx="306388" cy="219075"/>
          </a:xfrm>
          <a:prstGeom prst="rightArrow">
            <a:avLst>
              <a:gd name="adj1" fmla="val 50000"/>
              <a:gd name="adj2" fmla="val 58273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" name="矩形 12">
            <a:extLst>
              <a:ext uri="{FF2B5EF4-FFF2-40B4-BE49-F238E27FC236}">
                <a16:creationId xmlns:a16="http://schemas.microsoft.com/office/drawing/2014/main" id="{7124F7DE-B4D0-4C19-9DC2-2FF3B94F6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795" y="5861808"/>
            <a:ext cx="27238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营收统计、好友推荐算法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4085</TotalTime>
  <Words>175</Words>
  <Application>Microsoft Office PowerPoint</Application>
  <PresentationFormat>全屏显示(4:3)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Roboto Bold</vt:lpstr>
      <vt:lpstr>楷体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Lei Lucas</cp:lastModifiedBy>
  <cp:revision>330</cp:revision>
  <dcterms:created xsi:type="dcterms:W3CDTF">2013-10-30T09:04:50Z</dcterms:created>
  <dcterms:modified xsi:type="dcterms:W3CDTF">2019-12-15T15:45:04Z</dcterms:modified>
</cp:coreProperties>
</file>