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DEC0-040A-1C86-4A37-01ECBC66E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0221-EB92-F961-DE86-60627E005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DBF6-5E5A-06F6-F68D-CE977E2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0A230-DE14-03CA-9DCD-04E923D7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6DC8-5346-1841-62E9-2B62B9C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81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A1C-E1FD-DA06-3F24-EC27CF2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A94C-BF7D-0782-76B3-69EC2F4B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A758-773B-9911-DE7E-3F892D8F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071F-4DFC-01F5-EE3D-5A9D390A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12BF-B736-DE07-F093-0E0E2CA0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7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6D75D-DF30-EAEF-E686-ED7D707F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0F33-B221-879A-A3DE-C738FCA3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F771-84F3-2BD1-5034-146A6F3D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3B52-9ED3-F05E-F758-7C934B2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83C2-BEB8-E0B8-A5B5-AD7DDD0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2CC0-704F-3716-121C-CDFDC461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97D4-5993-A72C-B21B-31F47C7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5B89-93C9-B304-9128-6A2D71E1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C5F7-098B-62C8-EC1F-B3E8A69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FD00-6A9D-0941-E828-84BAA16E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57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9406-6EB5-3E3B-E131-456C6828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F150F-1839-328F-0479-01E843D2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576E-8930-808F-5EEA-57CF3BF5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171B-7FE9-B02C-7C36-CC7F8A7F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6EAC-C2F6-D05C-9E34-774484F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25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476E-0B59-6DFD-A3C0-CE2BF9B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3AFE-9102-9739-6BE3-58D8AA701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651E-C797-6178-C21B-2F41FC44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C13EF-E000-76EF-D055-15B826FD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0013-0935-E85C-D01A-5BD3F748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BE3D-050C-2DED-5AA6-97F0E7CA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1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2445-5551-0A5E-0DEE-C176B045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E882-3C1E-ED6F-2F1C-BFE3AE88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BB71-C5D0-3D9C-AC05-C0945033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EBB48-5493-57BD-D729-65A76A074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89791-674D-07C6-1A08-D66A43C7E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6BB8-4C65-5D3D-1960-9D16856D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A7BBE-22B6-40DE-7F96-D2EE3144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29C04-5380-46F7-E2CC-EB54EE2B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2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3AA5-E984-2E0E-883A-BCA7978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7A3F-0290-C8A9-4EA3-F8208713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CAF90-E5B6-4324-C8FA-34C143D1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18C73-514F-9018-21A4-E37F5840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13915-E03E-9117-9B94-CA9F085D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5BE8-3148-9F98-4CB2-597EB4F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AD8A-EB4C-87CE-CB5F-9161D37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6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F464-9B9B-D67F-8717-6B630919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AFAD-22F6-1A6B-3FAB-61EDB19A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52CA-B93B-7DAA-5601-02F76098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3CC0-23CA-9BBA-5ACC-65FCB4D4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61EAE-4CDF-2C1C-106F-6BD891CE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94A03-4DE1-9874-0D36-1EA2616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5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FEC5-A317-F003-BF61-754444F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C20F4-0EE3-1A68-EF48-74409EA3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FF5B-3459-2C14-1AD8-E9F3C652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63501-358A-E885-1649-E0884882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F4D1-D39E-4B84-45FE-B493B538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AA54-FBB5-DFD6-A115-09A1319D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56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6D1E8-CEB7-FE90-FCAC-B8DD58F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3336-F6F3-EC20-1FA3-EE414193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F7B-995B-F394-056F-E8A60FA6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5E77-3E3D-4CED-A7E9-EBADA0032108}" type="datetimeFigureOut">
              <a:rPr lang="en-SG" smtClean="0"/>
              <a:t>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8FFE-31E4-8E16-6347-1C3CB2F7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04AF-B7E5-138E-877D-73D6FCF4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2388-4143-4BAB-BB49-A347F525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8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CE7B9-0DC3-ADEF-B881-59D34D56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00125"/>
            <a:ext cx="2743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#LUCAS LEOW JIAN HOONG#</dc:creator>
  <cp:lastModifiedBy>#LUCAS LEOW JIAN HOONG#</cp:lastModifiedBy>
  <cp:revision>1</cp:revision>
  <dcterms:created xsi:type="dcterms:W3CDTF">2023-02-03T17:19:11Z</dcterms:created>
  <dcterms:modified xsi:type="dcterms:W3CDTF">2023-02-03T17:19:38Z</dcterms:modified>
</cp:coreProperties>
</file>