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1ED9F-DC7D-4DE5-A5E1-B78B93CF5F66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</dgm:pt>
    <dgm:pt modelId="{0A8650B6-54F0-47B3-BD2A-4C448F5B52C8}">
      <dgm:prSet phldrT="[Texto]" custT="1"/>
      <dgm:spPr/>
      <dgm:t>
        <a:bodyPr/>
        <a:lstStyle/>
        <a:p>
          <a:r>
            <a:rPr lang="pt-BR" sz="6600" dirty="0">
              <a:solidFill>
                <a:srgbClr val="FFC000"/>
              </a:solidFill>
            </a:rPr>
            <a:t>E2E</a:t>
          </a:r>
          <a:endParaRPr lang="pt-BR" sz="3200" dirty="0">
            <a:solidFill>
              <a:srgbClr val="FFC000"/>
            </a:solidFill>
          </a:endParaRPr>
        </a:p>
      </dgm:t>
    </dgm:pt>
    <dgm:pt modelId="{D8480082-ED0C-4C08-815D-4B2DD91E72E7}" type="parTrans" cxnId="{32A42AF2-B327-480D-A9CA-430C53644264}">
      <dgm:prSet/>
      <dgm:spPr/>
      <dgm:t>
        <a:bodyPr/>
        <a:lstStyle/>
        <a:p>
          <a:endParaRPr lang="pt-BR"/>
        </a:p>
      </dgm:t>
    </dgm:pt>
    <dgm:pt modelId="{8FAE9167-CE2F-4E85-B507-A71F61DDCFE0}" type="sibTrans" cxnId="{32A42AF2-B327-480D-A9CA-430C53644264}">
      <dgm:prSet/>
      <dgm:spPr/>
      <dgm:t>
        <a:bodyPr/>
        <a:lstStyle/>
        <a:p>
          <a:endParaRPr lang="pt-BR"/>
        </a:p>
      </dgm:t>
    </dgm:pt>
    <dgm:pt modelId="{165E716B-8C33-46D5-848E-E35CB74443CE}">
      <dgm:prSet phldrT="[Texto]"/>
      <dgm:spPr/>
      <dgm:t>
        <a:bodyPr/>
        <a:lstStyle/>
        <a:p>
          <a:r>
            <a:rPr lang="pt-BR" dirty="0"/>
            <a:t>Integração</a:t>
          </a:r>
        </a:p>
      </dgm:t>
    </dgm:pt>
    <dgm:pt modelId="{37EF5EA7-C188-4EF3-BF7B-CDC25E1ED5E5}" type="parTrans" cxnId="{C0C74F10-3EE5-4262-AC18-83DAB9790106}">
      <dgm:prSet/>
      <dgm:spPr/>
      <dgm:t>
        <a:bodyPr/>
        <a:lstStyle/>
        <a:p>
          <a:endParaRPr lang="pt-BR"/>
        </a:p>
      </dgm:t>
    </dgm:pt>
    <dgm:pt modelId="{5DB9AF61-C1C9-49DB-A41D-51831DAF5B36}" type="sibTrans" cxnId="{C0C74F10-3EE5-4262-AC18-83DAB9790106}">
      <dgm:prSet/>
      <dgm:spPr/>
      <dgm:t>
        <a:bodyPr/>
        <a:lstStyle/>
        <a:p>
          <a:endParaRPr lang="pt-BR"/>
        </a:p>
      </dgm:t>
    </dgm:pt>
    <dgm:pt modelId="{F8C84B03-BB7F-4AC4-B812-6E29ABBCFD98}">
      <dgm:prSet phldrT="[Texto]"/>
      <dgm:spPr/>
      <dgm:t>
        <a:bodyPr/>
        <a:lstStyle/>
        <a:p>
          <a:r>
            <a:rPr lang="pt-BR" dirty="0"/>
            <a:t>Unitário</a:t>
          </a:r>
        </a:p>
      </dgm:t>
    </dgm:pt>
    <dgm:pt modelId="{145DEAD9-2113-4E90-9111-5F61545DBBE7}" type="parTrans" cxnId="{E58AC376-613D-4C43-944D-C417C5F5290A}">
      <dgm:prSet/>
      <dgm:spPr/>
      <dgm:t>
        <a:bodyPr/>
        <a:lstStyle/>
        <a:p>
          <a:endParaRPr lang="pt-BR"/>
        </a:p>
      </dgm:t>
    </dgm:pt>
    <dgm:pt modelId="{43A17EB8-7D36-4980-A413-F2C7B66B1FD1}" type="sibTrans" cxnId="{E58AC376-613D-4C43-944D-C417C5F5290A}">
      <dgm:prSet/>
      <dgm:spPr/>
      <dgm:t>
        <a:bodyPr/>
        <a:lstStyle/>
        <a:p>
          <a:endParaRPr lang="pt-BR"/>
        </a:p>
      </dgm:t>
    </dgm:pt>
    <dgm:pt modelId="{9E0758C8-728E-4C36-965A-6DC21EB27E94}" type="pres">
      <dgm:prSet presAssocID="{F251ED9F-DC7D-4DE5-A5E1-B78B93CF5F66}" presName="Name0" presStyleCnt="0">
        <dgm:presLayoutVars>
          <dgm:dir/>
          <dgm:animLvl val="lvl"/>
          <dgm:resizeHandles val="exact"/>
        </dgm:presLayoutVars>
      </dgm:prSet>
      <dgm:spPr/>
    </dgm:pt>
    <dgm:pt modelId="{8FD5391F-EEEE-4C87-96F9-ADD216965CAD}" type="pres">
      <dgm:prSet presAssocID="{0A8650B6-54F0-47B3-BD2A-4C448F5B52C8}" presName="Name8" presStyleCnt="0"/>
      <dgm:spPr/>
    </dgm:pt>
    <dgm:pt modelId="{63A9A47C-93A2-4181-BCE9-7C71435527AD}" type="pres">
      <dgm:prSet presAssocID="{0A8650B6-54F0-47B3-BD2A-4C448F5B52C8}" presName="level" presStyleLbl="node1" presStyleIdx="0" presStyleCnt="3">
        <dgm:presLayoutVars>
          <dgm:chMax val="1"/>
          <dgm:bulletEnabled val="1"/>
        </dgm:presLayoutVars>
      </dgm:prSet>
      <dgm:spPr/>
    </dgm:pt>
    <dgm:pt modelId="{1D4B2A76-BBED-4F29-9E48-F11AAD02C972}" type="pres">
      <dgm:prSet presAssocID="{0A8650B6-54F0-47B3-BD2A-4C448F5B52C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4BB878-4529-48F9-9C99-10007E47F8A5}" type="pres">
      <dgm:prSet presAssocID="{165E716B-8C33-46D5-848E-E35CB74443CE}" presName="Name8" presStyleCnt="0"/>
      <dgm:spPr/>
    </dgm:pt>
    <dgm:pt modelId="{BD72F138-9227-4D73-BB48-72378ECF4F0B}" type="pres">
      <dgm:prSet presAssocID="{165E716B-8C33-46D5-848E-E35CB74443CE}" presName="level" presStyleLbl="node1" presStyleIdx="1" presStyleCnt="3">
        <dgm:presLayoutVars>
          <dgm:chMax val="1"/>
          <dgm:bulletEnabled val="1"/>
        </dgm:presLayoutVars>
      </dgm:prSet>
      <dgm:spPr/>
    </dgm:pt>
    <dgm:pt modelId="{3F442C8E-1A00-4AEC-9CB2-01D0C8E5D5D3}" type="pres">
      <dgm:prSet presAssocID="{165E716B-8C33-46D5-848E-E35CB74443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B6F4210-7F58-4DDE-9E55-853399A7EAE0}" type="pres">
      <dgm:prSet presAssocID="{F8C84B03-BB7F-4AC4-B812-6E29ABBCFD98}" presName="Name8" presStyleCnt="0"/>
      <dgm:spPr/>
    </dgm:pt>
    <dgm:pt modelId="{B93C2A70-FAB0-4595-AEBF-62D9C86D02B2}" type="pres">
      <dgm:prSet presAssocID="{F8C84B03-BB7F-4AC4-B812-6E29ABBCFD98}" presName="level" presStyleLbl="node1" presStyleIdx="2" presStyleCnt="3">
        <dgm:presLayoutVars>
          <dgm:chMax val="1"/>
          <dgm:bulletEnabled val="1"/>
        </dgm:presLayoutVars>
      </dgm:prSet>
      <dgm:spPr/>
    </dgm:pt>
    <dgm:pt modelId="{74DB0CA8-1600-4757-B20B-A66CFD0B5D82}" type="pres">
      <dgm:prSet presAssocID="{F8C84B03-BB7F-4AC4-B812-6E29ABBCFD9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0C74F10-3EE5-4262-AC18-83DAB9790106}" srcId="{F251ED9F-DC7D-4DE5-A5E1-B78B93CF5F66}" destId="{165E716B-8C33-46D5-848E-E35CB74443CE}" srcOrd="1" destOrd="0" parTransId="{37EF5EA7-C188-4EF3-BF7B-CDC25E1ED5E5}" sibTransId="{5DB9AF61-C1C9-49DB-A41D-51831DAF5B36}"/>
    <dgm:cxn modelId="{910B8313-9040-4DE4-B364-8DD3D96E4102}" type="presOf" srcId="{165E716B-8C33-46D5-848E-E35CB74443CE}" destId="{3F442C8E-1A00-4AEC-9CB2-01D0C8E5D5D3}" srcOrd="1" destOrd="0" presId="urn:microsoft.com/office/officeart/2005/8/layout/pyramid1"/>
    <dgm:cxn modelId="{8DBFF35D-9E67-4B9A-8CC9-052B1D1A4D05}" type="presOf" srcId="{F8C84B03-BB7F-4AC4-B812-6E29ABBCFD98}" destId="{B93C2A70-FAB0-4595-AEBF-62D9C86D02B2}" srcOrd="0" destOrd="0" presId="urn:microsoft.com/office/officeart/2005/8/layout/pyramid1"/>
    <dgm:cxn modelId="{CF35AD4A-D540-4507-88B7-171E5041C6C3}" type="presOf" srcId="{F8C84B03-BB7F-4AC4-B812-6E29ABBCFD98}" destId="{74DB0CA8-1600-4757-B20B-A66CFD0B5D82}" srcOrd="1" destOrd="0" presId="urn:microsoft.com/office/officeart/2005/8/layout/pyramid1"/>
    <dgm:cxn modelId="{E58AC376-613D-4C43-944D-C417C5F5290A}" srcId="{F251ED9F-DC7D-4DE5-A5E1-B78B93CF5F66}" destId="{F8C84B03-BB7F-4AC4-B812-6E29ABBCFD98}" srcOrd="2" destOrd="0" parTransId="{145DEAD9-2113-4E90-9111-5F61545DBBE7}" sibTransId="{43A17EB8-7D36-4980-A413-F2C7B66B1FD1}"/>
    <dgm:cxn modelId="{BD81E27D-1E0B-4BD4-BC55-4A60669713E5}" type="presOf" srcId="{0A8650B6-54F0-47B3-BD2A-4C448F5B52C8}" destId="{63A9A47C-93A2-4181-BCE9-7C71435527AD}" srcOrd="0" destOrd="0" presId="urn:microsoft.com/office/officeart/2005/8/layout/pyramid1"/>
    <dgm:cxn modelId="{1700397F-3D52-437A-A15B-E1F0FBFF3CAE}" type="presOf" srcId="{0A8650B6-54F0-47B3-BD2A-4C448F5B52C8}" destId="{1D4B2A76-BBED-4F29-9E48-F11AAD02C972}" srcOrd="1" destOrd="0" presId="urn:microsoft.com/office/officeart/2005/8/layout/pyramid1"/>
    <dgm:cxn modelId="{759EC3BB-1581-4FFC-9C3A-EA46A5DCD4B6}" type="presOf" srcId="{F251ED9F-DC7D-4DE5-A5E1-B78B93CF5F66}" destId="{9E0758C8-728E-4C36-965A-6DC21EB27E94}" srcOrd="0" destOrd="0" presId="urn:microsoft.com/office/officeart/2005/8/layout/pyramid1"/>
    <dgm:cxn modelId="{011796C5-6DA9-4A9C-A9A8-771548B2C8A9}" type="presOf" srcId="{165E716B-8C33-46D5-848E-E35CB74443CE}" destId="{BD72F138-9227-4D73-BB48-72378ECF4F0B}" srcOrd="0" destOrd="0" presId="urn:microsoft.com/office/officeart/2005/8/layout/pyramid1"/>
    <dgm:cxn modelId="{32A42AF2-B327-480D-A9CA-430C53644264}" srcId="{F251ED9F-DC7D-4DE5-A5E1-B78B93CF5F66}" destId="{0A8650B6-54F0-47B3-BD2A-4C448F5B52C8}" srcOrd="0" destOrd="0" parTransId="{D8480082-ED0C-4C08-815D-4B2DD91E72E7}" sibTransId="{8FAE9167-CE2F-4E85-B507-A71F61DDCFE0}"/>
    <dgm:cxn modelId="{35239FFE-E0B0-4C65-83F8-05E28F1EA953}" type="presParOf" srcId="{9E0758C8-728E-4C36-965A-6DC21EB27E94}" destId="{8FD5391F-EEEE-4C87-96F9-ADD216965CAD}" srcOrd="0" destOrd="0" presId="urn:microsoft.com/office/officeart/2005/8/layout/pyramid1"/>
    <dgm:cxn modelId="{CFE0AC59-9E6B-4128-BDF4-03971D185528}" type="presParOf" srcId="{8FD5391F-EEEE-4C87-96F9-ADD216965CAD}" destId="{63A9A47C-93A2-4181-BCE9-7C71435527AD}" srcOrd="0" destOrd="0" presId="urn:microsoft.com/office/officeart/2005/8/layout/pyramid1"/>
    <dgm:cxn modelId="{9FC86402-D85A-4EF4-9E9B-C9384351CB67}" type="presParOf" srcId="{8FD5391F-EEEE-4C87-96F9-ADD216965CAD}" destId="{1D4B2A76-BBED-4F29-9E48-F11AAD02C972}" srcOrd="1" destOrd="0" presId="urn:microsoft.com/office/officeart/2005/8/layout/pyramid1"/>
    <dgm:cxn modelId="{4A9C8822-BE5E-4A0D-968C-C6796AA6AA5F}" type="presParOf" srcId="{9E0758C8-728E-4C36-965A-6DC21EB27E94}" destId="{F64BB878-4529-48F9-9C99-10007E47F8A5}" srcOrd="1" destOrd="0" presId="urn:microsoft.com/office/officeart/2005/8/layout/pyramid1"/>
    <dgm:cxn modelId="{441D7840-F833-4DBF-9B6C-E04AE6D89E71}" type="presParOf" srcId="{F64BB878-4529-48F9-9C99-10007E47F8A5}" destId="{BD72F138-9227-4D73-BB48-72378ECF4F0B}" srcOrd="0" destOrd="0" presId="urn:microsoft.com/office/officeart/2005/8/layout/pyramid1"/>
    <dgm:cxn modelId="{AE3552F2-A8B2-42DA-AD81-B794F6B87D33}" type="presParOf" srcId="{F64BB878-4529-48F9-9C99-10007E47F8A5}" destId="{3F442C8E-1A00-4AEC-9CB2-01D0C8E5D5D3}" srcOrd="1" destOrd="0" presId="urn:microsoft.com/office/officeart/2005/8/layout/pyramid1"/>
    <dgm:cxn modelId="{F0006AE6-5B8D-461B-B887-B055E0E0C449}" type="presParOf" srcId="{9E0758C8-728E-4C36-965A-6DC21EB27E94}" destId="{4B6F4210-7F58-4DDE-9E55-853399A7EAE0}" srcOrd="2" destOrd="0" presId="urn:microsoft.com/office/officeart/2005/8/layout/pyramid1"/>
    <dgm:cxn modelId="{C16AA057-ADE4-4360-ACC0-BC7A86CB78AE}" type="presParOf" srcId="{4B6F4210-7F58-4DDE-9E55-853399A7EAE0}" destId="{B93C2A70-FAB0-4595-AEBF-62D9C86D02B2}" srcOrd="0" destOrd="0" presId="urn:microsoft.com/office/officeart/2005/8/layout/pyramid1"/>
    <dgm:cxn modelId="{80ECF25C-C3C9-435B-92F2-39958CC3A80F}" type="presParOf" srcId="{4B6F4210-7F58-4DDE-9E55-853399A7EAE0}" destId="{74DB0CA8-1600-4757-B20B-A66CFD0B5D8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69071-797C-447A-AE5E-8C9C564C3B84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709F241-1950-45C4-B05D-597C95186B1D}">
      <dgm:prSet phldrT="[Texto]"/>
      <dgm:spPr/>
      <dgm:t>
        <a:bodyPr/>
        <a:lstStyle/>
        <a:p>
          <a:r>
            <a:rPr lang="pt-BR" dirty="0"/>
            <a:t>Venda</a:t>
          </a:r>
        </a:p>
      </dgm:t>
    </dgm:pt>
    <dgm:pt modelId="{44EAE335-4A58-4BB7-AAF8-D8D52D1C0058}" type="parTrans" cxnId="{58706D05-2EE1-4CAE-BE68-6E059E30E348}">
      <dgm:prSet/>
      <dgm:spPr/>
      <dgm:t>
        <a:bodyPr/>
        <a:lstStyle/>
        <a:p>
          <a:endParaRPr lang="pt-BR"/>
        </a:p>
      </dgm:t>
    </dgm:pt>
    <dgm:pt modelId="{FAEBE565-78E4-48CD-A173-D7A2A529F8D3}" type="sibTrans" cxnId="{58706D05-2EE1-4CAE-BE68-6E059E30E348}">
      <dgm:prSet/>
      <dgm:spPr/>
      <dgm:t>
        <a:bodyPr/>
        <a:lstStyle/>
        <a:p>
          <a:endParaRPr lang="pt-BR"/>
        </a:p>
      </dgm:t>
    </dgm:pt>
    <dgm:pt modelId="{D3CCD04A-F934-45B0-8064-B60B5732ADD8}">
      <dgm:prSet phldrT="[Texto]"/>
      <dgm:spPr/>
      <dgm:t>
        <a:bodyPr/>
        <a:lstStyle/>
        <a:p>
          <a:r>
            <a:rPr lang="pt-BR" dirty="0"/>
            <a:t>Criar pedido</a:t>
          </a:r>
        </a:p>
      </dgm:t>
    </dgm:pt>
    <dgm:pt modelId="{18CBFA94-F5CE-47D5-922B-62A06EF9A062}" type="parTrans" cxnId="{35085956-6062-4169-9830-B3F9418F7684}">
      <dgm:prSet/>
      <dgm:spPr/>
      <dgm:t>
        <a:bodyPr/>
        <a:lstStyle/>
        <a:p>
          <a:endParaRPr lang="pt-BR"/>
        </a:p>
      </dgm:t>
    </dgm:pt>
    <dgm:pt modelId="{D9B8D80E-CBCF-4BB5-9622-CF0B7FD04568}" type="sibTrans" cxnId="{35085956-6062-4169-9830-B3F9418F7684}">
      <dgm:prSet/>
      <dgm:spPr/>
      <dgm:t>
        <a:bodyPr/>
        <a:lstStyle/>
        <a:p>
          <a:endParaRPr lang="pt-BR"/>
        </a:p>
      </dgm:t>
    </dgm:pt>
    <dgm:pt modelId="{2344042E-7572-4162-AA81-7B0929A08DF8}">
      <dgm:prSet phldrT="[Texto]"/>
      <dgm:spPr/>
      <dgm:t>
        <a:bodyPr/>
        <a:lstStyle/>
        <a:p>
          <a:r>
            <a:rPr lang="pt-BR" dirty="0"/>
            <a:t>Emitir ordem</a:t>
          </a:r>
        </a:p>
      </dgm:t>
    </dgm:pt>
    <dgm:pt modelId="{7AADDEED-628A-4594-9CA6-88E009627592}" type="parTrans" cxnId="{F2C835E3-7F42-4DDB-A665-18915F845495}">
      <dgm:prSet/>
      <dgm:spPr/>
      <dgm:t>
        <a:bodyPr/>
        <a:lstStyle/>
        <a:p>
          <a:endParaRPr lang="pt-BR"/>
        </a:p>
      </dgm:t>
    </dgm:pt>
    <dgm:pt modelId="{66971B77-15E5-46AE-9B97-539760D966BD}" type="sibTrans" cxnId="{F2C835E3-7F42-4DDB-A665-18915F845495}">
      <dgm:prSet/>
      <dgm:spPr/>
      <dgm:t>
        <a:bodyPr/>
        <a:lstStyle/>
        <a:p>
          <a:endParaRPr lang="pt-BR"/>
        </a:p>
      </dgm:t>
    </dgm:pt>
    <dgm:pt modelId="{B0790A18-B8A1-4CBD-8BD4-A240F5630925}">
      <dgm:prSet phldrT="[Texto]"/>
      <dgm:spPr/>
      <dgm:t>
        <a:bodyPr/>
        <a:lstStyle/>
        <a:p>
          <a:r>
            <a:rPr lang="pt-BR" dirty="0"/>
            <a:t>Entrega</a:t>
          </a:r>
        </a:p>
      </dgm:t>
    </dgm:pt>
    <dgm:pt modelId="{20FC8C66-02D9-4591-AB0F-A0C6E5AAFB4F}" type="parTrans" cxnId="{FE5EDC6E-9A3B-4BC3-AABF-513A8EE7EF7C}">
      <dgm:prSet/>
      <dgm:spPr/>
      <dgm:t>
        <a:bodyPr/>
        <a:lstStyle/>
        <a:p>
          <a:endParaRPr lang="pt-BR"/>
        </a:p>
      </dgm:t>
    </dgm:pt>
    <dgm:pt modelId="{CFF5F8C8-080B-494C-B39B-D48D09D6BD08}" type="sibTrans" cxnId="{FE5EDC6E-9A3B-4BC3-AABF-513A8EE7EF7C}">
      <dgm:prSet/>
      <dgm:spPr/>
      <dgm:t>
        <a:bodyPr/>
        <a:lstStyle/>
        <a:p>
          <a:endParaRPr lang="pt-BR"/>
        </a:p>
      </dgm:t>
    </dgm:pt>
    <dgm:pt modelId="{64265A9D-E879-45D7-9298-D997AEB0086B}">
      <dgm:prSet phldrT="[Texto]"/>
      <dgm:spPr/>
      <dgm:t>
        <a:bodyPr/>
        <a:lstStyle/>
        <a:p>
          <a:r>
            <a:rPr lang="pt-BR" dirty="0"/>
            <a:t>Separar pedido</a:t>
          </a:r>
        </a:p>
      </dgm:t>
    </dgm:pt>
    <dgm:pt modelId="{414A9078-399D-4080-B3BF-2ECFDED3A993}" type="parTrans" cxnId="{ED30B08D-21ED-45D7-9110-6A991ADB45FB}">
      <dgm:prSet/>
      <dgm:spPr/>
      <dgm:t>
        <a:bodyPr/>
        <a:lstStyle/>
        <a:p>
          <a:endParaRPr lang="pt-BR"/>
        </a:p>
      </dgm:t>
    </dgm:pt>
    <dgm:pt modelId="{E370859A-9440-4528-BA65-E9A1A35C434E}" type="sibTrans" cxnId="{ED30B08D-21ED-45D7-9110-6A991ADB45FB}">
      <dgm:prSet/>
      <dgm:spPr/>
      <dgm:t>
        <a:bodyPr/>
        <a:lstStyle/>
        <a:p>
          <a:endParaRPr lang="pt-BR"/>
        </a:p>
      </dgm:t>
    </dgm:pt>
    <dgm:pt modelId="{12335BF8-64D1-470D-9698-1AF3E9A9AB06}">
      <dgm:prSet phldrT="[Texto]"/>
      <dgm:spPr/>
      <dgm:t>
        <a:bodyPr/>
        <a:lstStyle/>
        <a:p>
          <a:r>
            <a:rPr lang="pt-BR" dirty="0"/>
            <a:t>Confirmar entrega</a:t>
          </a:r>
        </a:p>
      </dgm:t>
    </dgm:pt>
    <dgm:pt modelId="{2122C1B6-87E4-4A5E-9444-2FE144135C1C}" type="parTrans" cxnId="{CC076980-82D1-40C8-8413-3A830602BCDA}">
      <dgm:prSet/>
      <dgm:spPr/>
      <dgm:t>
        <a:bodyPr/>
        <a:lstStyle/>
        <a:p>
          <a:endParaRPr lang="pt-BR"/>
        </a:p>
      </dgm:t>
    </dgm:pt>
    <dgm:pt modelId="{5D3E44D1-67B8-45F0-BCF3-51E5BC7F2C3A}" type="sibTrans" cxnId="{CC076980-82D1-40C8-8413-3A830602BCDA}">
      <dgm:prSet/>
      <dgm:spPr/>
      <dgm:t>
        <a:bodyPr/>
        <a:lstStyle/>
        <a:p>
          <a:endParaRPr lang="pt-BR"/>
        </a:p>
      </dgm:t>
    </dgm:pt>
    <dgm:pt modelId="{2067D219-8CF0-433E-A4A7-D96740B71A42}">
      <dgm:prSet phldrT="[Texto]"/>
      <dgm:spPr/>
      <dgm:t>
        <a:bodyPr/>
        <a:lstStyle/>
        <a:p>
          <a:r>
            <a:rPr lang="pt-BR" dirty="0"/>
            <a:t>Recebimento</a:t>
          </a:r>
        </a:p>
      </dgm:t>
    </dgm:pt>
    <dgm:pt modelId="{E04E31FA-D144-4A25-BF8C-3A958E545204}" type="parTrans" cxnId="{408905D2-B440-4130-9F4A-0A42385F2154}">
      <dgm:prSet/>
      <dgm:spPr/>
      <dgm:t>
        <a:bodyPr/>
        <a:lstStyle/>
        <a:p>
          <a:endParaRPr lang="pt-BR"/>
        </a:p>
      </dgm:t>
    </dgm:pt>
    <dgm:pt modelId="{583A2B6D-EE84-4E30-B0E8-85FD35366F3B}" type="sibTrans" cxnId="{408905D2-B440-4130-9F4A-0A42385F2154}">
      <dgm:prSet/>
      <dgm:spPr/>
      <dgm:t>
        <a:bodyPr/>
        <a:lstStyle/>
        <a:p>
          <a:endParaRPr lang="pt-BR"/>
        </a:p>
      </dgm:t>
    </dgm:pt>
    <dgm:pt modelId="{9B6C0D87-13F8-481D-BB4C-444009E4E253}">
      <dgm:prSet phldrT="[Texto]"/>
      <dgm:spPr/>
      <dgm:t>
        <a:bodyPr/>
        <a:lstStyle/>
        <a:p>
          <a:r>
            <a:rPr lang="pt-BR" dirty="0"/>
            <a:t>Registrar conta</a:t>
          </a:r>
        </a:p>
      </dgm:t>
    </dgm:pt>
    <dgm:pt modelId="{C5ACFAA1-3B78-4FD3-A1BF-5C20C5FDE929}" type="parTrans" cxnId="{CE504379-D205-49CF-B8E5-5E228ADEF2C4}">
      <dgm:prSet/>
      <dgm:spPr/>
      <dgm:t>
        <a:bodyPr/>
        <a:lstStyle/>
        <a:p>
          <a:endParaRPr lang="pt-BR"/>
        </a:p>
      </dgm:t>
    </dgm:pt>
    <dgm:pt modelId="{D9B9440A-B2C5-4A3A-917E-8C1527FCB85D}" type="sibTrans" cxnId="{CE504379-D205-49CF-B8E5-5E228ADEF2C4}">
      <dgm:prSet/>
      <dgm:spPr/>
      <dgm:t>
        <a:bodyPr/>
        <a:lstStyle/>
        <a:p>
          <a:endParaRPr lang="pt-BR"/>
        </a:p>
      </dgm:t>
    </dgm:pt>
    <dgm:pt modelId="{CFB1FFBA-B960-46E8-ADBC-A73983025964}">
      <dgm:prSet phldrT="[Texto]"/>
      <dgm:spPr/>
      <dgm:t>
        <a:bodyPr/>
        <a:lstStyle/>
        <a:p>
          <a:r>
            <a:rPr lang="pt-BR" dirty="0"/>
            <a:t>Baixar recebimento</a:t>
          </a:r>
        </a:p>
      </dgm:t>
    </dgm:pt>
    <dgm:pt modelId="{FEE603F0-D776-40E6-9EA2-AA1F21AB647C}" type="parTrans" cxnId="{3D0BCA9A-670F-420F-8BB8-D1C274BA9FC2}">
      <dgm:prSet/>
      <dgm:spPr/>
      <dgm:t>
        <a:bodyPr/>
        <a:lstStyle/>
        <a:p>
          <a:endParaRPr lang="pt-BR"/>
        </a:p>
      </dgm:t>
    </dgm:pt>
    <dgm:pt modelId="{0732ADC8-5FC9-43B6-A2C8-D5DE52CC88D2}" type="sibTrans" cxnId="{3D0BCA9A-670F-420F-8BB8-D1C274BA9FC2}">
      <dgm:prSet/>
      <dgm:spPr/>
      <dgm:t>
        <a:bodyPr/>
        <a:lstStyle/>
        <a:p>
          <a:endParaRPr lang="pt-BR"/>
        </a:p>
      </dgm:t>
    </dgm:pt>
    <dgm:pt modelId="{4848FD5A-B13A-4CA6-BD5A-D4BE145FFA08}" type="pres">
      <dgm:prSet presAssocID="{29569071-797C-447A-AE5E-8C9C564C3B84}" presName="Name0" presStyleCnt="0">
        <dgm:presLayoutVars>
          <dgm:dir/>
          <dgm:resizeHandles val="exact"/>
        </dgm:presLayoutVars>
      </dgm:prSet>
      <dgm:spPr/>
    </dgm:pt>
    <dgm:pt modelId="{C1DA6A83-2D35-491F-B3E6-64C377C29135}" type="pres">
      <dgm:prSet presAssocID="{2709F241-1950-45C4-B05D-597C95186B1D}" presName="composite" presStyleCnt="0"/>
      <dgm:spPr/>
    </dgm:pt>
    <dgm:pt modelId="{0D1AEF31-FCCA-4D8F-8E54-AD60264E2F79}" type="pres">
      <dgm:prSet presAssocID="{2709F241-1950-45C4-B05D-597C95186B1D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lo 1 com preenchimento sólido"/>
        </a:ext>
      </dgm:extLst>
    </dgm:pt>
    <dgm:pt modelId="{BD8383EF-7821-4348-AAA7-D4C17E07010D}" type="pres">
      <dgm:prSet presAssocID="{2709F241-1950-45C4-B05D-597C95186B1D}" presName="txNode" presStyleLbl="node1" presStyleIdx="0" presStyleCnt="3" custLinFactNeighborY="9305">
        <dgm:presLayoutVars>
          <dgm:bulletEnabled val="1"/>
        </dgm:presLayoutVars>
      </dgm:prSet>
      <dgm:spPr/>
    </dgm:pt>
    <dgm:pt modelId="{F3CF509E-6CA0-41F8-BBB0-0682C778CC6C}" type="pres">
      <dgm:prSet presAssocID="{FAEBE565-78E4-48CD-A173-D7A2A529F8D3}" presName="sibTrans" presStyleLbl="sibTrans2D1" presStyleIdx="0" presStyleCnt="2"/>
      <dgm:spPr/>
    </dgm:pt>
    <dgm:pt modelId="{58DCC6EE-19D4-42F3-8CCD-6457AD2941C9}" type="pres">
      <dgm:prSet presAssocID="{FAEBE565-78E4-48CD-A173-D7A2A529F8D3}" presName="connTx" presStyleLbl="sibTrans2D1" presStyleIdx="0" presStyleCnt="2"/>
      <dgm:spPr/>
    </dgm:pt>
    <dgm:pt modelId="{E84D1232-C18A-4F73-B42F-6465F4787A5A}" type="pres">
      <dgm:prSet presAssocID="{B0790A18-B8A1-4CBD-8BD4-A240F5630925}" presName="composite" presStyleCnt="0"/>
      <dgm:spPr/>
    </dgm:pt>
    <dgm:pt modelId="{91207DA3-E9EA-4C18-949F-849B414FC063}" type="pres">
      <dgm:prSet presAssocID="{B0790A18-B8A1-4CBD-8BD4-A240F5630925}" presName="imagSh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chá com preenchimento sólido"/>
        </a:ext>
      </dgm:extLst>
    </dgm:pt>
    <dgm:pt modelId="{6624F48D-1E12-469E-8F40-6C9ED4E82439}" type="pres">
      <dgm:prSet presAssocID="{B0790A18-B8A1-4CBD-8BD4-A240F5630925}" presName="txNode" presStyleLbl="node1" presStyleIdx="1" presStyleCnt="3" custLinFactNeighborY="9305">
        <dgm:presLayoutVars>
          <dgm:bulletEnabled val="1"/>
        </dgm:presLayoutVars>
      </dgm:prSet>
      <dgm:spPr/>
    </dgm:pt>
    <dgm:pt modelId="{50A91CC9-A12C-40B1-9C89-90C2AF531F03}" type="pres">
      <dgm:prSet presAssocID="{CFF5F8C8-080B-494C-B39B-D48D09D6BD08}" presName="sibTrans" presStyleLbl="sibTrans2D1" presStyleIdx="1" presStyleCnt="2"/>
      <dgm:spPr/>
    </dgm:pt>
    <dgm:pt modelId="{5CDD81A3-4C1E-4D0D-A612-90B5C5DD2A79}" type="pres">
      <dgm:prSet presAssocID="{CFF5F8C8-080B-494C-B39B-D48D09D6BD08}" presName="connTx" presStyleLbl="sibTrans2D1" presStyleIdx="1" presStyleCnt="2"/>
      <dgm:spPr/>
    </dgm:pt>
    <dgm:pt modelId="{8572E8AB-20DA-4C07-B0E2-CA995115CF7E}" type="pres">
      <dgm:prSet presAssocID="{2067D219-8CF0-433E-A4A7-D96740B71A42}" presName="composite" presStyleCnt="0"/>
      <dgm:spPr/>
    </dgm:pt>
    <dgm:pt modelId="{520CC336-3EF8-44C3-9098-820D1C5E6588}" type="pres">
      <dgm:prSet presAssocID="{2067D219-8CF0-433E-A4A7-D96740B71A42}" presName="imagSh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lo 3 com preenchimento sólido"/>
        </a:ext>
      </dgm:extLst>
    </dgm:pt>
    <dgm:pt modelId="{A60C767A-A768-4826-A519-CAF3341967DD}" type="pres">
      <dgm:prSet presAssocID="{2067D219-8CF0-433E-A4A7-D96740B71A42}" presName="txNode" presStyleLbl="node1" presStyleIdx="2" presStyleCnt="3" custLinFactNeighborY="9305">
        <dgm:presLayoutVars>
          <dgm:bulletEnabled val="1"/>
        </dgm:presLayoutVars>
      </dgm:prSet>
      <dgm:spPr/>
    </dgm:pt>
  </dgm:ptLst>
  <dgm:cxnLst>
    <dgm:cxn modelId="{58706D05-2EE1-4CAE-BE68-6E059E30E348}" srcId="{29569071-797C-447A-AE5E-8C9C564C3B84}" destId="{2709F241-1950-45C4-B05D-597C95186B1D}" srcOrd="0" destOrd="0" parTransId="{44EAE335-4A58-4BB7-AAF8-D8D52D1C0058}" sibTransId="{FAEBE565-78E4-48CD-A173-D7A2A529F8D3}"/>
    <dgm:cxn modelId="{9B3EBD07-929F-4B8D-BA0C-8CA2E33D1F3E}" type="presOf" srcId="{FAEBE565-78E4-48CD-A173-D7A2A529F8D3}" destId="{F3CF509E-6CA0-41F8-BBB0-0682C778CC6C}" srcOrd="0" destOrd="0" presId="urn:microsoft.com/office/officeart/2005/8/layout/hProcess10"/>
    <dgm:cxn modelId="{A12B4A12-F5D3-4B42-AB3C-32B2A0013C5B}" type="presOf" srcId="{FAEBE565-78E4-48CD-A173-D7A2A529F8D3}" destId="{58DCC6EE-19D4-42F3-8CCD-6457AD2941C9}" srcOrd="1" destOrd="0" presId="urn:microsoft.com/office/officeart/2005/8/layout/hProcess10"/>
    <dgm:cxn modelId="{AA3F021E-43E6-4FF2-A4DB-559F7C52EC24}" type="presOf" srcId="{CFF5F8C8-080B-494C-B39B-D48D09D6BD08}" destId="{50A91CC9-A12C-40B1-9C89-90C2AF531F03}" srcOrd="0" destOrd="0" presId="urn:microsoft.com/office/officeart/2005/8/layout/hProcess10"/>
    <dgm:cxn modelId="{40549641-6AD2-42C2-8F33-FFABCFAEE49A}" type="presOf" srcId="{D3CCD04A-F934-45B0-8064-B60B5732ADD8}" destId="{BD8383EF-7821-4348-AAA7-D4C17E07010D}" srcOrd="0" destOrd="1" presId="urn:microsoft.com/office/officeart/2005/8/layout/hProcess10"/>
    <dgm:cxn modelId="{3C524243-229B-4019-934C-6ECCC56E377D}" type="presOf" srcId="{64265A9D-E879-45D7-9298-D997AEB0086B}" destId="{6624F48D-1E12-469E-8F40-6C9ED4E82439}" srcOrd="0" destOrd="1" presId="urn:microsoft.com/office/officeart/2005/8/layout/hProcess10"/>
    <dgm:cxn modelId="{C0366447-BEB5-496F-91BD-B6E401DFC10A}" type="presOf" srcId="{B0790A18-B8A1-4CBD-8BD4-A240F5630925}" destId="{6624F48D-1E12-469E-8F40-6C9ED4E82439}" srcOrd="0" destOrd="0" presId="urn:microsoft.com/office/officeart/2005/8/layout/hProcess10"/>
    <dgm:cxn modelId="{FE5EDC6E-9A3B-4BC3-AABF-513A8EE7EF7C}" srcId="{29569071-797C-447A-AE5E-8C9C564C3B84}" destId="{B0790A18-B8A1-4CBD-8BD4-A240F5630925}" srcOrd="1" destOrd="0" parTransId="{20FC8C66-02D9-4591-AB0F-A0C6E5AAFB4F}" sibTransId="{CFF5F8C8-080B-494C-B39B-D48D09D6BD08}"/>
    <dgm:cxn modelId="{35085956-6062-4169-9830-B3F9418F7684}" srcId="{2709F241-1950-45C4-B05D-597C95186B1D}" destId="{D3CCD04A-F934-45B0-8064-B60B5732ADD8}" srcOrd="0" destOrd="0" parTransId="{18CBFA94-F5CE-47D5-922B-62A06EF9A062}" sibTransId="{D9B8D80E-CBCF-4BB5-9622-CF0B7FD04568}"/>
    <dgm:cxn modelId="{CE504379-D205-49CF-B8E5-5E228ADEF2C4}" srcId="{2067D219-8CF0-433E-A4A7-D96740B71A42}" destId="{9B6C0D87-13F8-481D-BB4C-444009E4E253}" srcOrd="0" destOrd="0" parTransId="{C5ACFAA1-3B78-4FD3-A1BF-5C20C5FDE929}" sibTransId="{D9B9440A-B2C5-4A3A-917E-8C1527FCB85D}"/>
    <dgm:cxn modelId="{CC076980-82D1-40C8-8413-3A830602BCDA}" srcId="{B0790A18-B8A1-4CBD-8BD4-A240F5630925}" destId="{12335BF8-64D1-470D-9698-1AF3E9A9AB06}" srcOrd="1" destOrd="0" parTransId="{2122C1B6-87E4-4A5E-9444-2FE144135C1C}" sibTransId="{5D3E44D1-67B8-45F0-BCF3-51E5BC7F2C3A}"/>
    <dgm:cxn modelId="{ED30B08D-21ED-45D7-9110-6A991ADB45FB}" srcId="{B0790A18-B8A1-4CBD-8BD4-A240F5630925}" destId="{64265A9D-E879-45D7-9298-D997AEB0086B}" srcOrd="0" destOrd="0" parTransId="{414A9078-399D-4080-B3BF-2ECFDED3A993}" sibTransId="{E370859A-9440-4528-BA65-E9A1A35C434E}"/>
    <dgm:cxn modelId="{6ECA8A9A-CA3C-4016-BDB7-D299B7BA8133}" type="presOf" srcId="{9B6C0D87-13F8-481D-BB4C-444009E4E253}" destId="{A60C767A-A768-4826-A519-CAF3341967DD}" srcOrd="0" destOrd="1" presId="urn:microsoft.com/office/officeart/2005/8/layout/hProcess10"/>
    <dgm:cxn modelId="{3D0BCA9A-670F-420F-8BB8-D1C274BA9FC2}" srcId="{2067D219-8CF0-433E-A4A7-D96740B71A42}" destId="{CFB1FFBA-B960-46E8-ADBC-A73983025964}" srcOrd="1" destOrd="0" parTransId="{FEE603F0-D776-40E6-9EA2-AA1F21AB647C}" sibTransId="{0732ADC8-5FC9-43B6-A2C8-D5DE52CC88D2}"/>
    <dgm:cxn modelId="{117F3EA0-FBB5-4E5E-B023-93CEBB6EED4F}" type="presOf" srcId="{2709F241-1950-45C4-B05D-597C95186B1D}" destId="{BD8383EF-7821-4348-AAA7-D4C17E07010D}" srcOrd="0" destOrd="0" presId="urn:microsoft.com/office/officeart/2005/8/layout/hProcess10"/>
    <dgm:cxn modelId="{8C0F2BA3-DFD7-450A-B62B-0874C08009BB}" type="presOf" srcId="{29569071-797C-447A-AE5E-8C9C564C3B84}" destId="{4848FD5A-B13A-4CA6-BD5A-D4BE145FFA08}" srcOrd="0" destOrd="0" presId="urn:microsoft.com/office/officeart/2005/8/layout/hProcess10"/>
    <dgm:cxn modelId="{BA29CEB1-1703-4049-8BD0-411F86B152B5}" type="presOf" srcId="{12335BF8-64D1-470D-9698-1AF3E9A9AB06}" destId="{6624F48D-1E12-469E-8F40-6C9ED4E82439}" srcOrd="0" destOrd="2" presId="urn:microsoft.com/office/officeart/2005/8/layout/hProcess10"/>
    <dgm:cxn modelId="{B3725FB4-76DB-4B70-A6D5-6D263FC6A1F9}" type="presOf" srcId="{2067D219-8CF0-433E-A4A7-D96740B71A42}" destId="{A60C767A-A768-4826-A519-CAF3341967DD}" srcOrd="0" destOrd="0" presId="urn:microsoft.com/office/officeart/2005/8/layout/hProcess10"/>
    <dgm:cxn modelId="{8881DEBC-950D-45D1-9B7B-A3DFA7053C61}" type="presOf" srcId="{2344042E-7572-4162-AA81-7B0929A08DF8}" destId="{BD8383EF-7821-4348-AAA7-D4C17E07010D}" srcOrd="0" destOrd="2" presId="urn:microsoft.com/office/officeart/2005/8/layout/hProcess10"/>
    <dgm:cxn modelId="{B3438AC5-5282-475F-9207-61FF317E3994}" type="presOf" srcId="{CFF5F8C8-080B-494C-B39B-D48D09D6BD08}" destId="{5CDD81A3-4C1E-4D0D-A612-90B5C5DD2A79}" srcOrd="1" destOrd="0" presId="urn:microsoft.com/office/officeart/2005/8/layout/hProcess10"/>
    <dgm:cxn modelId="{408905D2-B440-4130-9F4A-0A42385F2154}" srcId="{29569071-797C-447A-AE5E-8C9C564C3B84}" destId="{2067D219-8CF0-433E-A4A7-D96740B71A42}" srcOrd="2" destOrd="0" parTransId="{E04E31FA-D144-4A25-BF8C-3A958E545204}" sibTransId="{583A2B6D-EE84-4E30-B0E8-85FD35366F3B}"/>
    <dgm:cxn modelId="{F2C835E3-7F42-4DDB-A665-18915F845495}" srcId="{2709F241-1950-45C4-B05D-597C95186B1D}" destId="{2344042E-7572-4162-AA81-7B0929A08DF8}" srcOrd="1" destOrd="0" parTransId="{7AADDEED-628A-4594-9CA6-88E009627592}" sibTransId="{66971B77-15E5-46AE-9B97-539760D966BD}"/>
    <dgm:cxn modelId="{BEE23DF3-8C05-48D5-89A1-393999ACF0CD}" type="presOf" srcId="{CFB1FFBA-B960-46E8-ADBC-A73983025964}" destId="{A60C767A-A768-4826-A519-CAF3341967DD}" srcOrd="0" destOrd="2" presId="urn:microsoft.com/office/officeart/2005/8/layout/hProcess10"/>
    <dgm:cxn modelId="{4407DB05-9820-4761-88C0-225C0E489F46}" type="presParOf" srcId="{4848FD5A-B13A-4CA6-BD5A-D4BE145FFA08}" destId="{C1DA6A83-2D35-491F-B3E6-64C377C29135}" srcOrd="0" destOrd="0" presId="urn:microsoft.com/office/officeart/2005/8/layout/hProcess10"/>
    <dgm:cxn modelId="{BAA17692-B059-414D-99A6-842B94128441}" type="presParOf" srcId="{C1DA6A83-2D35-491F-B3E6-64C377C29135}" destId="{0D1AEF31-FCCA-4D8F-8E54-AD60264E2F79}" srcOrd="0" destOrd="0" presId="urn:microsoft.com/office/officeart/2005/8/layout/hProcess10"/>
    <dgm:cxn modelId="{D325E535-2E3A-450B-B6A3-E32882CEA14D}" type="presParOf" srcId="{C1DA6A83-2D35-491F-B3E6-64C377C29135}" destId="{BD8383EF-7821-4348-AAA7-D4C17E07010D}" srcOrd="1" destOrd="0" presId="urn:microsoft.com/office/officeart/2005/8/layout/hProcess10"/>
    <dgm:cxn modelId="{341B48EB-4DB0-4A81-A53A-893717CAFB5E}" type="presParOf" srcId="{4848FD5A-B13A-4CA6-BD5A-D4BE145FFA08}" destId="{F3CF509E-6CA0-41F8-BBB0-0682C778CC6C}" srcOrd="1" destOrd="0" presId="urn:microsoft.com/office/officeart/2005/8/layout/hProcess10"/>
    <dgm:cxn modelId="{21434034-2C40-4B28-8302-50810605C276}" type="presParOf" srcId="{F3CF509E-6CA0-41F8-BBB0-0682C778CC6C}" destId="{58DCC6EE-19D4-42F3-8CCD-6457AD2941C9}" srcOrd="0" destOrd="0" presId="urn:microsoft.com/office/officeart/2005/8/layout/hProcess10"/>
    <dgm:cxn modelId="{685AC8BB-BC02-4823-BAF2-D3DB46AE65F6}" type="presParOf" srcId="{4848FD5A-B13A-4CA6-BD5A-D4BE145FFA08}" destId="{E84D1232-C18A-4F73-B42F-6465F4787A5A}" srcOrd="2" destOrd="0" presId="urn:microsoft.com/office/officeart/2005/8/layout/hProcess10"/>
    <dgm:cxn modelId="{9B47664C-BEC2-41B5-A05F-DD4E0956073C}" type="presParOf" srcId="{E84D1232-C18A-4F73-B42F-6465F4787A5A}" destId="{91207DA3-E9EA-4C18-949F-849B414FC063}" srcOrd="0" destOrd="0" presId="urn:microsoft.com/office/officeart/2005/8/layout/hProcess10"/>
    <dgm:cxn modelId="{9C17BEC1-EC57-4B60-850C-EA75FD9306F5}" type="presParOf" srcId="{E84D1232-C18A-4F73-B42F-6465F4787A5A}" destId="{6624F48D-1E12-469E-8F40-6C9ED4E82439}" srcOrd="1" destOrd="0" presId="urn:microsoft.com/office/officeart/2005/8/layout/hProcess10"/>
    <dgm:cxn modelId="{8F860648-6B9C-49A3-973E-A9FDF98FBEE3}" type="presParOf" srcId="{4848FD5A-B13A-4CA6-BD5A-D4BE145FFA08}" destId="{50A91CC9-A12C-40B1-9C89-90C2AF531F03}" srcOrd="3" destOrd="0" presId="urn:microsoft.com/office/officeart/2005/8/layout/hProcess10"/>
    <dgm:cxn modelId="{EE355AB2-C3B9-4BAF-B91F-CD87003715B9}" type="presParOf" srcId="{50A91CC9-A12C-40B1-9C89-90C2AF531F03}" destId="{5CDD81A3-4C1E-4D0D-A612-90B5C5DD2A79}" srcOrd="0" destOrd="0" presId="urn:microsoft.com/office/officeart/2005/8/layout/hProcess10"/>
    <dgm:cxn modelId="{1A3DA909-707C-4062-9677-0B9B00DF8167}" type="presParOf" srcId="{4848FD5A-B13A-4CA6-BD5A-D4BE145FFA08}" destId="{8572E8AB-20DA-4C07-B0E2-CA995115CF7E}" srcOrd="4" destOrd="0" presId="urn:microsoft.com/office/officeart/2005/8/layout/hProcess10"/>
    <dgm:cxn modelId="{B73C1E0C-047C-43B8-8A10-BB42F16E4D54}" type="presParOf" srcId="{8572E8AB-20DA-4C07-B0E2-CA995115CF7E}" destId="{520CC336-3EF8-44C3-9098-820D1C5E6588}" srcOrd="0" destOrd="0" presId="urn:microsoft.com/office/officeart/2005/8/layout/hProcess10"/>
    <dgm:cxn modelId="{551FAD70-9475-42EB-81E3-140E2C854E05}" type="presParOf" srcId="{8572E8AB-20DA-4C07-B0E2-CA995115CF7E}" destId="{A60C767A-A768-4826-A519-CAF3341967D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9A47C-93A2-4181-BCE9-7C71435527AD}">
      <dsp:nvSpPr>
        <dsp:cNvPr id="0" name=""/>
        <dsp:cNvSpPr/>
      </dsp:nvSpPr>
      <dsp:spPr>
        <a:xfrm>
          <a:off x="1412033" y="0"/>
          <a:ext cx="1412033" cy="1237457"/>
        </a:xfrm>
        <a:prstGeom prst="trapezoid">
          <a:avLst>
            <a:gd name="adj" fmla="val 57054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 dirty="0">
              <a:solidFill>
                <a:srgbClr val="FFC000"/>
              </a:solidFill>
            </a:rPr>
            <a:t>E2E</a:t>
          </a:r>
          <a:endParaRPr lang="pt-BR" sz="3200" kern="1200" dirty="0">
            <a:solidFill>
              <a:srgbClr val="FFC000"/>
            </a:solidFill>
          </a:endParaRPr>
        </a:p>
      </dsp:txBody>
      <dsp:txXfrm>
        <a:off x="1412033" y="0"/>
        <a:ext cx="1412033" cy="1237457"/>
      </dsp:txXfrm>
    </dsp:sp>
    <dsp:sp modelId="{BD72F138-9227-4D73-BB48-72378ECF4F0B}">
      <dsp:nvSpPr>
        <dsp:cNvPr id="0" name=""/>
        <dsp:cNvSpPr/>
      </dsp:nvSpPr>
      <dsp:spPr>
        <a:xfrm>
          <a:off x="706016" y="1237458"/>
          <a:ext cx="2824066" cy="1237457"/>
        </a:xfrm>
        <a:prstGeom prst="trapezoid">
          <a:avLst>
            <a:gd name="adj" fmla="val 57054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Integração</a:t>
          </a:r>
        </a:p>
      </dsp:txBody>
      <dsp:txXfrm>
        <a:off x="1200228" y="1237458"/>
        <a:ext cx="1835643" cy="1237457"/>
      </dsp:txXfrm>
    </dsp:sp>
    <dsp:sp modelId="{B93C2A70-FAB0-4595-AEBF-62D9C86D02B2}">
      <dsp:nvSpPr>
        <dsp:cNvPr id="0" name=""/>
        <dsp:cNvSpPr/>
      </dsp:nvSpPr>
      <dsp:spPr>
        <a:xfrm>
          <a:off x="0" y="2474916"/>
          <a:ext cx="4236100" cy="1237457"/>
        </a:xfrm>
        <a:prstGeom prst="trapezoid">
          <a:avLst>
            <a:gd name="adj" fmla="val 57054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Unitário</a:t>
          </a:r>
        </a:p>
      </dsp:txBody>
      <dsp:txXfrm>
        <a:off x="741317" y="2474916"/>
        <a:ext cx="2753465" cy="1237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AEF31-FCCA-4D8F-8E54-AD60264E2F79}">
      <dsp:nvSpPr>
        <dsp:cNvPr id="0" name=""/>
        <dsp:cNvSpPr/>
      </dsp:nvSpPr>
      <dsp:spPr>
        <a:xfrm>
          <a:off x="2955" y="121514"/>
          <a:ext cx="1392158" cy="13921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383EF-7821-4348-AAA7-D4C17E07010D}">
      <dsp:nvSpPr>
        <dsp:cNvPr id="0" name=""/>
        <dsp:cNvSpPr/>
      </dsp:nvSpPr>
      <dsp:spPr>
        <a:xfrm>
          <a:off x="229585" y="1078324"/>
          <a:ext cx="1392158" cy="1392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Venda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Criar pedido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Emitir ordem</a:t>
          </a:r>
        </a:p>
      </dsp:txBody>
      <dsp:txXfrm>
        <a:off x="270360" y="1119099"/>
        <a:ext cx="1310608" cy="1310608"/>
      </dsp:txXfrm>
    </dsp:sp>
    <dsp:sp modelId="{F3CF509E-6CA0-41F8-BBB0-0682C778CC6C}">
      <dsp:nvSpPr>
        <dsp:cNvPr id="0" name=""/>
        <dsp:cNvSpPr/>
      </dsp:nvSpPr>
      <dsp:spPr>
        <a:xfrm>
          <a:off x="1663274" y="650335"/>
          <a:ext cx="268160" cy="334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1663274" y="717238"/>
        <a:ext cx="187712" cy="200710"/>
      </dsp:txXfrm>
    </dsp:sp>
    <dsp:sp modelId="{91207DA3-E9EA-4C18-949F-849B414FC063}">
      <dsp:nvSpPr>
        <dsp:cNvPr id="0" name=""/>
        <dsp:cNvSpPr/>
      </dsp:nvSpPr>
      <dsp:spPr>
        <a:xfrm>
          <a:off x="2161286" y="121514"/>
          <a:ext cx="1392158" cy="13921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4F48D-1E12-469E-8F40-6C9ED4E82439}">
      <dsp:nvSpPr>
        <dsp:cNvPr id="0" name=""/>
        <dsp:cNvSpPr/>
      </dsp:nvSpPr>
      <dsp:spPr>
        <a:xfrm>
          <a:off x="2387917" y="1078324"/>
          <a:ext cx="1392158" cy="1392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Entrega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Separar pedido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Confirmar entrega</a:t>
          </a:r>
        </a:p>
      </dsp:txBody>
      <dsp:txXfrm>
        <a:off x="2428692" y="1119099"/>
        <a:ext cx="1310608" cy="1310608"/>
      </dsp:txXfrm>
    </dsp:sp>
    <dsp:sp modelId="{50A91CC9-A12C-40B1-9C89-90C2AF531F03}">
      <dsp:nvSpPr>
        <dsp:cNvPr id="0" name=""/>
        <dsp:cNvSpPr/>
      </dsp:nvSpPr>
      <dsp:spPr>
        <a:xfrm>
          <a:off x="3821606" y="650335"/>
          <a:ext cx="268160" cy="334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821606" y="717238"/>
        <a:ext cx="187712" cy="200710"/>
      </dsp:txXfrm>
    </dsp:sp>
    <dsp:sp modelId="{520CC336-3EF8-44C3-9098-820D1C5E6588}">
      <dsp:nvSpPr>
        <dsp:cNvPr id="0" name=""/>
        <dsp:cNvSpPr/>
      </dsp:nvSpPr>
      <dsp:spPr>
        <a:xfrm>
          <a:off x="4319618" y="121514"/>
          <a:ext cx="1392158" cy="13921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C767A-A768-4826-A519-CAF3341967DD}">
      <dsp:nvSpPr>
        <dsp:cNvPr id="0" name=""/>
        <dsp:cNvSpPr/>
      </dsp:nvSpPr>
      <dsp:spPr>
        <a:xfrm>
          <a:off x="4546249" y="1078324"/>
          <a:ext cx="1392158" cy="1392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Recebimento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Registrar conta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Baixar recebimento</a:t>
          </a:r>
        </a:p>
      </dsp:txBody>
      <dsp:txXfrm>
        <a:off x="4587024" y="1119099"/>
        <a:ext cx="1310608" cy="1310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AD9A-CA1B-43C4-BB7D-BFF20BDD4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4F342-43CE-47D4-8667-BD297820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8E5996-73C1-4B6A-B370-9C1AF41D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A0AE1-FE66-429B-B36E-98A3A9B5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52F6AD-BFB2-4484-BB62-1FB9D49F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1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6A34-C43A-4D37-90CE-8590F0C8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E7BBC6-24F0-48C2-820C-8D14F6A80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2BEB5-4DED-4209-9C3A-8478D961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CB402-2D1F-431A-9A0B-E5D8CE66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4AB14-15B0-48AF-B9EF-0440774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12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F6D553-E2B4-43FA-A900-7DA953652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F12255-C5E3-4391-9790-A716EC04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60FCA-ED25-4B36-9C92-606BEE1E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00FA4-0C96-4704-9627-E5F8D494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FEAF4-2F67-4B27-AAD8-E43AAEB7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1652C-D900-4C97-B4D6-1E8A6ACD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3B589-1A85-4C30-9A9C-8161DCC9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3BBFA-C448-47B9-8C47-5DB15C41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8286E-E572-4521-907D-4D0834F4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C3452-94AF-475B-BFC1-316FC6A9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5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E1777-A8E8-4AC4-A732-C11B62AD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20673-BFA5-44ED-B348-C1EA0A39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804A9-3E1C-4A11-BDCF-5F27AC90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D40B1-5555-4330-91EC-53852235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75FB4-D78C-4C28-B4C4-3A3333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71314-DEE5-4FA2-8EE0-1C343406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672D6-C199-4324-8FBB-4EE45B1A0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1778A5-9979-4303-BB55-70C99DB8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43522C-D54E-43D8-873C-945FD2FF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E6CC7-93F9-43B7-9F83-F9029EB5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AFDB4-4B5D-499C-9090-DACABDE9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94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ECE1E-9B48-433A-997A-8384E603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93B6C-C18F-4D39-BECA-F258241A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E70050-2015-4272-8A06-2C794CC6F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845BE6-0F9F-4386-AF55-14551A67C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E12237-352E-4D90-9E9F-B61B5D6C0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2D31B2-4A9A-4A8B-9163-D68B2806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F60A8C-0B35-4CDE-B778-775EE98F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21D4C4-9C29-4A4A-B48F-348C3568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0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D445E-AF76-4462-842A-A4921155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41338E-E55F-4CEA-9C86-84600F42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D0B1C1-7B9A-4C46-A106-7369B8AE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3556D2-BC9F-4269-9ECD-37F2AAFA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75DD1E-E054-4B57-B194-20B55443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71F147-BD38-4735-B11F-62D85E49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7732DD-7B03-414C-8E6B-9A4DF7D7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42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89B4-5355-49A8-A458-848E6783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5EC70-A91F-4632-BC38-4EADE5ECD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A476A0-2333-4A01-8AA3-BBEBDE1B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4F4C8-287B-4FD4-9141-C35310A0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67046-85E6-4C20-8B37-1AF56304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2A3227-69C2-4850-8840-8BB9D211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9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10058-E608-408F-B900-1EEE80B4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4952A0-C2DE-4CFE-81B9-9655262F1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5DB69-DC5C-45D3-9237-EB9EDA33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42CF6-2541-408D-9C51-E42FC313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44F75A-1636-4339-AB45-EA69C65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26E3C-4EA4-40C1-9F8D-6BF99B42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8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DAA8C4-F0D9-4CCF-875D-82A1A7B8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E26D7-9699-4AFE-8E06-C654674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4597A-F2AD-422A-BF8A-EEA3578E7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E706-1AB8-4C8B-A4F5-120C219DFABF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EE361-EF2F-43E8-9ECA-65260E63D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7EA65-13CD-491D-8C3A-4658E364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8AB4-66C6-48ED-85C6-25E25181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B8A19B4-A8B7-4F30-AECE-DA7460252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65805"/>
              </p:ext>
            </p:extLst>
          </p:nvPr>
        </p:nvGraphicFramePr>
        <p:xfrm>
          <a:off x="6846376" y="1422182"/>
          <a:ext cx="4236100" cy="371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DA5C5FD-363F-45D9-A06B-9F266D3EC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986597"/>
              </p:ext>
            </p:extLst>
          </p:nvPr>
        </p:nvGraphicFramePr>
        <p:xfrm>
          <a:off x="1197374" y="2043127"/>
          <a:ext cx="5941363" cy="247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924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28648234-D8DA-4015-BCAA-1AB61A2E9490}"/>
              </a:ext>
            </a:extLst>
          </p:cNvPr>
          <p:cNvGrpSpPr/>
          <p:nvPr/>
        </p:nvGrpSpPr>
        <p:grpSpPr>
          <a:xfrm>
            <a:off x="3320721" y="1021813"/>
            <a:ext cx="7628016" cy="2412125"/>
            <a:chOff x="3320721" y="1021813"/>
            <a:chExt cx="7628016" cy="2412125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70F00733-76D3-42DE-8E85-AEA98EB1F4BC}"/>
                </a:ext>
              </a:extLst>
            </p:cNvPr>
            <p:cNvCxnSpPr/>
            <p:nvPr/>
          </p:nvCxnSpPr>
          <p:spPr>
            <a:xfrm>
              <a:off x="5502442" y="2197769"/>
              <a:ext cx="4973053" cy="0"/>
            </a:xfrm>
            <a:prstGeom prst="line">
              <a:avLst/>
            </a:prstGeom>
            <a:ln w="571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C1E03F1E-D191-4687-BEA8-670FE289A2E4}"/>
                </a:ext>
              </a:extLst>
            </p:cNvPr>
            <p:cNvCxnSpPr/>
            <p:nvPr/>
          </p:nvCxnSpPr>
          <p:spPr>
            <a:xfrm>
              <a:off x="5502442" y="1628275"/>
              <a:ext cx="49730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46C36737-FB53-4674-9430-2DC54C0E02D0}"/>
                </a:ext>
              </a:extLst>
            </p:cNvPr>
            <p:cNvCxnSpPr/>
            <p:nvPr/>
          </p:nvCxnSpPr>
          <p:spPr>
            <a:xfrm>
              <a:off x="5502442" y="2751222"/>
              <a:ext cx="49730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8EBF0F1-F20E-43E2-81CF-D8598191E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442" y="1371603"/>
              <a:ext cx="0" cy="1844839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7DE084B-CAAF-47E3-BF6A-E4C556BE9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2021" y="3096126"/>
              <a:ext cx="5606716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7FF39B3-B587-41CA-BAFB-68D3C2CA5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887" y="1884947"/>
              <a:ext cx="653715" cy="717885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B386869-5361-40C1-A465-2217D0864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1434" y="1884947"/>
              <a:ext cx="673768" cy="737938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3BFCCD7-627D-4D43-8F42-CBAFFE98D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2" y="1299411"/>
              <a:ext cx="689811" cy="1323474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6510DCA-5BC9-446F-80DB-0ADACB1EBAE8}"/>
                </a:ext>
              </a:extLst>
            </p:cNvPr>
            <p:cNvCxnSpPr>
              <a:cxnSpLocks/>
            </p:cNvCxnSpPr>
            <p:nvPr/>
          </p:nvCxnSpPr>
          <p:spPr>
            <a:xfrm>
              <a:off x="8005013" y="1371603"/>
              <a:ext cx="272715" cy="577513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F622EEA-BB19-4CF4-A412-8A5CC58C9F69}"/>
                </a:ext>
              </a:extLst>
            </p:cNvPr>
            <p:cNvCxnSpPr>
              <a:cxnSpLocks/>
            </p:cNvCxnSpPr>
            <p:nvPr/>
          </p:nvCxnSpPr>
          <p:spPr>
            <a:xfrm>
              <a:off x="8253665" y="1945108"/>
              <a:ext cx="713874" cy="116301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549C0294-21A8-4A3C-976D-F91141E5E3DB}"/>
                </a:ext>
              </a:extLst>
            </p:cNvPr>
            <p:cNvCxnSpPr>
              <a:cxnSpLocks/>
            </p:cNvCxnSpPr>
            <p:nvPr/>
          </p:nvCxnSpPr>
          <p:spPr>
            <a:xfrm>
              <a:off x="8967539" y="2071439"/>
              <a:ext cx="481262" cy="455193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A02209F-827A-4164-8438-85237E25F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8801" y="1868906"/>
              <a:ext cx="609602" cy="649706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F428D10-D461-4A18-A8E9-F8AE4366E517}"/>
                </a:ext>
              </a:extLst>
            </p:cNvPr>
            <p:cNvSpPr/>
            <p:nvPr/>
          </p:nvSpPr>
          <p:spPr>
            <a:xfrm>
              <a:off x="3320721" y="1098443"/>
              <a:ext cx="2310060" cy="601574"/>
            </a:xfrm>
            <a:prstGeom prst="roundRect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Testes de software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A5E6DB2-6DA9-4459-A80C-EE1F7F3D2157}"/>
                </a:ext>
              </a:extLst>
            </p:cNvPr>
            <p:cNvSpPr/>
            <p:nvPr/>
          </p:nvSpPr>
          <p:spPr>
            <a:xfrm>
              <a:off x="3878178" y="1745477"/>
              <a:ext cx="1435769" cy="396809"/>
            </a:xfrm>
            <a:prstGeom prst="roundRect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Caso 1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59F18B7E-E725-4D76-A99A-1142D8E89968}"/>
                </a:ext>
              </a:extLst>
            </p:cNvPr>
            <p:cNvSpPr/>
            <p:nvPr/>
          </p:nvSpPr>
          <p:spPr>
            <a:xfrm>
              <a:off x="3874183" y="2183051"/>
              <a:ext cx="1435769" cy="397055"/>
            </a:xfrm>
            <a:prstGeom prst="roundRect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Caso 2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EA7BA39-12CF-400E-9C6F-E0C6B2A46AB1}"/>
                </a:ext>
              </a:extLst>
            </p:cNvPr>
            <p:cNvSpPr txBox="1"/>
            <p:nvPr/>
          </p:nvSpPr>
          <p:spPr>
            <a:xfrm>
              <a:off x="5872852" y="3172324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01/05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3544475-1783-46BA-8BDE-A33CB4DC79C8}"/>
                </a:ext>
              </a:extLst>
            </p:cNvPr>
            <p:cNvSpPr txBox="1"/>
            <p:nvPr/>
          </p:nvSpPr>
          <p:spPr>
            <a:xfrm>
              <a:off x="6444438" y="3172327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02/05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D9AFEC2-3217-418A-B979-92E25513FBAF}"/>
                </a:ext>
              </a:extLst>
            </p:cNvPr>
            <p:cNvSpPr txBox="1"/>
            <p:nvPr/>
          </p:nvSpPr>
          <p:spPr>
            <a:xfrm>
              <a:off x="7035457" y="3168318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03/05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7619C87-C96A-4439-BB5A-23BB6D7FF323}"/>
                </a:ext>
              </a:extLst>
            </p:cNvPr>
            <p:cNvSpPr txBox="1"/>
            <p:nvPr/>
          </p:nvSpPr>
          <p:spPr>
            <a:xfrm>
              <a:off x="7595942" y="3172328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04/05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5684B87-0922-4313-8923-F96C84E772A8}"/>
                </a:ext>
              </a:extLst>
            </p:cNvPr>
            <p:cNvSpPr txBox="1"/>
            <p:nvPr/>
          </p:nvSpPr>
          <p:spPr>
            <a:xfrm>
              <a:off x="8138314" y="3168317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05/05</a:t>
              </a:r>
            </a:p>
          </p:txBody>
        </p:sp>
        <p:pic>
          <p:nvPicPr>
            <p:cNvPr id="49" name="Imagem 48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650AEE2-5E65-44A3-9546-ED29BF8A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2" y="1021813"/>
              <a:ext cx="778042" cy="520468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A7D91B1D-CB6C-44CB-B7CA-78B6A50A3446}"/>
                </a:ext>
              </a:extLst>
            </p:cNvPr>
            <p:cNvSpPr txBox="1"/>
            <p:nvPr/>
          </p:nvSpPr>
          <p:spPr>
            <a:xfrm>
              <a:off x="8638677" y="3168317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06/05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5DD8E94-EDC3-4753-9E55-607A756725EF}"/>
                </a:ext>
              </a:extLst>
            </p:cNvPr>
            <p:cNvSpPr txBox="1"/>
            <p:nvPr/>
          </p:nvSpPr>
          <p:spPr>
            <a:xfrm>
              <a:off x="9173029" y="3164754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07/05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CA00727-EDCC-433B-8318-6B5DEA5B6466}"/>
                </a:ext>
              </a:extLst>
            </p:cNvPr>
            <p:cNvSpPr txBox="1"/>
            <p:nvPr/>
          </p:nvSpPr>
          <p:spPr>
            <a:xfrm>
              <a:off x="9729541" y="3160297"/>
              <a:ext cx="657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08/05</a:t>
              </a:r>
            </a:p>
          </p:txBody>
        </p:sp>
        <p:sp>
          <p:nvSpPr>
            <p:cNvPr id="53" name="Losango 52">
              <a:extLst>
                <a:ext uri="{FF2B5EF4-FFF2-40B4-BE49-F238E27FC236}">
                  <a16:creationId xmlns:a16="http://schemas.microsoft.com/office/drawing/2014/main" id="{5DF7D15A-B072-4283-B276-CACA9FC0AC0A}"/>
                </a:ext>
              </a:extLst>
            </p:cNvPr>
            <p:cNvSpPr/>
            <p:nvPr/>
          </p:nvSpPr>
          <p:spPr>
            <a:xfrm>
              <a:off x="6609347" y="1876927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Losango 53">
              <a:extLst>
                <a:ext uri="{FF2B5EF4-FFF2-40B4-BE49-F238E27FC236}">
                  <a16:creationId xmlns:a16="http://schemas.microsoft.com/office/drawing/2014/main" id="{80A5C003-1C87-49AC-A099-32D058B5D084}"/>
                </a:ext>
              </a:extLst>
            </p:cNvPr>
            <p:cNvSpPr/>
            <p:nvPr/>
          </p:nvSpPr>
          <p:spPr>
            <a:xfrm>
              <a:off x="5999762" y="2543998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Losango 54">
              <a:extLst>
                <a:ext uri="{FF2B5EF4-FFF2-40B4-BE49-F238E27FC236}">
                  <a16:creationId xmlns:a16="http://schemas.microsoft.com/office/drawing/2014/main" id="{EC03C7EC-11D5-49B1-95D6-5946E8D9885A}"/>
                </a:ext>
              </a:extLst>
            </p:cNvPr>
            <p:cNvSpPr/>
            <p:nvPr/>
          </p:nvSpPr>
          <p:spPr>
            <a:xfrm>
              <a:off x="7247021" y="2559379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Losango 55">
              <a:extLst>
                <a:ext uri="{FF2B5EF4-FFF2-40B4-BE49-F238E27FC236}">
                  <a16:creationId xmlns:a16="http://schemas.microsoft.com/office/drawing/2014/main" id="{731438F6-C68B-468B-B308-51A95733B062}"/>
                </a:ext>
              </a:extLst>
            </p:cNvPr>
            <p:cNvSpPr/>
            <p:nvPr/>
          </p:nvSpPr>
          <p:spPr>
            <a:xfrm>
              <a:off x="7924282" y="1312762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Losango 56">
              <a:extLst>
                <a:ext uri="{FF2B5EF4-FFF2-40B4-BE49-F238E27FC236}">
                  <a16:creationId xmlns:a16="http://schemas.microsoft.com/office/drawing/2014/main" id="{8F1E8A2B-C9E9-48D5-924B-CA9C0FFCB98C}"/>
                </a:ext>
              </a:extLst>
            </p:cNvPr>
            <p:cNvSpPr/>
            <p:nvPr/>
          </p:nvSpPr>
          <p:spPr>
            <a:xfrm>
              <a:off x="8220746" y="1906338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Losango 57">
              <a:extLst>
                <a:ext uri="{FF2B5EF4-FFF2-40B4-BE49-F238E27FC236}">
                  <a16:creationId xmlns:a16="http://schemas.microsoft.com/office/drawing/2014/main" id="{6FB30B35-F4AD-41FC-8B60-D5C4210855D2}"/>
                </a:ext>
              </a:extLst>
            </p:cNvPr>
            <p:cNvSpPr/>
            <p:nvPr/>
          </p:nvSpPr>
          <p:spPr>
            <a:xfrm>
              <a:off x="8903369" y="2020856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Losango 58">
              <a:extLst>
                <a:ext uri="{FF2B5EF4-FFF2-40B4-BE49-F238E27FC236}">
                  <a16:creationId xmlns:a16="http://schemas.microsoft.com/office/drawing/2014/main" id="{180C3E35-E1F6-4092-B63A-25DF3F471ACE}"/>
                </a:ext>
              </a:extLst>
            </p:cNvPr>
            <p:cNvSpPr/>
            <p:nvPr/>
          </p:nvSpPr>
          <p:spPr>
            <a:xfrm>
              <a:off x="9384633" y="2470486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Losango 59">
              <a:extLst>
                <a:ext uri="{FF2B5EF4-FFF2-40B4-BE49-F238E27FC236}">
                  <a16:creationId xmlns:a16="http://schemas.microsoft.com/office/drawing/2014/main" id="{6E2467B6-DB3C-4D33-86C5-58550782137A}"/>
                </a:ext>
              </a:extLst>
            </p:cNvPr>
            <p:cNvSpPr/>
            <p:nvPr/>
          </p:nvSpPr>
          <p:spPr>
            <a:xfrm>
              <a:off x="9978192" y="1840831"/>
              <a:ext cx="128338" cy="88231"/>
            </a:xfrm>
            <a:prstGeom prst="diamond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F8C6561D-0F8B-4E16-9E60-DD60883516A2}"/>
                </a:ext>
              </a:extLst>
            </p:cNvPr>
            <p:cNvSpPr/>
            <p:nvPr/>
          </p:nvSpPr>
          <p:spPr>
            <a:xfrm>
              <a:off x="3858613" y="2610855"/>
              <a:ext cx="1451337" cy="396810"/>
            </a:xfrm>
            <a:prstGeom prst="roundRect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Caso </a:t>
              </a:r>
              <a:r>
                <a:rPr lang="pt-BR" dirty="0"/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A4DD4E9A-71AF-4558-8359-F8503E42C692}"/>
                </a:ext>
              </a:extLst>
            </p:cNvPr>
            <p:cNvSpPr/>
            <p:nvPr/>
          </p:nvSpPr>
          <p:spPr>
            <a:xfrm>
              <a:off x="3328351" y="1696776"/>
              <a:ext cx="523912" cy="1311133"/>
            </a:xfrm>
            <a:prstGeom prst="roundRect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Suíte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86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Alexandre Liachi</dc:creator>
  <cp:lastModifiedBy>Lucas Alexandre Liachi</cp:lastModifiedBy>
  <cp:revision>3</cp:revision>
  <dcterms:created xsi:type="dcterms:W3CDTF">2021-05-22T03:29:00Z</dcterms:created>
  <dcterms:modified xsi:type="dcterms:W3CDTF">2021-05-22T04:08:08Z</dcterms:modified>
</cp:coreProperties>
</file>