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52" y="5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7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0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2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5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29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9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5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1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45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3850-1DBD-4F3D-803A-0B358E2C01E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04F9-EF55-4B0E-B52F-BB218A5568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20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12192000" cy="6858001"/>
          </a:xfrm>
          <a:prstGeom prst="roundRect">
            <a:avLst>
              <a:gd name="adj" fmla="val 4815"/>
            </a:avLst>
          </a:prstGeom>
          <a:gradFill>
            <a:gsLst>
              <a:gs pos="100000">
                <a:srgbClr val="687582"/>
              </a:gs>
              <a:gs pos="60000">
                <a:srgbClr val="28282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/>
          <p:cNvSpPr/>
          <p:nvPr/>
        </p:nvSpPr>
        <p:spPr>
          <a:xfrm>
            <a:off x="558801" y="1595120"/>
            <a:ext cx="3545840" cy="4602479"/>
          </a:xfrm>
          <a:prstGeom prst="roundRect">
            <a:avLst>
              <a:gd name="adj" fmla="val 4815"/>
            </a:avLst>
          </a:prstGeom>
          <a:gradFill flip="none" rotWithShape="1">
            <a:gsLst>
              <a:gs pos="100000">
                <a:srgbClr val="687582"/>
              </a:gs>
              <a:gs pos="94000">
                <a:srgbClr val="28282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/>
          <p:cNvSpPr/>
          <p:nvPr/>
        </p:nvSpPr>
        <p:spPr>
          <a:xfrm>
            <a:off x="4323080" y="1584960"/>
            <a:ext cx="3545840" cy="4643119"/>
          </a:xfrm>
          <a:prstGeom prst="roundRect">
            <a:avLst>
              <a:gd name="adj" fmla="val 4815"/>
            </a:avLst>
          </a:prstGeom>
          <a:gradFill flip="none" rotWithShape="1">
            <a:gsLst>
              <a:gs pos="100000">
                <a:srgbClr val="687582"/>
              </a:gs>
              <a:gs pos="94000">
                <a:srgbClr val="28282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8253407" y="3962401"/>
            <a:ext cx="3702031" cy="2255520"/>
          </a:xfrm>
          <a:prstGeom prst="roundRect">
            <a:avLst>
              <a:gd name="adj" fmla="val 4815"/>
            </a:avLst>
          </a:prstGeom>
          <a:gradFill flip="none" rotWithShape="1">
            <a:gsLst>
              <a:gs pos="100000">
                <a:srgbClr val="687582"/>
              </a:gs>
              <a:gs pos="94000">
                <a:srgbClr val="28282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8239760" y="1584961"/>
            <a:ext cx="3770270" cy="2255520"/>
          </a:xfrm>
          <a:prstGeom prst="roundRect">
            <a:avLst>
              <a:gd name="adj" fmla="val 4815"/>
            </a:avLst>
          </a:prstGeom>
          <a:gradFill flip="none" rotWithShape="1">
            <a:gsLst>
              <a:gs pos="100000">
                <a:srgbClr val="687582"/>
              </a:gs>
              <a:gs pos="94000">
                <a:srgbClr val="28282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86" b="96016" l="6468" r="94030">
                        <a14:foregroundMark x1="14925" y1="21514" x2="14925" y2="21514"/>
                        <a14:foregroundMark x1="23881" y1="17530" x2="23881" y2="17530"/>
                        <a14:foregroundMark x1="55721" y1="6375" x2="55721" y2="6375"/>
                        <a14:foregroundMark x1="55224" y1="3586" x2="55224" y2="3586"/>
                        <a14:foregroundMark x1="6468" y1="19920" x2="6468" y2="19920"/>
                        <a14:foregroundMark x1="94527" y1="19920" x2="94527" y2="19920"/>
                        <a14:foregroundMark x1="8955" y1="62550" x2="8955" y2="62550"/>
                        <a14:foregroundMark x1="7960" y1="55777" x2="7960" y2="55777"/>
                        <a14:foregroundMark x1="6965" y1="53785" x2="6965" y2="53785"/>
                        <a14:foregroundMark x1="18408" y1="80876" x2="18408" y2="80876"/>
                        <a14:foregroundMark x1="23881" y1="84064" x2="23881" y2="84064"/>
                        <a14:foregroundMark x1="32338" y1="87251" x2="32338" y2="87251"/>
                        <a14:foregroundMark x1="42289" y1="91235" x2="42289" y2="91235"/>
                        <a14:foregroundMark x1="50249" y1="96016" x2="50249" y2="96016"/>
                        <a14:foregroundMark x1="58209" y1="91633" x2="58209" y2="916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4637" y="112713"/>
            <a:ext cx="957263" cy="11953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100000" l="0" r="100000">
                        <a14:foregroundMark x1="17333" y1="24000" x2="17333" y2="24000"/>
                        <a14:foregroundMark x1="31556" y1="25333" x2="31556" y2="25333"/>
                        <a14:foregroundMark x1="41333" y1="48889" x2="41333" y2="48889"/>
                        <a14:foregroundMark x1="47111" y1="37333" x2="47111" y2="37333"/>
                        <a14:foregroundMark x1="44444" y1="38222" x2="44444" y2="38222"/>
                        <a14:foregroundMark x1="37778" y1="36889" x2="37778" y2="36889"/>
                        <a14:foregroundMark x1="34222" y1="38222" x2="34222" y2="38222"/>
                        <a14:foregroundMark x1="32444" y1="37778" x2="32444" y2="37778"/>
                        <a14:foregroundMark x1="32000" y1="35111" x2="32000" y2="35111"/>
                        <a14:foregroundMark x1="26222" y1="34667" x2="26222" y2="34667"/>
                        <a14:foregroundMark x1="27111" y1="46222" x2="27111" y2="46222"/>
                        <a14:foregroundMark x1="32444" y1="47556" x2="32444" y2="47556"/>
                        <a14:foregroundMark x1="49778" y1="48444" x2="49778" y2="48444"/>
                        <a14:foregroundMark x1="50222" y1="45333" x2="50222" y2="45333"/>
                        <a14:foregroundMark x1="59556" y1="48000" x2="59556" y2="48000"/>
                        <a14:foregroundMark x1="64000" y1="47111" x2="64000" y2="47111"/>
                        <a14:foregroundMark x1="77778" y1="46667" x2="77778" y2="46667"/>
                        <a14:foregroundMark x1="79556" y1="60889" x2="79556" y2="60889"/>
                        <a14:foregroundMark x1="73333" y1="59111" x2="73333" y2="59111"/>
                        <a14:foregroundMark x1="64444" y1="57333" x2="64444" y2="57333"/>
                        <a14:foregroundMark x1="57333" y1="57333" x2="57333" y2="57333"/>
                        <a14:foregroundMark x1="50222" y1="57333" x2="50222" y2="57333"/>
                        <a14:foregroundMark x1="36444" y1="63111" x2="36444" y2="63111"/>
                        <a14:foregroundMark x1="39556" y1="64889" x2="39556" y2="64889"/>
                        <a14:foregroundMark x1="37333" y1="64889" x2="37333" y2="64889"/>
                        <a14:foregroundMark x1="46667" y1="64444" x2="46667" y2="64444"/>
                        <a14:foregroundMark x1="53333" y1="63111" x2="53333" y2="63111"/>
                        <a14:foregroundMark x1="62667" y1="62667" x2="62667" y2="62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62993" y="59267"/>
            <a:ext cx="1219200" cy="1219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51521" y="169231"/>
            <a:ext cx="2296159" cy="1219201"/>
          </a:xfrm>
          <a:prstGeom prst="roundRect">
            <a:avLst>
              <a:gd name="adj" fmla="val 4815"/>
            </a:avLst>
          </a:prstGeom>
          <a:gradFill flip="none" rotWithShape="1">
            <a:gsLst>
              <a:gs pos="100000">
                <a:srgbClr val="687582"/>
              </a:gs>
              <a:gs pos="94000">
                <a:srgbClr val="28282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ounded Rectangle 18"/>
          <p:cNvSpPr/>
          <p:nvPr/>
        </p:nvSpPr>
        <p:spPr>
          <a:xfrm>
            <a:off x="3277284" y="128288"/>
            <a:ext cx="2296159" cy="1219201"/>
          </a:xfrm>
          <a:prstGeom prst="roundRect">
            <a:avLst>
              <a:gd name="adj" fmla="val 4815"/>
            </a:avLst>
          </a:prstGeom>
          <a:gradFill flip="none" rotWithShape="1">
            <a:gsLst>
              <a:gs pos="100000">
                <a:srgbClr val="687582"/>
              </a:gs>
              <a:gs pos="94000">
                <a:srgbClr val="28282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ounded Rectangle 19"/>
          <p:cNvSpPr/>
          <p:nvPr/>
        </p:nvSpPr>
        <p:spPr>
          <a:xfrm>
            <a:off x="5944206" y="114639"/>
            <a:ext cx="2817657" cy="1219201"/>
          </a:xfrm>
          <a:prstGeom prst="roundRect">
            <a:avLst>
              <a:gd name="adj" fmla="val 4815"/>
            </a:avLst>
          </a:prstGeom>
          <a:gradFill flip="none" rotWithShape="1">
            <a:gsLst>
              <a:gs pos="100000">
                <a:srgbClr val="687582"/>
              </a:gs>
              <a:gs pos="94000">
                <a:srgbClr val="28282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https://cdn-icons-png.flaticon.com/512/2713/2713173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24" y="404813"/>
            <a:ext cx="580708" cy="58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cons-png.flaticon.com/512/47/47847.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15" y="475933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cons-png.flaticon.com/512/4329/4329327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45453"/>
            <a:ext cx="560387" cy="56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Lucas da Silva</dc:creator>
  <cp:lastModifiedBy>Lima, Lucas da Silva</cp:lastModifiedBy>
  <cp:revision>8</cp:revision>
  <dcterms:created xsi:type="dcterms:W3CDTF">2022-04-04T20:44:10Z</dcterms:created>
  <dcterms:modified xsi:type="dcterms:W3CDTF">2022-04-05T12:46:22Z</dcterms:modified>
</cp:coreProperties>
</file>